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6.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7.xml" ContentType="application/vnd.openxmlformats-officedocument.them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8.xml" ContentType="application/vnd.openxmlformats-officedocument.them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notesSlides/notesSlide2.xml" ContentType="application/vnd.openxmlformats-officedocument.presentationml.notesSlide+xml"/>
  <Override PartName="/ppt/tags/tag24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43.xml" ContentType="application/vnd.openxmlformats-officedocument.presentationml.tags+xml"/>
  <Override PartName="/ppt/notesSlides/notesSlide10.xml" ContentType="application/vnd.openxmlformats-officedocument.presentationml.notesSlide+xml"/>
  <Override PartName="/ppt/tags/tag244.xml" ContentType="application/vnd.openxmlformats-officedocument.presentationml.tags+xml"/>
  <Override PartName="/ppt/notesSlides/notesSlide11.xml" ContentType="application/vnd.openxmlformats-officedocument.presentationml.notesSlide+xml"/>
  <Override PartName="/ppt/tags/tag245.xml" ContentType="application/vnd.openxmlformats-officedocument.presentationml.tags+xml"/>
  <Override PartName="/ppt/notesSlides/notesSlide12.xml" ContentType="application/vnd.openxmlformats-officedocument.presentationml.notesSlide+xml"/>
  <Override PartName="/ppt/tags/tag246.xml" ContentType="application/vnd.openxmlformats-officedocument.presentationml.tags+xml"/>
  <Override PartName="/ppt/notesSlides/notesSlide13.xml" ContentType="application/vnd.openxmlformats-officedocument.presentationml.notesSlide+xml"/>
  <Override PartName="/ppt/tags/tag247.xml" ContentType="application/vnd.openxmlformats-officedocument.presentationml.tags+xml"/>
  <Override PartName="/ppt/notesSlides/notesSlide14.xml" ContentType="application/vnd.openxmlformats-officedocument.presentationml.notesSlide+xml"/>
  <Override PartName="/ppt/tags/tag248.xml" ContentType="application/vnd.openxmlformats-officedocument.presentationml.tags+xml"/>
  <Override PartName="/ppt/notesSlides/notesSlide15.xml" ContentType="application/vnd.openxmlformats-officedocument.presentationml.notesSlide+xml"/>
  <Override PartName="/ppt/tags/tag249.xml" ContentType="application/vnd.openxmlformats-officedocument.presentationml.tags+xml"/>
  <Override PartName="/ppt/notesSlides/notesSlide16.xml" ContentType="application/vnd.openxmlformats-officedocument.presentationml.notesSlide+xml"/>
  <Override PartName="/ppt/tags/tag250.xml" ContentType="application/vnd.openxmlformats-officedocument.presentationml.tags+xml"/>
  <Override PartName="/ppt/notesSlides/notesSlide17.xml" ContentType="application/vnd.openxmlformats-officedocument.presentationml.notesSlide+xml"/>
  <Override PartName="/ppt/tags/tag251.xml" ContentType="application/vnd.openxmlformats-officedocument.presentationml.tags+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4"/>
    <p:sldMasterId id="2147483785" r:id="rId5"/>
    <p:sldMasterId id="2147484225" r:id="rId6"/>
    <p:sldMasterId id="2147483801" r:id="rId7"/>
    <p:sldMasterId id="2147484099" r:id="rId8"/>
    <p:sldMasterId id="2147484123" r:id="rId9"/>
    <p:sldMasterId id="2147484182" r:id="rId10"/>
    <p:sldMasterId id="2147484166" r:id="rId11"/>
  </p:sldMasterIdLst>
  <p:notesMasterIdLst>
    <p:notesMasterId r:id="rId30"/>
  </p:notesMasterIdLst>
  <p:handoutMasterIdLst>
    <p:handoutMasterId r:id="rId31"/>
  </p:handoutMasterIdLst>
  <p:sldIdLst>
    <p:sldId id="695" r:id="rId12"/>
    <p:sldId id="344" r:id="rId13"/>
    <p:sldId id="611" r:id="rId14"/>
    <p:sldId id="895" r:id="rId15"/>
    <p:sldId id="896" r:id="rId16"/>
    <p:sldId id="897" r:id="rId17"/>
    <p:sldId id="898" r:id="rId18"/>
    <p:sldId id="899" r:id="rId19"/>
    <p:sldId id="900" r:id="rId20"/>
    <p:sldId id="906" r:id="rId21"/>
    <p:sldId id="907" r:id="rId22"/>
    <p:sldId id="347" r:id="rId23"/>
    <p:sldId id="699" r:id="rId24"/>
    <p:sldId id="700" r:id="rId25"/>
    <p:sldId id="701" r:id="rId26"/>
    <p:sldId id="591" r:id="rId27"/>
    <p:sldId id="689" r:id="rId28"/>
    <p:sldId id="336" r:id="rId29"/>
  </p:sldIdLst>
  <p:sldSz cx="14630400" cy="8229600"/>
  <p:notesSz cx="9144000" cy="6858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lines" id="{40D8A679-5BC8-D44D-903F-47469596793B}">
          <p14:sldIdLst/>
        </p14:section>
        <p14:section name="Templete" id="{277B5114-2E69-4897-9DB2-B2372D41A24B}">
          <p14:sldIdLst>
            <p14:sldId id="695"/>
            <p14:sldId id="344"/>
            <p14:sldId id="611"/>
            <p14:sldId id="895"/>
            <p14:sldId id="896"/>
            <p14:sldId id="897"/>
            <p14:sldId id="898"/>
            <p14:sldId id="899"/>
            <p14:sldId id="900"/>
            <p14:sldId id="906"/>
            <p14:sldId id="907"/>
            <p14:sldId id="347"/>
            <p14:sldId id="699"/>
            <p14:sldId id="700"/>
            <p14:sldId id="701"/>
            <p14:sldId id="591"/>
            <p14:sldId id="689"/>
            <p14:sldId id="336"/>
          </p14:sldIdLst>
        </p14:section>
      </p14:sectionLst>
    </p:ext>
    <p:ext uri="{EFAFB233-063F-42B5-8137-9DF3F51BA10A}">
      <p15:sldGuideLst xmlns:p15="http://schemas.microsoft.com/office/powerpoint/2012/main">
        <p15:guide id="8" orient="horz" pos="528" userDrawn="1">
          <p15:clr>
            <a:srgbClr val="A4A3A4"/>
          </p15:clr>
        </p15:guide>
        <p15:guide id="9" orient="horz" pos="1152" userDrawn="1">
          <p15:clr>
            <a:srgbClr val="A4A3A4"/>
          </p15:clr>
        </p15:guide>
        <p15:guide id="12" orient="horz" pos="120" userDrawn="1">
          <p15:clr>
            <a:srgbClr val="A4A3A4"/>
          </p15:clr>
        </p15:guide>
        <p15:guide id="13" pos="4608" userDrawn="1">
          <p15:clr>
            <a:srgbClr val="A4A3A4"/>
          </p15:clr>
        </p15:guide>
        <p15:guide id="17" orient="horz" pos="2808" userDrawn="1">
          <p15:clr>
            <a:srgbClr val="A4A3A4"/>
          </p15:clr>
        </p15:guide>
        <p15:guide id="20" pos="5976" userDrawn="1">
          <p15:clr>
            <a:srgbClr val="A4A3A4"/>
          </p15:clr>
        </p15:guide>
        <p15:guide id="21" orient="horz" pos="3864" userDrawn="1">
          <p15:clr>
            <a:srgbClr val="A4A3A4"/>
          </p15:clr>
        </p15:guide>
        <p15:guide id="22" pos="2648" userDrawn="1">
          <p15:clr>
            <a:srgbClr val="A4A3A4"/>
          </p15:clr>
        </p15:guide>
        <p15:guide id="23" orient="horz" pos="1896" userDrawn="1">
          <p15:clr>
            <a:srgbClr val="A4A3A4"/>
          </p15:clr>
        </p15:guide>
        <p15:guide id="24" orient="horz" pos="1337" userDrawn="1">
          <p15:clr>
            <a:srgbClr val="A4A3A4"/>
          </p15:clr>
        </p15:guide>
        <p15:guide id="25" pos="566" userDrawn="1">
          <p15:clr>
            <a:srgbClr val="A4A3A4"/>
          </p15:clr>
        </p15:guide>
        <p15:guide id="26" pos="2189" userDrawn="1">
          <p15:clr>
            <a:srgbClr val="A4A3A4"/>
          </p15:clr>
        </p15:guide>
        <p15:guide id="27" pos="4968" userDrawn="1">
          <p15:clr>
            <a:srgbClr val="A4A3A4"/>
          </p15:clr>
        </p15:guide>
        <p15:guide id="28" pos="2885"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anchez" initials="SS" lastIdx="1" clrIdx="0">
    <p:extLst>
      <p:ext uri="{19B8F6BF-5375-455C-9EA6-DF929625EA0E}">
        <p15:presenceInfo xmlns:p15="http://schemas.microsoft.com/office/powerpoint/2012/main" userId="Susan Sanchez" providerId="None"/>
      </p:ext>
    </p:extLst>
  </p:cmAuthor>
  <p:cmAuthor id="2" name="Susan Sanchez" initials="SS [2]" lastIdx="234" clrIdx="1">
    <p:extLst>
      <p:ext uri="{19B8F6BF-5375-455C-9EA6-DF929625EA0E}">
        <p15:presenceInfo xmlns:p15="http://schemas.microsoft.com/office/powerpoint/2012/main" userId="S::A140QK@loginus.axa::2e1816a2-b3c2-4b16-9145-afe5dad3c595" providerId="AD"/>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677"/>
    <a:srgbClr val="75787B"/>
    <a:srgbClr val="005F66"/>
    <a:srgbClr val="7153FA"/>
    <a:srgbClr val="3369FF"/>
    <a:srgbClr val="FFFFFF"/>
    <a:srgbClr val="00D9A7"/>
    <a:srgbClr val="73C0FF"/>
    <a:srgbClr val="0025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9E0FF5-8CE7-4214-8CC4-6DD639522859}" v="1" dt="2022-08-01T16:59:25.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37" autoAdjust="0"/>
    <p:restoredTop sz="83280"/>
  </p:normalViewPr>
  <p:slideViewPr>
    <p:cSldViewPr snapToGrid="0" snapToObjects="1" showGuides="1">
      <p:cViewPr>
        <p:scale>
          <a:sx n="75" d="100"/>
          <a:sy n="75" d="100"/>
        </p:scale>
        <p:origin x="44" y="-276"/>
      </p:cViewPr>
      <p:guideLst>
        <p:guide orient="horz" pos="528"/>
        <p:guide orient="horz" pos="1152"/>
        <p:guide orient="horz" pos="120"/>
        <p:guide pos="4608"/>
        <p:guide orient="horz" pos="2808"/>
        <p:guide pos="5976"/>
        <p:guide orient="horz" pos="3864"/>
        <p:guide pos="2648"/>
        <p:guide orient="horz" pos="1896"/>
        <p:guide orient="horz" pos="1337"/>
        <p:guide pos="566"/>
        <p:guide pos="2189"/>
        <p:guide pos="4968"/>
        <p:guide pos="288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29" d="100"/>
          <a:sy n="129" d="100"/>
        </p:scale>
        <p:origin x="1512"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Segoe UI" panose="020B0502040204020203" pitchFamily="34" charset="0"/>
              </a:rPr>
              <a:t>5/18/2023</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latin typeface="Segoe UI" panose="020B0502040204020203" pitchFamily="34" charset="0"/>
              </a:rPr>
              <a:pPr/>
              <a:t>5/18/2023</a:t>
            </a:fld>
            <a:endParaRPr lang="en-US" dirty="0">
              <a:latin typeface="Segoe UI" panose="020B0502040204020203"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latin typeface="Segoe UI" panose="020B0502040204020203"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1pPr>
    <a:lvl2pPr marL="54864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2pPr>
    <a:lvl3pPr marL="109728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3pPr>
    <a:lvl4pPr marL="164592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4pPr>
    <a:lvl5pPr marL="219456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a:t>
            </a:fld>
            <a:endParaRPr lang="en-US" dirty="0">
              <a:latin typeface="Segoe UI" panose="020B0502040204020203" pitchFamily="34" charset="0"/>
            </a:endParaRPr>
          </a:p>
        </p:txBody>
      </p:sp>
    </p:spTree>
    <p:extLst>
      <p:ext uri="{BB962C8B-B14F-4D97-AF65-F5344CB8AC3E}">
        <p14:creationId xmlns:p14="http://schemas.microsoft.com/office/powerpoint/2010/main" val="101956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622598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Review these electronic banking terms that will be important for students to comprehend.</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11</a:t>
            </a:fld>
            <a:endParaRPr lang="en-US" dirty="0"/>
          </a:p>
        </p:txBody>
      </p:sp>
    </p:spTree>
    <p:extLst>
      <p:ext uri="{BB962C8B-B14F-4D97-AF65-F5344CB8AC3E}">
        <p14:creationId xmlns:p14="http://schemas.microsoft.com/office/powerpoint/2010/main" val="4287160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79160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If there is time, allow students to complete the quiz, then review the answers with them. Answers are featured in slide slow mode with each click.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13</a:t>
            </a:fld>
            <a:endParaRPr lang="en-US" dirty="0"/>
          </a:p>
        </p:txBody>
      </p:sp>
    </p:spTree>
    <p:extLst>
      <p:ext uri="{BB962C8B-B14F-4D97-AF65-F5344CB8AC3E}">
        <p14:creationId xmlns:p14="http://schemas.microsoft.com/office/powerpoint/2010/main" val="1529327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If there is time, allow students to complete the quiz, then review the answers with them. Answers are featured in slide slow mode with each click.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14</a:t>
            </a:fld>
            <a:endParaRPr lang="en-US" dirty="0"/>
          </a:p>
        </p:txBody>
      </p:sp>
    </p:spTree>
    <p:extLst>
      <p:ext uri="{BB962C8B-B14F-4D97-AF65-F5344CB8AC3E}">
        <p14:creationId xmlns:p14="http://schemas.microsoft.com/office/powerpoint/2010/main" val="1404981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dirty="0">
                <a:highlight>
                  <a:srgbClr val="FFFF00"/>
                </a:highlight>
              </a:rPr>
              <a:t>If there is time, allow students to complete the quiz, then review the answers with them. Answers are featured in slide slow mode with each click. </a:t>
            </a:r>
          </a:p>
          <a:p>
            <a:endParaRPr lang="en-US" sz="1400" b="0"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861356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16</a:t>
            </a:fld>
            <a:endParaRPr lang="en-US" dirty="0"/>
          </a:p>
        </p:txBody>
      </p:sp>
    </p:spTree>
    <p:extLst>
      <p:ext uri="{BB962C8B-B14F-4D97-AF65-F5344CB8AC3E}">
        <p14:creationId xmlns:p14="http://schemas.microsoft.com/office/powerpoint/2010/main" val="3635812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17</a:t>
            </a:fld>
            <a:endParaRPr lang="en-US" dirty="0">
              <a:latin typeface="Segoe UI" panose="020B0502040204020203" pitchFamily="34" charset="0"/>
            </a:endParaRPr>
          </a:p>
        </p:txBody>
      </p:sp>
    </p:spTree>
    <p:extLst>
      <p:ext uri="{BB962C8B-B14F-4D97-AF65-F5344CB8AC3E}">
        <p14:creationId xmlns:p14="http://schemas.microsoft.com/office/powerpoint/2010/main" val="3022227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18</a:t>
            </a:fld>
            <a:endParaRPr lang="en-US" dirty="0">
              <a:latin typeface="Segoe UI" panose="020B0502040204020203" pitchFamily="34" charset="0"/>
            </a:endParaRPr>
          </a:p>
        </p:txBody>
      </p:sp>
    </p:spTree>
    <p:extLst>
      <p:ext uri="{BB962C8B-B14F-4D97-AF65-F5344CB8AC3E}">
        <p14:creationId xmlns:p14="http://schemas.microsoft.com/office/powerpoint/2010/main" val="411581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fr-FR" dirty="0" err="1"/>
              <a:t>Review</a:t>
            </a:r>
            <a:r>
              <a:rPr lang="fr-FR" dirty="0"/>
              <a:t> the slide content as concepts </a:t>
            </a:r>
            <a:r>
              <a:rPr lang="fr-FR" dirty="0" err="1"/>
              <a:t>that</a:t>
            </a:r>
            <a:r>
              <a:rPr lang="fr-FR" dirty="0"/>
              <a:t> </a:t>
            </a:r>
            <a:r>
              <a:rPr lang="fr-FR" dirty="0" err="1"/>
              <a:t>may</a:t>
            </a:r>
            <a:r>
              <a:rPr lang="fr-FR" dirty="0"/>
              <a:t> </a:t>
            </a:r>
            <a:r>
              <a:rPr lang="fr-FR" dirty="0" err="1"/>
              <a:t>seem</a:t>
            </a:r>
            <a:r>
              <a:rPr lang="fr-FR" dirty="0"/>
              <a:t> like an </a:t>
            </a:r>
            <a:r>
              <a:rPr lang="fr-FR" dirty="0" err="1"/>
              <a:t>incentive</a:t>
            </a:r>
            <a:r>
              <a:rPr lang="fr-FR" dirty="0"/>
              <a:t> but in reality can </a:t>
            </a:r>
            <a:r>
              <a:rPr lang="fr-FR" dirty="0" err="1"/>
              <a:t>cost</a:t>
            </a:r>
            <a:r>
              <a:rPr lang="fr-FR" dirty="0"/>
              <a:t> the consumer more money over time. </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11295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things to consider when choosing a checking account: </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Monthly fees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Per-check charges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Balance requirements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4.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Interest rate</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5.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How rates are calculated</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6.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How soon you can draw against a deposit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7.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Bounced check charges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On your check</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On a check you deposited</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8.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ATM charges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9.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Debit card charge</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10.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Stop payment fees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Charges for printed checks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Locations/number of branches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Bank hours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14.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Online banking option</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15.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Bill pay option</a:t>
            </a:r>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a:t>
            </a:fld>
            <a:endParaRPr lang="en-US" dirty="0"/>
          </a:p>
        </p:txBody>
      </p:sp>
    </p:spTree>
    <p:extLst>
      <p:ext uri="{BB962C8B-B14F-4D97-AF65-F5344CB8AC3E}">
        <p14:creationId xmlns:p14="http://schemas.microsoft.com/office/powerpoint/2010/main" val="223805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Discuss the following topics regarding opening a checking account: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Signature authorization card</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The contract and what it means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Initial deposit</a:t>
            </a:r>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4</a:t>
            </a:fld>
            <a:endParaRPr lang="en-US" dirty="0"/>
          </a:p>
        </p:txBody>
      </p:sp>
    </p:spTree>
    <p:extLst>
      <p:ext uri="{BB962C8B-B14F-4D97-AF65-F5344CB8AC3E}">
        <p14:creationId xmlns:p14="http://schemas.microsoft.com/office/powerpoint/2010/main" val="232297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Review steps in filling out a deposit slip</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5</a:t>
            </a:fld>
            <a:endParaRPr lang="en-US" dirty="0"/>
          </a:p>
        </p:txBody>
      </p:sp>
    </p:spTree>
    <p:extLst>
      <p:ext uri="{BB962C8B-B14F-4D97-AF65-F5344CB8AC3E}">
        <p14:creationId xmlns:p14="http://schemas.microsoft.com/office/powerpoint/2010/main" val="58477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steps to correctly endorse/fill out a check. </a:t>
            </a:r>
          </a:p>
          <a:p>
            <a:r>
              <a:rPr lang="en-US" dirty="0"/>
              <a:t>Then discuss options for depositing a check:</a:t>
            </a:r>
          </a:p>
          <a:p>
            <a:pPr marL="285750" indent="-285750">
              <a:buFontTx/>
              <a:buChar char="-"/>
            </a:pPr>
            <a:r>
              <a:rPr lang="en-US" dirty="0"/>
              <a:t>Direct deposit</a:t>
            </a:r>
          </a:p>
          <a:p>
            <a:pPr marL="285750" indent="-285750">
              <a:buFontTx/>
              <a:buChar char="-"/>
            </a:pPr>
            <a:r>
              <a:rPr lang="en-US" dirty="0"/>
              <a:t>Manual deposit</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6</a:t>
            </a:fld>
            <a:endParaRPr lang="en-US" dirty="0"/>
          </a:p>
        </p:txBody>
      </p:sp>
    </p:spTree>
    <p:extLst>
      <p:ext uri="{BB962C8B-B14F-4D97-AF65-F5344CB8AC3E}">
        <p14:creationId xmlns:p14="http://schemas.microsoft.com/office/powerpoint/2010/main" val="689127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steps to correctly endorse/fill out a check. (slides 8-10)</a:t>
            </a:r>
          </a:p>
          <a:p>
            <a:r>
              <a:rPr lang="en-US" dirty="0"/>
              <a:t>Then discuss options for depositing a check:</a:t>
            </a:r>
          </a:p>
          <a:p>
            <a:pPr marL="285750" indent="-285750">
              <a:buFontTx/>
              <a:buChar char="-"/>
            </a:pPr>
            <a:r>
              <a:rPr lang="en-US" dirty="0"/>
              <a:t>Direct deposit</a:t>
            </a:r>
          </a:p>
          <a:p>
            <a:pPr marL="285750" indent="-285750">
              <a:buFontTx/>
              <a:buChar char="-"/>
            </a:pPr>
            <a:r>
              <a:rPr lang="en-US" dirty="0"/>
              <a:t>Manual deposit</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7</a:t>
            </a:fld>
            <a:endParaRPr lang="en-US" dirty="0"/>
          </a:p>
        </p:txBody>
      </p:sp>
    </p:spTree>
    <p:extLst>
      <p:ext uri="{BB962C8B-B14F-4D97-AF65-F5344CB8AC3E}">
        <p14:creationId xmlns:p14="http://schemas.microsoft.com/office/powerpoint/2010/main" val="314987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discussing out to write a check, review the concept of keeping a running balance with check transactions, ATM cards, and check cards (image on next slide</a:t>
            </a:r>
          </a:p>
          <a:p>
            <a:pPr marL="342900" indent="-342900">
              <a:buAutoNum type="arabicPeriod"/>
            </a:pPr>
            <a:r>
              <a:rPr lang="en-US" dirty="0"/>
              <a:t>Writing a check</a:t>
            </a:r>
          </a:p>
          <a:p>
            <a:pPr marL="342900" indent="-342900">
              <a:buAutoNum type="arabicPeriod"/>
            </a:pPr>
            <a:r>
              <a:rPr lang="en-US" dirty="0"/>
              <a:t>Entering information about a check in your check register</a:t>
            </a:r>
          </a:p>
          <a:p>
            <a:pPr marL="342900" indent="-342900">
              <a:buAutoNum type="arabicPeriod"/>
            </a:pPr>
            <a:r>
              <a:rPr lang="en-US" dirty="0"/>
              <a:t>Keeping a running balance in your check register</a:t>
            </a:r>
          </a:p>
          <a:p>
            <a:pPr marL="342900" indent="-342900">
              <a:buAutoNum type="arabicPeriod"/>
            </a:pPr>
            <a:endParaRPr lang="en-US" dirty="0"/>
          </a:p>
          <a:p>
            <a:pPr marL="0" indent="0">
              <a:buNone/>
            </a:pPr>
            <a:r>
              <a:rPr lang="en-US" dirty="0"/>
              <a:t>If there is time you can discuss ATM/debit (check) cards in more detail:</a:t>
            </a:r>
          </a:p>
          <a:p>
            <a:pPr marL="285750" indent="-285750">
              <a:buFontTx/>
              <a:buChar char="-"/>
            </a:pPr>
            <a:r>
              <a:rPr lang="en-US" dirty="0"/>
              <a:t>What is an ATM/Debit card</a:t>
            </a:r>
          </a:p>
          <a:p>
            <a:pPr marL="285750" indent="-285750">
              <a:buFontTx/>
              <a:buChar char="-"/>
            </a:pPr>
            <a:r>
              <a:rPr lang="en-US" dirty="0"/>
              <a:t>What does an ATM/Debit card look like</a:t>
            </a:r>
          </a:p>
          <a:p>
            <a:pPr marL="285750" indent="-285750">
              <a:buFontTx/>
              <a:buChar char="-"/>
            </a:pPr>
            <a:r>
              <a:rPr lang="en-US" dirty="0"/>
              <a:t>Advantages/disadvantages of using it</a:t>
            </a:r>
          </a:p>
          <a:p>
            <a:pPr marL="285750" indent="-285750">
              <a:buFontTx/>
              <a:buChar char="-"/>
            </a:pPr>
            <a:r>
              <a:rPr lang="en-US" dirty="0"/>
              <a:t>How to use it at the ATM</a:t>
            </a:r>
          </a:p>
          <a:p>
            <a:pPr marL="285750" indent="-285750">
              <a:buFontTx/>
              <a:buChar char="-"/>
            </a:pPr>
            <a:r>
              <a:rPr lang="en-US" dirty="0"/>
              <a:t>Difference from a credit card</a:t>
            </a:r>
          </a:p>
          <a:p>
            <a:pPr marL="285750" indent="-285750">
              <a:buFontTx/>
              <a:buChar char="-"/>
            </a:pPr>
            <a:r>
              <a:rPr lang="en-US" dirty="0"/>
              <a:t>What it replaces (cash/paper check)</a:t>
            </a:r>
          </a:p>
          <a:p>
            <a:pPr marL="342900" indent="-342900">
              <a:buAutoNum type="arabicPeriod"/>
            </a:pPr>
            <a:endParaRPr lang="en-US" dirty="0"/>
          </a:p>
          <a:p>
            <a:pPr marL="0" indent="0">
              <a:buNone/>
            </a:pPr>
            <a:r>
              <a:rPr lang="en-US" dirty="0"/>
              <a:t>Option to incorporate this discussion into student activity 6-2</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8</a:t>
            </a:fld>
            <a:endParaRPr lang="en-US" dirty="0"/>
          </a:p>
        </p:txBody>
      </p:sp>
    </p:spTree>
    <p:extLst>
      <p:ext uri="{BB962C8B-B14F-4D97-AF65-F5344CB8AC3E}">
        <p14:creationId xmlns:p14="http://schemas.microsoft.com/office/powerpoint/2010/main" val="2847315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Interpreting a bank statement and</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reconciling an account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Reading a bank statement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Reconciling an account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Checking the bank statement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Verifying checks in the check register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Verifying deposits and ATM transactions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Verifying debit card transactions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Correcting entry errors in the check register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Correcting deposit or ATM transaction amounts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in the check register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Correcting debit card transaction amounts in the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check register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Correcting errors of omission in the check register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Finding outstanding transactions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Practice reading a bank statement</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4.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Practice reconciling an account</a:t>
            </a:r>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9</a:t>
            </a:fld>
            <a:endParaRPr lang="en-US" dirty="0"/>
          </a:p>
        </p:txBody>
      </p:sp>
    </p:spTree>
    <p:extLst>
      <p:ext uri="{BB962C8B-B14F-4D97-AF65-F5344CB8AC3E}">
        <p14:creationId xmlns:p14="http://schemas.microsoft.com/office/powerpoint/2010/main" val="3606933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4.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3.xml"/><Relationship Id="rId1" Type="http://schemas.openxmlformats.org/officeDocument/2006/relationships/tags" Target="../tags/tag100.xml"/><Relationship Id="rId5" Type="http://schemas.openxmlformats.org/officeDocument/2006/relationships/image" Target="../media/image2.png"/><Relationship Id="rId4" Type="http://schemas.openxmlformats.org/officeDocument/2006/relationships/image" Target="../media/image4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3.xml"/><Relationship Id="rId1" Type="http://schemas.openxmlformats.org/officeDocument/2006/relationships/tags" Target="../tags/tag101.xml"/><Relationship Id="rId5" Type="http://schemas.openxmlformats.org/officeDocument/2006/relationships/image" Target="../media/image2.png"/><Relationship Id="rId4" Type="http://schemas.openxmlformats.org/officeDocument/2006/relationships/image" Target="../media/image43.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3.xml"/><Relationship Id="rId1" Type="http://schemas.openxmlformats.org/officeDocument/2006/relationships/tags" Target="../tags/tag102.xml"/><Relationship Id="rId5" Type="http://schemas.openxmlformats.org/officeDocument/2006/relationships/image" Target="../media/image2.png"/><Relationship Id="rId4" Type="http://schemas.openxmlformats.org/officeDocument/2006/relationships/image" Target="../media/image44.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3.xml"/><Relationship Id="rId1" Type="http://schemas.openxmlformats.org/officeDocument/2006/relationships/tags" Target="../tags/tag103.xml"/><Relationship Id="rId5" Type="http://schemas.openxmlformats.org/officeDocument/2006/relationships/image" Target="../media/image2.png"/><Relationship Id="rId4" Type="http://schemas.openxmlformats.org/officeDocument/2006/relationships/image" Target="../media/image45.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3.xml"/><Relationship Id="rId1" Type="http://schemas.openxmlformats.org/officeDocument/2006/relationships/tags" Target="../tags/tag104.xml"/><Relationship Id="rId6" Type="http://schemas.openxmlformats.org/officeDocument/2006/relationships/image" Target="../media/image2.png"/><Relationship Id="rId5" Type="http://schemas.openxmlformats.org/officeDocument/2006/relationships/image" Target="../media/image47.png"/><Relationship Id="rId4" Type="http://schemas.openxmlformats.org/officeDocument/2006/relationships/image" Target="../media/image46.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3.xml"/><Relationship Id="rId1" Type="http://schemas.openxmlformats.org/officeDocument/2006/relationships/tags" Target="../tags/tag105.xml"/><Relationship Id="rId5" Type="http://schemas.openxmlformats.org/officeDocument/2006/relationships/image" Target="../media/image2.png"/><Relationship Id="rId4" Type="http://schemas.openxmlformats.org/officeDocument/2006/relationships/image" Target="../media/image48.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3.xml"/><Relationship Id="rId1" Type="http://schemas.openxmlformats.org/officeDocument/2006/relationships/tags" Target="../tags/tag106.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4.xml"/><Relationship Id="rId1" Type="http://schemas.openxmlformats.org/officeDocument/2006/relationships/tags" Target="../tags/tag108.xml"/><Relationship Id="rId5" Type="http://schemas.openxmlformats.org/officeDocument/2006/relationships/image" Target="../media/image56.png"/><Relationship Id="rId4" Type="http://schemas.openxmlformats.org/officeDocument/2006/relationships/image" Target="../media/image74.emf"/></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4.xml"/><Relationship Id="rId1" Type="http://schemas.openxmlformats.org/officeDocument/2006/relationships/tags" Target="../tags/tag109.xml"/><Relationship Id="rId5" Type="http://schemas.openxmlformats.org/officeDocument/2006/relationships/image" Target="../media/image75.png"/><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5.emf"/></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Master" Target="../slideMasters/slideMaster4.xml"/><Relationship Id="rId1" Type="http://schemas.openxmlformats.org/officeDocument/2006/relationships/tags" Target="../tags/tag110.xml"/><Relationship Id="rId6" Type="http://schemas.openxmlformats.org/officeDocument/2006/relationships/image" Target="../media/image52.png"/><Relationship Id="rId5" Type="http://schemas.openxmlformats.org/officeDocument/2006/relationships/image" Target="../media/image9.emf"/><Relationship Id="rId4" Type="http://schemas.openxmlformats.org/officeDocument/2006/relationships/oleObject" Target="../embeddings/oleObject109.bin"/></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4.xml"/><Relationship Id="rId1" Type="http://schemas.openxmlformats.org/officeDocument/2006/relationships/tags" Target="../tags/tag111.xml"/><Relationship Id="rId4" Type="http://schemas.openxmlformats.org/officeDocument/2006/relationships/image" Target="../media/image77.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4.xml"/><Relationship Id="rId1" Type="http://schemas.openxmlformats.org/officeDocument/2006/relationships/tags" Target="../tags/tag112.xml"/><Relationship Id="rId4" Type="http://schemas.openxmlformats.org/officeDocument/2006/relationships/image" Target="../media/image78.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4.xml"/><Relationship Id="rId1" Type="http://schemas.openxmlformats.org/officeDocument/2006/relationships/tags" Target="../tags/tag113.xml"/><Relationship Id="rId4" Type="http://schemas.openxmlformats.org/officeDocument/2006/relationships/image" Target="../media/image79.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4.xml"/><Relationship Id="rId1" Type="http://schemas.openxmlformats.org/officeDocument/2006/relationships/tags" Target="../tags/tag114.xml"/><Relationship Id="rId4" Type="http://schemas.openxmlformats.org/officeDocument/2006/relationships/image" Target="../media/image80.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4.xml"/><Relationship Id="rId1" Type="http://schemas.openxmlformats.org/officeDocument/2006/relationships/tags" Target="../tags/tag115.xml"/><Relationship Id="rId4" Type="http://schemas.openxmlformats.org/officeDocument/2006/relationships/image" Target="../media/image81.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4.xml"/><Relationship Id="rId1" Type="http://schemas.openxmlformats.org/officeDocument/2006/relationships/tags" Target="../tags/tag116.xml"/><Relationship Id="rId4" Type="http://schemas.openxmlformats.org/officeDocument/2006/relationships/image" Target="../media/image82.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4.xml"/><Relationship Id="rId1" Type="http://schemas.openxmlformats.org/officeDocument/2006/relationships/tags" Target="../tags/tag117.xml"/><Relationship Id="rId5" Type="http://schemas.openxmlformats.org/officeDocument/2006/relationships/image" Target="../media/image72.png"/><Relationship Id="rId4" Type="http://schemas.openxmlformats.org/officeDocument/2006/relationships/image" Target="../media/image83.emf"/></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5.xml"/><Relationship Id="rId1" Type="http://schemas.openxmlformats.org/officeDocument/2006/relationships/tags" Target="../tags/tag119.xml"/><Relationship Id="rId5" Type="http://schemas.openxmlformats.org/officeDocument/2006/relationships/image" Target="../media/image56.png"/><Relationship Id="rId4" Type="http://schemas.openxmlformats.org/officeDocument/2006/relationships/image" Target="../media/image74.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6.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5.xml"/><Relationship Id="rId1" Type="http://schemas.openxmlformats.org/officeDocument/2006/relationships/tags" Target="../tags/tag120.xml"/><Relationship Id="rId5" Type="http://schemas.openxmlformats.org/officeDocument/2006/relationships/image" Target="../media/image75.png"/><Relationship Id="rId4" Type="http://schemas.openxmlformats.org/officeDocument/2006/relationships/image" Target="../media/image6.emf"/></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5.xml"/><Relationship Id="rId1" Type="http://schemas.openxmlformats.org/officeDocument/2006/relationships/tags" Target="../tags/tag121.xml"/><Relationship Id="rId5" Type="http://schemas.openxmlformats.org/officeDocument/2006/relationships/image" Target="../media/image6.emf"/><Relationship Id="rId4" Type="http://schemas.openxmlformats.org/officeDocument/2006/relationships/oleObject" Target="../embeddings/oleObject120.bin"/></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5.xml"/><Relationship Id="rId1" Type="http://schemas.openxmlformats.org/officeDocument/2006/relationships/tags" Target="../tags/tag122.xml"/><Relationship Id="rId5" Type="http://schemas.openxmlformats.org/officeDocument/2006/relationships/image" Target="../media/image6.emf"/><Relationship Id="rId4" Type="http://schemas.openxmlformats.org/officeDocument/2006/relationships/oleObject" Target="../embeddings/oleObject121.bin"/></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5.xml"/><Relationship Id="rId1" Type="http://schemas.openxmlformats.org/officeDocument/2006/relationships/tags" Target="../tags/tag123.xml"/><Relationship Id="rId5" Type="http://schemas.openxmlformats.org/officeDocument/2006/relationships/image" Target="../media/image6.emf"/><Relationship Id="rId4" Type="http://schemas.openxmlformats.org/officeDocument/2006/relationships/oleObject" Target="../embeddings/oleObject122.bin"/></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5.xml"/><Relationship Id="rId1" Type="http://schemas.openxmlformats.org/officeDocument/2006/relationships/tags" Target="../tags/tag124.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123.bin"/></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5.xml"/><Relationship Id="rId1" Type="http://schemas.openxmlformats.org/officeDocument/2006/relationships/tags" Target="../tags/tag125.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124.bin"/></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5.xml"/><Relationship Id="rId1" Type="http://schemas.openxmlformats.org/officeDocument/2006/relationships/tags" Target="../tags/tag126.xml"/><Relationship Id="rId6" Type="http://schemas.openxmlformats.org/officeDocument/2006/relationships/image" Target="../media/image6.emf"/><Relationship Id="rId5" Type="http://schemas.openxmlformats.org/officeDocument/2006/relationships/oleObject" Target="../embeddings/oleObject125.bin"/><Relationship Id="rId4" Type="http://schemas.openxmlformats.org/officeDocument/2006/relationships/image" Target="../media/image8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5.xml"/><Relationship Id="rId1" Type="http://schemas.openxmlformats.org/officeDocument/2006/relationships/tags" Target="../tags/tag127.xml"/><Relationship Id="rId6" Type="http://schemas.openxmlformats.org/officeDocument/2006/relationships/image" Target="../media/image52.png"/><Relationship Id="rId5" Type="http://schemas.openxmlformats.org/officeDocument/2006/relationships/image" Target="../media/image58.emf"/><Relationship Id="rId4" Type="http://schemas.openxmlformats.org/officeDocument/2006/relationships/oleObject" Target="../embeddings/oleObject126.bin"/></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5.xml"/><Relationship Id="rId1" Type="http://schemas.openxmlformats.org/officeDocument/2006/relationships/tags" Target="../tags/tag128.xml"/><Relationship Id="rId4" Type="http://schemas.openxmlformats.org/officeDocument/2006/relationships/image" Target="../media/image59.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5.xml"/><Relationship Id="rId1" Type="http://schemas.openxmlformats.org/officeDocument/2006/relationships/tags" Target="../tags/tag129.xml"/><Relationship Id="rId4" Type="http://schemas.openxmlformats.org/officeDocument/2006/relationships/image" Target="../media/image60.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7.emf"/></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Master" Target="../slideMasters/slideMaster5.xml"/><Relationship Id="rId1" Type="http://schemas.openxmlformats.org/officeDocument/2006/relationships/tags" Target="../tags/tag130.xml"/><Relationship Id="rId4" Type="http://schemas.openxmlformats.org/officeDocument/2006/relationships/image" Target="../media/image61.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5.xml"/><Relationship Id="rId1" Type="http://schemas.openxmlformats.org/officeDocument/2006/relationships/tags" Target="../tags/tag131.xml"/><Relationship Id="rId4" Type="http://schemas.openxmlformats.org/officeDocument/2006/relationships/image" Target="../media/image62.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Master" Target="../slideMasters/slideMaster5.xml"/><Relationship Id="rId1" Type="http://schemas.openxmlformats.org/officeDocument/2006/relationships/tags" Target="../tags/tag132.xml"/><Relationship Id="rId5" Type="http://schemas.openxmlformats.org/officeDocument/2006/relationships/image" Target="../media/image64.png"/><Relationship Id="rId4" Type="http://schemas.openxmlformats.org/officeDocument/2006/relationships/image" Target="../media/image63.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5.xml"/><Relationship Id="rId1" Type="http://schemas.openxmlformats.org/officeDocument/2006/relationships/tags" Target="../tags/tag133.xml"/><Relationship Id="rId4" Type="http://schemas.openxmlformats.org/officeDocument/2006/relationships/image" Target="../media/image65.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Master" Target="../slideMasters/slideMaster5.xml"/><Relationship Id="rId1" Type="http://schemas.openxmlformats.org/officeDocument/2006/relationships/tags" Target="../tags/tag134.xml"/><Relationship Id="rId4" Type="http://schemas.openxmlformats.org/officeDocument/2006/relationships/image" Target="../media/image66.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5.xml"/><Relationship Id="rId1" Type="http://schemas.openxmlformats.org/officeDocument/2006/relationships/tags" Target="../tags/tag135.xml"/><Relationship Id="rId4" Type="http://schemas.openxmlformats.org/officeDocument/2006/relationships/image" Target="../media/image67.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5.xml"/><Relationship Id="rId1" Type="http://schemas.openxmlformats.org/officeDocument/2006/relationships/tags" Target="../tags/tag136.xml"/><Relationship Id="rId4" Type="http://schemas.openxmlformats.org/officeDocument/2006/relationships/image" Target="../media/image68.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5.xml"/><Relationship Id="rId1" Type="http://schemas.openxmlformats.org/officeDocument/2006/relationships/tags" Target="../tags/tag137.xml"/><Relationship Id="rId5" Type="http://schemas.openxmlformats.org/officeDocument/2006/relationships/image" Target="../media/image70.png"/><Relationship Id="rId4" Type="http://schemas.openxmlformats.org/officeDocument/2006/relationships/image" Target="../media/image69.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5.xml"/><Relationship Id="rId1" Type="http://schemas.openxmlformats.org/officeDocument/2006/relationships/tags" Target="../tags/tag138.xml"/><Relationship Id="rId5" Type="http://schemas.openxmlformats.org/officeDocument/2006/relationships/image" Target="../media/image72.png"/><Relationship Id="rId4" Type="http://schemas.openxmlformats.org/officeDocument/2006/relationships/image" Target="../media/image71.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Master" Target="../slideMasters/slideMaster5.xml"/><Relationship Id="rId1" Type="http://schemas.openxmlformats.org/officeDocument/2006/relationships/tags" Target="../tags/tag139.xml"/><Relationship Id="rId4" Type="http://schemas.openxmlformats.org/officeDocument/2006/relationships/image" Target="../media/image8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8.emf"/></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5.xml"/><Relationship Id="rId1" Type="http://schemas.openxmlformats.org/officeDocument/2006/relationships/tags" Target="../tags/tag140.xml"/><Relationship Id="rId5" Type="http://schemas.openxmlformats.org/officeDocument/2006/relationships/image" Target="../media/image72.png"/><Relationship Id="rId4" Type="http://schemas.openxmlformats.org/officeDocument/2006/relationships/image" Target="../media/image83.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6.xml"/><Relationship Id="rId1" Type="http://schemas.openxmlformats.org/officeDocument/2006/relationships/tags" Target="../tags/tag142.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Master" Target="../slideMasters/slideMaster6.xml"/><Relationship Id="rId1" Type="http://schemas.openxmlformats.org/officeDocument/2006/relationships/tags" Target="../tags/tag143.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ags" Target="../tags/tag144.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143.bin"/></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Master" Target="../slideMasters/slideMaster6.xml"/><Relationship Id="rId1" Type="http://schemas.openxmlformats.org/officeDocument/2006/relationships/tags" Target="../tags/tag145.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Master" Target="../slideMasters/slideMaster6.xml"/><Relationship Id="rId1" Type="http://schemas.openxmlformats.org/officeDocument/2006/relationships/tags" Target="../tags/tag146.xml"/><Relationship Id="rId5" Type="http://schemas.openxmlformats.org/officeDocument/2006/relationships/image" Target="../media/image2.png"/><Relationship Id="rId4" Type="http://schemas.openxmlformats.org/officeDocument/2006/relationships/image" Target="../media/image11.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Master" Target="../slideMasters/slideMaster6.xml"/><Relationship Id="rId1" Type="http://schemas.openxmlformats.org/officeDocument/2006/relationships/tags" Target="../tags/tag147.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Master" Target="../slideMasters/slideMaster6.xml"/><Relationship Id="rId1" Type="http://schemas.openxmlformats.org/officeDocument/2006/relationships/tags" Target="../tags/tag148.xml"/><Relationship Id="rId5" Type="http://schemas.openxmlformats.org/officeDocument/2006/relationships/image" Target="../media/image2.png"/><Relationship Id="rId4" Type="http://schemas.openxmlformats.org/officeDocument/2006/relationships/image" Target="../media/image13.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Master" Target="../slideMasters/slideMaster6.xml"/><Relationship Id="rId1" Type="http://schemas.openxmlformats.org/officeDocument/2006/relationships/tags" Target="../tags/tag149.xml"/><Relationship Id="rId5" Type="http://schemas.openxmlformats.org/officeDocument/2006/relationships/image" Target="../media/image2.png"/><Relationship Id="rId4"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9.emf"/></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Master" Target="../slideMasters/slideMaster6.xml"/><Relationship Id="rId1" Type="http://schemas.openxmlformats.org/officeDocument/2006/relationships/tags" Target="../tags/tag150.xml"/><Relationship Id="rId5" Type="http://schemas.openxmlformats.org/officeDocument/2006/relationships/image" Target="../media/image2.png"/><Relationship Id="rId4" Type="http://schemas.openxmlformats.org/officeDocument/2006/relationships/image" Target="../media/image15.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Master" Target="../slideMasters/slideMaster6.xml"/><Relationship Id="rId1" Type="http://schemas.openxmlformats.org/officeDocument/2006/relationships/tags" Target="../tags/tag151.xml"/><Relationship Id="rId5" Type="http://schemas.openxmlformats.org/officeDocument/2006/relationships/image" Target="../media/image2.png"/><Relationship Id="rId4" Type="http://schemas.openxmlformats.org/officeDocument/2006/relationships/image" Target="../media/image16.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Master" Target="../slideMasters/slideMaster6.xml"/><Relationship Id="rId1" Type="http://schemas.openxmlformats.org/officeDocument/2006/relationships/tags" Target="../tags/tag152.xml"/><Relationship Id="rId5" Type="http://schemas.openxmlformats.org/officeDocument/2006/relationships/image" Target="../media/image2.png"/><Relationship Id="rId4" Type="http://schemas.openxmlformats.org/officeDocument/2006/relationships/image" Target="../media/image17.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Master" Target="../slideMasters/slideMaster6.xml"/><Relationship Id="rId1" Type="http://schemas.openxmlformats.org/officeDocument/2006/relationships/tags" Target="../tags/tag153.xml"/><Relationship Id="rId5" Type="http://schemas.openxmlformats.org/officeDocument/2006/relationships/image" Target="../media/image2.png"/><Relationship Id="rId4" Type="http://schemas.openxmlformats.org/officeDocument/2006/relationships/image" Target="../media/image18.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Master" Target="../slideMasters/slideMaster6.xml"/><Relationship Id="rId1" Type="http://schemas.openxmlformats.org/officeDocument/2006/relationships/tags" Target="../tags/tag154.xml"/><Relationship Id="rId5" Type="http://schemas.openxmlformats.org/officeDocument/2006/relationships/image" Target="../media/image2.png"/><Relationship Id="rId4" Type="http://schemas.openxmlformats.org/officeDocument/2006/relationships/image" Target="../media/image19.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Master" Target="../slideMasters/slideMaster6.xml"/><Relationship Id="rId1" Type="http://schemas.openxmlformats.org/officeDocument/2006/relationships/tags" Target="../tags/tag155.xml"/><Relationship Id="rId5" Type="http://schemas.openxmlformats.org/officeDocument/2006/relationships/image" Target="../media/image2.png"/><Relationship Id="rId4" Type="http://schemas.openxmlformats.org/officeDocument/2006/relationships/image" Target="../media/image20.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Master" Target="../slideMasters/slideMaster6.xml"/><Relationship Id="rId1" Type="http://schemas.openxmlformats.org/officeDocument/2006/relationships/tags" Target="../tags/tag156.xml"/><Relationship Id="rId5" Type="http://schemas.openxmlformats.org/officeDocument/2006/relationships/image" Target="../media/image2.png"/><Relationship Id="rId4" Type="http://schemas.openxmlformats.org/officeDocument/2006/relationships/image" Target="../media/image21.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Master" Target="../slideMasters/slideMaster6.xml"/><Relationship Id="rId1" Type="http://schemas.openxmlformats.org/officeDocument/2006/relationships/tags" Target="../tags/tag157.xml"/><Relationship Id="rId5" Type="http://schemas.openxmlformats.org/officeDocument/2006/relationships/image" Target="../media/image2.png"/><Relationship Id="rId4" Type="http://schemas.openxmlformats.org/officeDocument/2006/relationships/image" Target="../media/image22.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Master" Target="../slideMasters/slideMaster6.xml"/><Relationship Id="rId1" Type="http://schemas.openxmlformats.org/officeDocument/2006/relationships/tags" Target="../tags/tag158.xml"/><Relationship Id="rId5" Type="http://schemas.openxmlformats.org/officeDocument/2006/relationships/image" Target="../media/image2.png"/><Relationship Id="rId4" Type="http://schemas.openxmlformats.org/officeDocument/2006/relationships/image" Target="../media/image23.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Master" Target="../slideMasters/slideMaster6.xml"/><Relationship Id="rId1" Type="http://schemas.openxmlformats.org/officeDocument/2006/relationships/tags" Target="../tags/tag159.xml"/><Relationship Id="rId6" Type="http://schemas.openxmlformats.org/officeDocument/2006/relationships/image" Target="../media/image2.png"/><Relationship Id="rId5" Type="http://schemas.openxmlformats.org/officeDocument/2006/relationships/image" Target="../media/image25.emf"/><Relationship Id="rId4" Type="http://schemas.openxmlformats.org/officeDocument/2006/relationships/image" Target="../media/image24.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0.emf"/></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Master" Target="../slideMasters/slideMaster6.xml"/><Relationship Id="rId1" Type="http://schemas.openxmlformats.org/officeDocument/2006/relationships/tags" Target="../tags/tag160.xml"/><Relationship Id="rId5" Type="http://schemas.openxmlformats.org/officeDocument/2006/relationships/image" Target="../media/image52.png"/><Relationship Id="rId4" Type="http://schemas.openxmlformats.org/officeDocument/2006/relationships/image" Target="../media/image26.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Master" Target="../slideMasters/slideMaster6.xml"/><Relationship Id="rId1" Type="http://schemas.openxmlformats.org/officeDocument/2006/relationships/tags" Target="../tags/tag161.xml"/><Relationship Id="rId5" Type="http://schemas.openxmlformats.org/officeDocument/2006/relationships/image" Target="../media/image2.png"/><Relationship Id="rId4" Type="http://schemas.openxmlformats.org/officeDocument/2006/relationships/image" Target="../media/image26.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Master" Target="../slideMasters/slideMaster6.xml"/><Relationship Id="rId1" Type="http://schemas.openxmlformats.org/officeDocument/2006/relationships/tags" Target="../tags/tag162.xml"/><Relationship Id="rId5" Type="http://schemas.openxmlformats.org/officeDocument/2006/relationships/image" Target="../media/image2.png"/><Relationship Id="rId4" Type="http://schemas.openxmlformats.org/officeDocument/2006/relationships/image" Target="../media/image27.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Master" Target="../slideMasters/slideMaster6.xml"/><Relationship Id="rId1" Type="http://schemas.openxmlformats.org/officeDocument/2006/relationships/tags" Target="../tags/tag163.xml"/><Relationship Id="rId5" Type="http://schemas.openxmlformats.org/officeDocument/2006/relationships/image" Target="../media/image2.png"/><Relationship Id="rId4" Type="http://schemas.openxmlformats.org/officeDocument/2006/relationships/image" Target="../media/image28.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Master" Target="../slideMasters/slideMaster6.xml"/><Relationship Id="rId1" Type="http://schemas.openxmlformats.org/officeDocument/2006/relationships/tags" Target="../tags/tag164.xml"/><Relationship Id="rId5" Type="http://schemas.openxmlformats.org/officeDocument/2006/relationships/image" Target="../media/image52.png"/><Relationship Id="rId4" Type="http://schemas.openxmlformats.org/officeDocument/2006/relationships/image" Target="../media/image28.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Master" Target="../slideMasters/slideMaster6.xml"/><Relationship Id="rId1" Type="http://schemas.openxmlformats.org/officeDocument/2006/relationships/tags" Target="../tags/tag165.xml"/><Relationship Id="rId5" Type="http://schemas.openxmlformats.org/officeDocument/2006/relationships/image" Target="../media/image2.png"/><Relationship Id="rId4" Type="http://schemas.openxmlformats.org/officeDocument/2006/relationships/image" Target="../media/image29.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Master" Target="../slideMasters/slideMaster6.xml"/><Relationship Id="rId1" Type="http://schemas.openxmlformats.org/officeDocument/2006/relationships/tags" Target="../tags/tag166.xml"/><Relationship Id="rId5" Type="http://schemas.openxmlformats.org/officeDocument/2006/relationships/image" Target="../media/image2.png"/><Relationship Id="rId4" Type="http://schemas.openxmlformats.org/officeDocument/2006/relationships/image" Target="../media/image30.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Master" Target="../slideMasters/slideMaster6.xml"/><Relationship Id="rId1" Type="http://schemas.openxmlformats.org/officeDocument/2006/relationships/tags" Target="../tags/tag167.xml"/><Relationship Id="rId5" Type="http://schemas.openxmlformats.org/officeDocument/2006/relationships/image" Target="../media/image2.png"/><Relationship Id="rId4" Type="http://schemas.openxmlformats.org/officeDocument/2006/relationships/image" Target="../media/image31.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Master" Target="../slideMasters/slideMaster6.xml"/><Relationship Id="rId1" Type="http://schemas.openxmlformats.org/officeDocument/2006/relationships/tags" Target="../tags/tag168.xml"/><Relationship Id="rId5" Type="http://schemas.openxmlformats.org/officeDocument/2006/relationships/image" Target="../media/image2.png"/><Relationship Id="rId4" Type="http://schemas.openxmlformats.org/officeDocument/2006/relationships/image" Target="../media/image32.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Master" Target="../slideMasters/slideMaster6.xml"/><Relationship Id="rId1" Type="http://schemas.openxmlformats.org/officeDocument/2006/relationships/tags" Target="../tags/tag169.xml"/><Relationship Id="rId5" Type="http://schemas.openxmlformats.org/officeDocument/2006/relationships/image" Target="../media/image2.png"/><Relationship Id="rId4" Type="http://schemas.openxmlformats.org/officeDocument/2006/relationships/image" Target="../media/image3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1.emf"/></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Master" Target="../slideMasters/slideMaster6.xml"/><Relationship Id="rId1" Type="http://schemas.openxmlformats.org/officeDocument/2006/relationships/tags" Target="../tags/tag170.xml"/><Relationship Id="rId5" Type="http://schemas.openxmlformats.org/officeDocument/2006/relationships/image" Target="../media/image2.png"/><Relationship Id="rId4" Type="http://schemas.openxmlformats.org/officeDocument/2006/relationships/image" Target="../media/image34.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Master" Target="../slideMasters/slideMaster6.xml"/><Relationship Id="rId1" Type="http://schemas.openxmlformats.org/officeDocument/2006/relationships/tags" Target="../tags/tag171.xml"/><Relationship Id="rId5" Type="http://schemas.openxmlformats.org/officeDocument/2006/relationships/image" Target="../media/image2.png"/><Relationship Id="rId4" Type="http://schemas.openxmlformats.org/officeDocument/2006/relationships/image" Target="../media/image35.emf"/></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Master" Target="../slideMasters/slideMaster6.xml"/><Relationship Id="rId1" Type="http://schemas.openxmlformats.org/officeDocument/2006/relationships/tags" Target="../tags/tag172.xml"/><Relationship Id="rId5" Type="http://schemas.openxmlformats.org/officeDocument/2006/relationships/image" Target="../media/image2.png"/><Relationship Id="rId4" Type="http://schemas.openxmlformats.org/officeDocument/2006/relationships/image" Target="../media/image36.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Master" Target="../slideMasters/slideMaster6.xml"/><Relationship Id="rId1" Type="http://schemas.openxmlformats.org/officeDocument/2006/relationships/tags" Target="../tags/tag173.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Master" Target="../slideMasters/slideMaster6.xml"/><Relationship Id="rId1" Type="http://schemas.openxmlformats.org/officeDocument/2006/relationships/tags" Target="../tags/tag174.xml"/><Relationship Id="rId5" Type="http://schemas.openxmlformats.org/officeDocument/2006/relationships/image" Target="../media/image2.png"/><Relationship Id="rId4" Type="http://schemas.openxmlformats.org/officeDocument/2006/relationships/image" Target="../media/image38.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Master" Target="../slideMasters/slideMaster6.xml"/><Relationship Id="rId1" Type="http://schemas.openxmlformats.org/officeDocument/2006/relationships/tags" Target="../tags/tag175.xml"/><Relationship Id="rId5" Type="http://schemas.openxmlformats.org/officeDocument/2006/relationships/image" Target="../media/image2.png"/><Relationship Id="rId4" Type="http://schemas.openxmlformats.org/officeDocument/2006/relationships/image" Target="../media/image39.emf"/></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Master" Target="../slideMasters/slideMaster6.xml"/><Relationship Id="rId1" Type="http://schemas.openxmlformats.org/officeDocument/2006/relationships/tags" Target="../tags/tag176.xml"/><Relationship Id="rId5" Type="http://schemas.openxmlformats.org/officeDocument/2006/relationships/image" Target="../media/image2.png"/><Relationship Id="rId4" Type="http://schemas.openxmlformats.org/officeDocument/2006/relationships/image" Target="../media/image40.emf"/></Relationships>
</file>

<file path=ppt/slideLayouts/_rels/slideLayout177.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Master" Target="../slideMasters/slideMaster6.xml"/><Relationship Id="rId1" Type="http://schemas.openxmlformats.org/officeDocument/2006/relationships/tags" Target="../tags/tag177.xml"/><Relationship Id="rId5" Type="http://schemas.openxmlformats.org/officeDocument/2006/relationships/image" Target="../media/image2.png"/><Relationship Id="rId4" Type="http://schemas.openxmlformats.org/officeDocument/2006/relationships/image" Target="../media/image41.emf"/></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Master" Target="../slideMasters/slideMaster6.xml"/><Relationship Id="rId1" Type="http://schemas.openxmlformats.org/officeDocument/2006/relationships/tags" Target="../tags/tag178.xml"/><Relationship Id="rId5" Type="http://schemas.openxmlformats.org/officeDocument/2006/relationships/image" Target="../media/image2.png"/><Relationship Id="rId4" Type="http://schemas.openxmlformats.org/officeDocument/2006/relationships/image" Target="../media/image42.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Master" Target="../slideMasters/slideMaster6.xml"/><Relationship Id="rId1" Type="http://schemas.openxmlformats.org/officeDocument/2006/relationships/tags" Target="../tags/tag179.xml"/><Relationship Id="rId5" Type="http://schemas.openxmlformats.org/officeDocument/2006/relationships/image" Target="../media/image2.png"/><Relationship Id="rId4" Type="http://schemas.openxmlformats.org/officeDocument/2006/relationships/image" Target="../media/image4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2.emf"/></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Master" Target="../slideMasters/slideMaster6.xml"/><Relationship Id="rId1" Type="http://schemas.openxmlformats.org/officeDocument/2006/relationships/tags" Target="../tags/tag180.xml"/><Relationship Id="rId5" Type="http://schemas.openxmlformats.org/officeDocument/2006/relationships/image" Target="../media/image2.png"/><Relationship Id="rId4" Type="http://schemas.openxmlformats.org/officeDocument/2006/relationships/image" Target="../media/image44.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Master" Target="../slideMasters/slideMaster6.xml"/><Relationship Id="rId1" Type="http://schemas.openxmlformats.org/officeDocument/2006/relationships/tags" Target="../tags/tag181.xml"/><Relationship Id="rId5" Type="http://schemas.openxmlformats.org/officeDocument/2006/relationships/image" Target="../media/image2.png"/><Relationship Id="rId4" Type="http://schemas.openxmlformats.org/officeDocument/2006/relationships/image" Target="../media/image45.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Master" Target="../slideMasters/slideMaster6.xml"/><Relationship Id="rId1" Type="http://schemas.openxmlformats.org/officeDocument/2006/relationships/tags" Target="../tags/tag182.xml"/><Relationship Id="rId6" Type="http://schemas.openxmlformats.org/officeDocument/2006/relationships/image" Target="../media/image2.png"/><Relationship Id="rId5" Type="http://schemas.openxmlformats.org/officeDocument/2006/relationships/image" Target="../media/image47.png"/><Relationship Id="rId4" Type="http://schemas.openxmlformats.org/officeDocument/2006/relationships/image" Target="../media/image46.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Master" Target="../slideMasters/slideMaster6.xml"/><Relationship Id="rId1" Type="http://schemas.openxmlformats.org/officeDocument/2006/relationships/tags" Target="../tags/tag183.xml"/><Relationship Id="rId5" Type="http://schemas.openxmlformats.org/officeDocument/2006/relationships/image" Target="../media/image2.png"/><Relationship Id="rId4" Type="http://schemas.openxmlformats.org/officeDocument/2006/relationships/image" Target="../media/image48.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Master" Target="../slideMasters/slideMaster6.xml"/><Relationship Id="rId1" Type="http://schemas.openxmlformats.org/officeDocument/2006/relationships/tags" Target="../tags/tag184.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Master" Target="../slideMasters/slideMaster6.xml"/><Relationship Id="rId1" Type="http://schemas.openxmlformats.org/officeDocument/2006/relationships/tags" Target="../tags/tag185.xml"/><Relationship Id="rId5" Type="http://schemas.openxmlformats.org/officeDocument/2006/relationships/image" Target="../media/image85.png"/><Relationship Id="rId4" Type="http://schemas.openxmlformats.org/officeDocument/2006/relationships/image" Target="NULL"/></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Master" Target="../slideMasters/slideMaster6.xml"/><Relationship Id="rId1" Type="http://schemas.openxmlformats.org/officeDocument/2006/relationships/tags" Target="../tags/tag186.xml"/><Relationship Id="rId4" Type="http://schemas.openxmlformats.org/officeDocument/2006/relationships/image" Target="../media/image80.emf"/></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Master" Target="../slideMasters/slideMaster7.xml"/><Relationship Id="rId1" Type="http://schemas.openxmlformats.org/officeDocument/2006/relationships/tags" Target="../tags/tag188.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Master" Target="../slideMasters/slideMaster7.xml"/><Relationship Id="rId1" Type="http://schemas.openxmlformats.org/officeDocument/2006/relationships/tags" Target="../tags/tag189.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3.emf"/></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7.xml"/><Relationship Id="rId1" Type="http://schemas.openxmlformats.org/officeDocument/2006/relationships/tags" Target="../tags/tag190.xml"/><Relationship Id="rId5" Type="http://schemas.openxmlformats.org/officeDocument/2006/relationships/image" Target="../media/image9.emf"/><Relationship Id="rId4" Type="http://schemas.openxmlformats.org/officeDocument/2006/relationships/oleObject" Target="../embeddings/oleObject189.bin"/></Relationships>
</file>

<file path=ppt/slideLayouts/_rels/slideLayout191.xml.rels><?xml version="1.0" encoding="UTF-8" standalone="yes"?>
<Relationships xmlns="http://schemas.openxmlformats.org/package/2006/relationships"><Relationship Id="rId3" Type="http://schemas.openxmlformats.org/officeDocument/2006/relationships/oleObject" Target="../embeddings/oleObject190.bin"/><Relationship Id="rId2" Type="http://schemas.openxmlformats.org/officeDocument/2006/relationships/slideMaster" Target="../slideMasters/slideMaster7.xml"/><Relationship Id="rId1" Type="http://schemas.openxmlformats.org/officeDocument/2006/relationships/tags" Target="../tags/tag191.xml"/><Relationship Id="rId4" Type="http://schemas.openxmlformats.org/officeDocument/2006/relationships/image" Target="../media/image10.emf"/></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Master" Target="../slideMasters/slideMaster7.xml"/><Relationship Id="rId1" Type="http://schemas.openxmlformats.org/officeDocument/2006/relationships/tags" Target="../tags/tag192.xml"/><Relationship Id="rId4" Type="http://schemas.openxmlformats.org/officeDocument/2006/relationships/image" Target="../media/image11.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Master" Target="../slideMasters/slideMaster7.xml"/><Relationship Id="rId1" Type="http://schemas.openxmlformats.org/officeDocument/2006/relationships/tags" Target="../tags/tag193.xml"/><Relationship Id="rId4" Type="http://schemas.openxmlformats.org/officeDocument/2006/relationships/image" Target="../media/image12.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Master" Target="../slideMasters/slideMaster7.xml"/><Relationship Id="rId1" Type="http://schemas.openxmlformats.org/officeDocument/2006/relationships/tags" Target="../tags/tag194.xml"/><Relationship Id="rId4" Type="http://schemas.openxmlformats.org/officeDocument/2006/relationships/image" Target="../media/image13.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Master" Target="../slideMasters/slideMaster7.xml"/><Relationship Id="rId1" Type="http://schemas.openxmlformats.org/officeDocument/2006/relationships/tags" Target="../tags/tag195.xml"/><Relationship Id="rId4" Type="http://schemas.openxmlformats.org/officeDocument/2006/relationships/image" Target="../media/image14.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Master" Target="../slideMasters/slideMaster7.xml"/><Relationship Id="rId1" Type="http://schemas.openxmlformats.org/officeDocument/2006/relationships/tags" Target="../tags/tag196.xml"/><Relationship Id="rId4" Type="http://schemas.openxmlformats.org/officeDocument/2006/relationships/image" Target="../media/image15.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Master" Target="../slideMasters/slideMaster7.xml"/><Relationship Id="rId1" Type="http://schemas.openxmlformats.org/officeDocument/2006/relationships/tags" Target="../tags/tag197.xml"/><Relationship Id="rId4" Type="http://schemas.openxmlformats.org/officeDocument/2006/relationships/image" Target="../media/image16.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Master" Target="../slideMasters/slideMaster7.xml"/><Relationship Id="rId1" Type="http://schemas.openxmlformats.org/officeDocument/2006/relationships/tags" Target="../tags/tag198.xml"/><Relationship Id="rId4" Type="http://schemas.openxmlformats.org/officeDocument/2006/relationships/image" Target="../media/image17.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198.bin"/><Relationship Id="rId2" Type="http://schemas.openxmlformats.org/officeDocument/2006/relationships/slideMaster" Target="../slideMasters/slideMaster7.xml"/><Relationship Id="rId1" Type="http://schemas.openxmlformats.org/officeDocument/2006/relationships/tags" Target="../tags/tag199.xml"/><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199.bin"/><Relationship Id="rId2" Type="http://schemas.openxmlformats.org/officeDocument/2006/relationships/slideMaster" Target="../slideMasters/slideMaster7.xml"/><Relationship Id="rId1" Type="http://schemas.openxmlformats.org/officeDocument/2006/relationships/tags" Target="../tags/tag200.xml"/><Relationship Id="rId4" Type="http://schemas.openxmlformats.org/officeDocument/2006/relationships/image" Target="../media/image19.emf"/></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200.bin"/><Relationship Id="rId2" Type="http://schemas.openxmlformats.org/officeDocument/2006/relationships/slideMaster" Target="../slideMasters/slideMaster7.xml"/><Relationship Id="rId1" Type="http://schemas.openxmlformats.org/officeDocument/2006/relationships/tags" Target="../tags/tag201.xml"/><Relationship Id="rId4" Type="http://schemas.openxmlformats.org/officeDocument/2006/relationships/image" Target="../media/image20.emf"/></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201.bin"/><Relationship Id="rId2" Type="http://schemas.openxmlformats.org/officeDocument/2006/relationships/slideMaster" Target="../slideMasters/slideMaster7.xml"/><Relationship Id="rId1" Type="http://schemas.openxmlformats.org/officeDocument/2006/relationships/tags" Target="../tags/tag202.xml"/><Relationship Id="rId4" Type="http://schemas.openxmlformats.org/officeDocument/2006/relationships/image" Target="../media/image21.emf"/></Relationships>
</file>

<file path=ppt/slideLayouts/_rels/slideLayout203.xml.rels><?xml version="1.0" encoding="UTF-8" standalone="yes"?>
<Relationships xmlns="http://schemas.openxmlformats.org/package/2006/relationships"><Relationship Id="rId3" Type="http://schemas.openxmlformats.org/officeDocument/2006/relationships/oleObject" Target="../embeddings/oleObject202.bin"/><Relationship Id="rId2" Type="http://schemas.openxmlformats.org/officeDocument/2006/relationships/slideMaster" Target="../slideMasters/slideMaster7.xml"/><Relationship Id="rId1" Type="http://schemas.openxmlformats.org/officeDocument/2006/relationships/tags" Target="../tags/tag203.xml"/><Relationship Id="rId4" Type="http://schemas.openxmlformats.org/officeDocument/2006/relationships/image" Target="../media/image22.emf"/></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203.bin"/><Relationship Id="rId2" Type="http://schemas.openxmlformats.org/officeDocument/2006/relationships/slideMaster" Target="../slideMasters/slideMaster7.xml"/><Relationship Id="rId1" Type="http://schemas.openxmlformats.org/officeDocument/2006/relationships/tags" Target="../tags/tag204.xml"/><Relationship Id="rId4" Type="http://schemas.openxmlformats.org/officeDocument/2006/relationships/image" Target="../media/image23.emf"/></Relationships>
</file>

<file path=ppt/slideLayouts/_rels/slideLayout205.xml.rels><?xml version="1.0" encoding="UTF-8" standalone="yes"?>
<Relationships xmlns="http://schemas.openxmlformats.org/package/2006/relationships"><Relationship Id="rId3" Type="http://schemas.openxmlformats.org/officeDocument/2006/relationships/oleObject" Target="../embeddings/oleObject204.bin"/><Relationship Id="rId2" Type="http://schemas.openxmlformats.org/officeDocument/2006/relationships/slideMaster" Target="../slideMasters/slideMaster7.xml"/><Relationship Id="rId1" Type="http://schemas.openxmlformats.org/officeDocument/2006/relationships/tags" Target="../tags/tag205.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Master" Target="../slideMasters/slideMaster7.xml"/><Relationship Id="rId1" Type="http://schemas.openxmlformats.org/officeDocument/2006/relationships/tags" Target="../tags/tag206.xml"/><Relationship Id="rId4" Type="http://schemas.openxmlformats.org/officeDocument/2006/relationships/image" Target="../media/image26.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Master" Target="../slideMasters/slideMaster7.xml"/><Relationship Id="rId1" Type="http://schemas.openxmlformats.org/officeDocument/2006/relationships/tags" Target="../tags/tag207.xml"/><Relationship Id="rId4" Type="http://schemas.openxmlformats.org/officeDocument/2006/relationships/image" Target="../media/image27.emf"/></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Master" Target="../slideMasters/slideMaster7.xml"/><Relationship Id="rId1" Type="http://schemas.openxmlformats.org/officeDocument/2006/relationships/tags" Target="../tags/tag208.xml"/><Relationship Id="rId4" Type="http://schemas.openxmlformats.org/officeDocument/2006/relationships/image" Target="../media/image28.emf"/></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slideMaster" Target="../slideMasters/slideMaster7.xml"/><Relationship Id="rId1" Type="http://schemas.openxmlformats.org/officeDocument/2006/relationships/tags" Target="../tags/tag209.xml"/><Relationship Id="rId4" Type="http://schemas.openxmlformats.org/officeDocument/2006/relationships/image" Target="../media/image29.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6.emf"/></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Master" Target="../slideMasters/slideMaster7.xml"/><Relationship Id="rId1" Type="http://schemas.openxmlformats.org/officeDocument/2006/relationships/tags" Target="../tags/tag210.xml"/><Relationship Id="rId4" Type="http://schemas.openxmlformats.org/officeDocument/2006/relationships/image" Target="../media/image30.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Master" Target="../slideMasters/slideMaster7.xml"/><Relationship Id="rId1" Type="http://schemas.openxmlformats.org/officeDocument/2006/relationships/tags" Target="../tags/tag211.xml"/><Relationship Id="rId4" Type="http://schemas.openxmlformats.org/officeDocument/2006/relationships/image" Target="../media/image31.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Master" Target="../slideMasters/slideMaster7.xml"/><Relationship Id="rId1" Type="http://schemas.openxmlformats.org/officeDocument/2006/relationships/tags" Target="../tags/tag212.xml"/><Relationship Id="rId4" Type="http://schemas.openxmlformats.org/officeDocument/2006/relationships/image" Target="../media/image32.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Master" Target="../slideMasters/slideMaster7.xml"/><Relationship Id="rId1" Type="http://schemas.openxmlformats.org/officeDocument/2006/relationships/tags" Target="../tags/tag213.xml"/><Relationship Id="rId4" Type="http://schemas.openxmlformats.org/officeDocument/2006/relationships/image" Target="../media/image33.emf"/></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213.bin"/><Relationship Id="rId2" Type="http://schemas.openxmlformats.org/officeDocument/2006/relationships/slideMaster" Target="../slideMasters/slideMaster7.xml"/><Relationship Id="rId1" Type="http://schemas.openxmlformats.org/officeDocument/2006/relationships/tags" Target="../tags/tag214.xml"/><Relationship Id="rId4" Type="http://schemas.openxmlformats.org/officeDocument/2006/relationships/image" Target="../media/image34.emf"/></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Master" Target="../slideMasters/slideMaster7.xml"/><Relationship Id="rId1" Type="http://schemas.openxmlformats.org/officeDocument/2006/relationships/tags" Target="../tags/tag215.xml"/><Relationship Id="rId4" Type="http://schemas.openxmlformats.org/officeDocument/2006/relationships/image" Target="../media/image35.emf"/></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Master" Target="../slideMasters/slideMaster7.xml"/><Relationship Id="rId1" Type="http://schemas.openxmlformats.org/officeDocument/2006/relationships/tags" Target="../tags/tag216.xml"/><Relationship Id="rId4" Type="http://schemas.openxmlformats.org/officeDocument/2006/relationships/image" Target="../media/image36.emf"/></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216.bin"/><Relationship Id="rId2" Type="http://schemas.openxmlformats.org/officeDocument/2006/relationships/slideMaster" Target="../slideMasters/slideMaster7.xml"/><Relationship Id="rId1" Type="http://schemas.openxmlformats.org/officeDocument/2006/relationships/tags" Target="../tags/tag217.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Master" Target="../slideMasters/slideMaster7.xml"/><Relationship Id="rId1" Type="http://schemas.openxmlformats.org/officeDocument/2006/relationships/tags" Target="../tags/tag218.xml"/><Relationship Id="rId4" Type="http://schemas.openxmlformats.org/officeDocument/2006/relationships/image" Target="../media/image38.emf"/></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Master" Target="../slideMasters/slideMaster7.xml"/><Relationship Id="rId1" Type="http://schemas.openxmlformats.org/officeDocument/2006/relationships/tags" Target="../tags/tag219.xml"/><Relationship Id="rId4" Type="http://schemas.openxmlformats.org/officeDocument/2006/relationships/image" Target="../media/image39.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7.emf"/></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Master" Target="../slideMasters/slideMaster7.xml"/><Relationship Id="rId1" Type="http://schemas.openxmlformats.org/officeDocument/2006/relationships/tags" Target="../tags/tag220.xml"/><Relationship Id="rId4" Type="http://schemas.openxmlformats.org/officeDocument/2006/relationships/image" Target="../media/image40.emf"/></Relationships>
</file>

<file path=ppt/slideLayouts/_rels/slideLayout221.xml.rels><?xml version="1.0" encoding="UTF-8" standalone="yes"?>
<Relationships xmlns="http://schemas.openxmlformats.org/package/2006/relationships"><Relationship Id="rId3" Type="http://schemas.openxmlformats.org/officeDocument/2006/relationships/oleObject" Target="../embeddings/oleObject220.bin"/><Relationship Id="rId2" Type="http://schemas.openxmlformats.org/officeDocument/2006/relationships/slideMaster" Target="../slideMasters/slideMaster7.xml"/><Relationship Id="rId1" Type="http://schemas.openxmlformats.org/officeDocument/2006/relationships/tags" Target="../tags/tag221.xml"/><Relationship Id="rId4" Type="http://schemas.openxmlformats.org/officeDocument/2006/relationships/image" Target="../media/image41.emf"/></Relationships>
</file>

<file path=ppt/slideLayouts/_rels/slideLayout222.xml.rels><?xml version="1.0" encoding="UTF-8" standalone="yes"?>
<Relationships xmlns="http://schemas.openxmlformats.org/package/2006/relationships"><Relationship Id="rId3" Type="http://schemas.openxmlformats.org/officeDocument/2006/relationships/oleObject" Target="../embeddings/oleObject221.bin"/><Relationship Id="rId2" Type="http://schemas.openxmlformats.org/officeDocument/2006/relationships/slideMaster" Target="../slideMasters/slideMaster7.xml"/><Relationship Id="rId1" Type="http://schemas.openxmlformats.org/officeDocument/2006/relationships/tags" Target="../tags/tag222.xml"/><Relationship Id="rId4" Type="http://schemas.openxmlformats.org/officeDocument/2006/relationships/image" Target="../media/image42.emf"/></Relationships>
</file>

<file path=ppt/slideLayouts/_rels/slideLayout223.xml.rels><?xml version="1.0" encoding="UTF-8" standalone="yes"?>
<Relationships xmlns="http://schemas.openxmlformats.org/package/2006/relationships"><Relationship Id="rId3" Type="http://schemas.openxmlformats.org/officeDocument/2006/relationships/oleObject" Target="../embeddings/oleObject222.bin"/><Relationship Id="rId2" Type="http://schemas.openxmlformats.org/officeDocument/2006/relationships/slideMaster" Target="../slideMasters/slideMaster7.xml"/><Relationship Id="rId1" Type="http://schemas.openxmlformats.org/officeDocument/2006/relationships/tags" Target="../tags/tag223.xml"/><Relationship Id="rId4" Type="http://schemas.openxmlformats.org/officeDocument/2006/relationships/image" Target="../media/image43.emf"/></Relationships>
</file>

<file path=ppt/slideLayouts/_rels/slideLayout224.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Master" Target="../slideMasters/slideMaster7.xml"/><Relationship Id="rId1" Type="http://schemas.openxmlformats.org/officeDocument/2006/relationships/tags" Target="../tags/tag224.xml"/><Relationship Id="rId4" Type="http://schemas.openxmlformats.org/officeDocument/2006/relationships/image" Target="../media/image44.emf"/></Relationships>
</file>

<file path=ppt/slideLayouts/_rels/slideLayout225.xml.rels><?xml version="1.0" encoding="UTF-8" standalone="yes"?>
<Relationships xmlns="http://schemas.openxmlformats.org/package/2006/relationships"><Relationship Id="rId3" Type="http://schemas.openxmlformats.org/officeDocument/2006/relationships/oleObject" Target="../embeddings/oleObject224.bin"/><Relationship Id="rId2" Type="http://schemas.openxmlformats.org/officeDocument/2006/relationships/slideMaster" Target="../slideMasters/slideMaster7.xml"/><Relationship Id="rId1" Type="http://schemas.openxmlformats.org/officeDocument/2006/relationships/tags" Target="../tags/tag225.xml"/><Relationship Id="rId4" Type="http://schemas.openxmlformats.org/officeDocument/2006/relationships/image" Target="../media/image45.emf"/></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Master" Target="../slideMasters/slideMaster7.xml"/><Relationship Id="rId1" Type="http://schemas.openxmlformats.org/officeDocument/2006/relationships/tags" Target="../tags/tag226.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227.xml.rels><?xml version="1.0" encoding="UTF-8" standalone="yes"?>
<Relationships xmlns="http://schemas.openxmlformats.org/package/2006/relationships"><Relationship Id="rId3" Type="http://schemas.openxmlformats.org/officeDocument/2006/relationships/oleObject" Target="../embeddings/oleObject226.bin"/><Relationship Id="rId2" Type="http://schemas.openxmlformats.org/officeDocument/2006/relationships/slideMaster" Target="../slideMasters/slideMaster7.xml"/><Relationship Id="rId1" Type="http://schemas.openxmlformats.org/officeDocument/2006/relationships/tags" Target="../tags/tag227.xml"/><Relationship Id="rId4" Type="http://schemas.openxmlformats.org/officeDocument/2006/relationships/image" Target="../media/image48.emf"/></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227.bin"/><Relationship Id="rId2" Type="http://schemas.openxmlformats.org/officeDocument/2006/relationships/slideMaster" Target="../slideMasters/slideMaster7.xml"/><Relationship Id="rId1" Type="http://schemas.openxmlformats.org/officeDocument/2006/relationships/tags" Target="../tags/tag228.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229.xml.rels><?xml version="1.0" encoding="UTF-8" standalone="yes"?>
<Relationships xmlns="http://schemas.openxmlformats.org/package/2006/relationships"><Relationship Id="rId3" Type="http://schemas.openxmlformats.org/officeDocument/2006/relationships/oleObject" Target="../embeddings/oleObject229.bin"/><Relationship Id="rId2" Type="http://schemas.openxmlformats.org/officeDocument/2006/relationships/slideMaster" Target="../slideMasters/slideMaster8.xml"/><Relationship Id="rId1" Type="http://schemas.openxmlformats.org/officeDocument/2006/relationships/tags" Target="../tags/tag230.xml"/><Relationship Id="rId5" Type="http://schemas.openxmlformats.org/officeDocument/2006/relationships/image" Target="../media/image56.png"/><Relationship Id="rId4" Type="http://schemas.openxmlformats.org/officeDocument/2006/relationships/image" Target="../media/image74.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emf"/></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3" Type="http://schemas.openxmlformats.org/officeDocument/2006/relationships/oleObject" Target="../embeddings/oleObject230.bin"/><Relationship Id="rId2" Type="http://schemas.openxmlformats.org/officeDocument/2006/relationships/slideMaster" Target="../slideMasters/slideMaster8.xml"/><Relationship Id="rId1" Type="http://schemas.openxmlformats.org/officeDocument/2006/relationships/tags" Target="../tags/tag231.xml"/><Relationship Id="rId5" Type="http://schemas.openxmlformats.org/officeDocument/2006/relationships/image" Target="../media/image75.png"/><Relationship Id="rId4" Type="http://schemas.openxmlformats.org/officeDocument/2006/relationships/image" Target="../media/image6.emf"/></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Master" Target="../slideMasters/slideMaster8.xml"/><Relationship Id="rId1" Type="http://schemas.openxmlformats.org/officeDocument/2006/relationships/tags" Target="../tags/tag232.xml"/><Relationship Id="rId6" Type="http://schemas.openxmlformats.org/officeDocument/2006/relationships/image" Target="../media/image52.png"/><Relationship Id="rId5" Type="http://schemas.openxmlformats.org/officeDocument/2006/relationships/image" Target="../media/image9.emf"/><Relationship Id="rId4" Type="http://schemas.openxmlformats.org/officeDocument/2006/relationships/oleObject" Target="../embeddings/oleObject231.bin"/></Relationships>
</file>

<file path=ppt/slideLayouts/_rels/slideLayout233.xml.rels><?xml version="1.0" encoding="UTF-8" standalone="yes"?>
<Relationships xmlns="http://schemas.openxmlformats.org/package/2006/relationships"><Relationship Id="rId3" Type="http://schemas.openxmlformats.org/officeDocument/2006/relationships/oleObject" Target="../embeddings/oleObject232.bin"/><Relationship Id="rId2" Type="http://schemas.openxmlformats.org/officeDocument/2006/relationships/slideMaster" Target="../slideMasters/slideMaster8.xml"/><Relationship Id="rId1" Type="http://schemas.openxmlformats.org/officeDocument/2006/relationships/tags" Target="../tags/tag233.xml"/><Relationship Id="rId4" Type="http://schemas.openxmlformats.org/officeDocument/2006/relationships/image" Target="../media/image77.emf"/></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233.bin"/><Relationship Id="rId2" Type="http://schemas.openxmlformats.org/officeDocument/2006/relationships/slideMaster" Target="../slideMasters/slideMaster8.xml"/><Relationship Id="rId1" Type="http://schemas.openxmlformats.org/officeDocument/2006/relationships/tags" Target="../tags/tag234.xml"/><Relationship Id="rId4" Type="http://schemas.openxmlformats.org/officeDocument/2006/relationships/image" Target="../media/image78.emf"/></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234.bin"/><Relationship Id="rId2" Type="http://schemas.openxmlformats.org/officeDocument/2006/relationships/slideMaster" Target="../slideMasters/slideMaster8.xml"/><Relationship Id="rId1" Type="http://schemas.openxmlformats.org/officeDocument/2006/relationships/tags" Target="../tags/tag235.xml"/><Relationship Id="rId4" Type="http://schemas.openxmlformats.org/officeDocument/2006/relationships/image" Target="../media/image79.emf"/></Relationships>
</file>

<file path=ppt/slideLayouts/_rels/slideLayout236.xml.rels><?xml version="1.0" encoding="UTF-8" standalone="yes"?>
<Relationships xmlns="http://schemas.openxmlformats.org/package/2006/relationships"><Relationship Id="rId3" Type="http://schemas.openxmlformats.org/officeDocument/2006/relationships/oleObject" Target="../embeddings/oleObject235.bin"/><Relationship Id="rId2" Type="http://schemas.openxmlformats.org/officeDocument/2006/relationships/slideMaster" Target="../slideMasters/slideMaster8.xml"/><Relationship Id="rId1" Type="http://schemas.openxmlformats.org/officeDocument/2006/relationships/tags" Target="../tags/tag236.xml"/><Relationship Id="rId4" Type="http://schemas.openxmlformats.org/officeDocument/2006/relationships/image" Target="../media/image80.emf"/></Relationships>
</file>

<file path=ppt/slideLayouts/_rels/slideLayout237.xml.rels><?xml version="1.0" encoding="UTF-8" standalone="yes"?>
<Relationships xmlns="http://schemas.openxmlformats.org/package/2006/relationships"><Relationship Id="rId3" Type="http://schemas.openxmlformats.org/officeDocument/2006/relationships/oleObject" Target="../embeddings/oleObject236.bin"/><Relationship Id="rId2" Type="http://schemas.openxmlformats.org/officeDocument/2006/relationships/slideMaster" Target="../slideMasters/slideMaster8.xml"/><Relationship Id="rId1" Type="http://schemas.openxmlformats.org/officeDocument/2006/relationships/tags" Target="../tags/tag237.xml"/><Relationship Id="rId4" Type="http://schemas.openxmlformats.org/officeDocument/2006/relationships/image" Target="../media/image81.emf"/></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237.bin"/><Relationship Id="rId2" Type="http://schemas.openxmlformats.org/officeDocument/2006/relationships/slideMaster" Target="../slideMasters/slideMaster8.xml"/><Relationship Id="rId1" Type="http://schemas.openxmlformats.org/officeDocument/2006/relationships/tags" Target="../tags/tag238.xml"/><Relationship Id="rId4" Type="http://schemas.openxmlformats.org/officeDocument/2006/relationships/image" Target="../media/image82.emf"/></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238.bin"/><Relationship Id="rId2" Type="http://schemas.openxmlformats.org/officeDocument/2006/relationships/slideMaster" Target="../slideMasters/slideMaster8.xml"/><Relationship Id="rId1" Type="http://schemas.openxmlformats.org/officeDocument/2006/relationships/tags" Target="../tags/tag239.xml"/><Relationship Id="rId5" Type="http://schemas.openxmlformats.org/officeDocument/2006/relationships/image" Target="../media/image72.png"/><Relationship Id="rId4" Type="http://schemas.openxmlformats.org/officeDocument/2006/relationships/image" Target="../media/image8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9.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30.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3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38.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39.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40.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4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4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4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45.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4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6.emf"/><Relationship Id="rId4" Type="http://schemas.openxmlformats.org/officeDocument/2006/relationships/oleObject" Target="../embeddings/oleObject45.bin"/></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8.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47.bin"/></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9.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50.xml"/><Relationship Id="rId6" Type="http://schemas.openxmlformats.org/officeDocument/2006/relationships/image" Target="../media/image6.emf"/><Relationship Id="rId5" Type="http://schemas.openxmlformats.org/officeDocument/2006/relationships/oleObject" Target="../embeddings/oleObject49.bin"/><Relationship Id="rId4" Type="http://schemas.openxmlformats.org/officeDocument/2006/relationships/image" Target="../media/image5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2.xml"/><Relationship Id="rId1" Type="http://schemas.openxmlformats.org/officeDocument/2006/relationships/tags" Target="../tags/tag51.xml"/><Relationship Id="rId6" Type="http://schemas.openxmlformats.org/officeDocument/2006/relationships/image" Target="../media/image52.png"/><Relationship Id="rId5" Type="http://schemas.openxmlformats.org/officeDocument/2006/relationships/image" Target="../media/image58.emf"/><Relationship Id="rId4" Type="http://schemas.openxmlformats.org/officeDocument/2006/relationships/oleObject" Target="../embeddings/oleObject50.bin"/></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52.png"/><Relationship Id="rId4" Type="http://schemas.openxmlformats.org/officeDocument/2006/relationships/image" Target="../media/image59.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52.png"/><Relationship Id="rId4" Type="http://schemas.openxmlformats.org/officeDocument/2006/relationships/image" Target="../media/image60.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52.png"/><Relationship Id="rId4" Type="http://schemas.openxmlformats.org/officeDocument/2006/relationships/image" Target="../media/image6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55.xml"/><Relationship Id="rId5" Type="http://schemas.openxmlformats.org/officeDocument/2006/relationships/image" Target="../media/image52.png"/><Relationship Id="rId4" Type="http://schemas.openxmlformats.org/officeDocument/2006/relationships/image" Target="../media/image6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52.png"/><Relationship Id="rId5" Type="http://schemas.openxmlformats.org/officeDocument/2006/relationships/image" Target="../media/image64.png"/><Relationship Id="rId4" Type="http://schemas.openxmlformats.org/officeDocument/2006/relationships/image" Target="../media/image63.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57.xml"/><Relationship Id="rId5" Type="http://schemas.openxmlformats.org/officeDocument/2006/relationships/image" Target="../media/image52.png"/><Relationship Id="rId4" Type="http://schemas.openxmlformats.org/officeDocument/2006/relationships/image" Target="../media/image65.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58.xml"/><Relationship Id="rId5" Type="http://schemas.openxmlformats.org/officeDocument/2006/relationships/image" Target="../media/image52.png"/><Relationship Id="rId4" Type="http://schemas.openxmlformats.org/officeDocument/2006/relationships/image" Target="../media/image66.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5" Type="http://schemas.openxmlformats.org/officeDocument/2006/relationships/image" Target="../media/image52.png"/><Relationship Id="rId4" Type="http://schemas.openxmlformats.org/officeDocument/2006/relationships/image" Target="../media/image67.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0.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5" Type="http://schemas.openxmlformats.org/officeDocument/2006/relationships/image" Target="../media/image52.png"/><Relationship Id="rId4" Type="http://schemas.openxmlformats.org/officeDocument/2006/relationships/image" Target="../media/image68.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52.png"/><Relationship Id="rId5" Type="http://schemas.openxmlformats.org/officeDocument/2006/relationships/image" Target="../media/image70.png"/><Relationship Id="rId4" Type="http://schemas.openxmlformats.org/officeDocument/2006/relationships/image" Target="../media/image69.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72.png"/><Relationship Id="rId4" Type="http://schemas.openxmlformats.org/officeDocument/2006/relationships/image" Target="../media/image7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3.xml"/><Relationship Id="rId1" Type="http://schemas.openxmlformats.org/officeDocument/2006/relationships/tags" Target="../tags/tag64.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3.xml"/><Relationship Id="rId1" Type="http://schemas.openxmlformats.org/officeDocument/2006/relationships/tags" Target="../tags/tag65.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66.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65.bin"/></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3.xml"/><Relationship Id="rId1" Type="http://schemas.openxmlformats.org/officeDocument/2006/relationships/tags" Target="../tags/tag67.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3.xml"/><Relationship Id="rId1" Type="http://schemas.openxmlformats.org/officeDocument/2006/relationships/tags" Target="../tags/tag68.xml"/><Relationship Id="rId5" Type="http://schemas.openxmlformats.org/officeDocument/2006/relationships/image" Target="../media/image2.png"/><Relationship Id="rId4" Type="http://schemas.openxmlformats.org/officeDocument/2006/relationships/image" Target="../media/image1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3.xml"/><Relationship Id="rId1" Type="http://schemas.openxmlformats.org/officeDocument/2006/relationships/tags" Target="../tags/tag69.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3.xml"/><Relationship Id="rId1" Type="http://schemas.openxmlformats.org/officeDocument/2006/relationships/tags" Target="../tags/tag70.xml"/><Relationship Id="rId5" Type="http://schemas.openxmlformats.org/officeDocument/2006/relationships/image" Target="../media/image2.png"/><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3.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image" Target="../media/image14.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3.xml"/><Relationship Id="rId1" Type="http://schemas.openxmlformats.org/officeDocument/2006/relationships/tags" Target="../tags/tag72.xml"/><Relationship Id="rId5" Type="http://schemas.openxmlformats.org/officeDocument/2006/relationships/image" Target="../media/image2.png"/><Relationship Id="rId4" Type="http://schemas.openxmlformats.org/officeDocument/2006/relationships/image" Target="../media/image15.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3.xml"/><Relationship Id="rId1" Type="http://schemas.openxmlformats.org/officeDocument/2006/relationships/tags" Target="../tags/tag73.xml"/><Relationship Id="rId5" Type="http://schemas.openxmlformats.org/officeDocument/2006/relationships/image" Target="../media/image2.png"/><Relationship Id="rId4" Type="http://schemas.openxmlformats.org/officeDocument/2006/relationships/image" Target="../media/image16.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3.xml"/><Relationship Id="rId1" Type="http://schemas.openxmlformats.org/officeDocument/2006/relationships/tags" Target="../tags/tag74.xml"/><Relationship Id="rId5" Type="http://schemas.openxmlformats.org/officeDocument/2006/relationships/image" Target="../media/image2.png"/><Relationship Id="rId4" Type="http://schemas.openxmlformats.org/officeDocument/2006/relationships/image" Target="../media/image17.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3.xml"/><Relationship Id="rId1" Type="http://schemas.openxmlformats.org/officeDocument/2006/relationships/tags" Target="../tags/tag75.xml"/><Relationship Id="rId5" Type="http://schemas.openxmlformats.org/officeDocument/2006/relationships/image" Target="../media/image2.png"/><Relationship Id="rId4" Type="http://schemas.openxmlformats.org/officeDocument/2006/relationships/image" Target="../media/image18.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3.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image" Target="../media/image19.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3.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image" Target="../media/image20.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3.xml"/><Relationship Id="rId1" Type="http://schemas.openxmlformats.org/officeDocument/2006/relationships/tags" Target="../tags/tag78.xml"/><Relationship Id="rId5" Type="http://schemas.openxmlformats.org/officeDocument/2006/relationships/image" Target="../media/image2.png"/><Relationship Id="rId4" Type="http://schemas.openxmlformats.org/officeDocument/2006/relationships/image" Target="../media/image2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3.xml"/><Relationship Id="rId1" Type="http://schemas.openxmlformats.org/officeDocument/2006/relationships/tags" Target="../tags/tag79.xml"/><Relationship Id="rId5" Type="http://schemas.openxmlformats.org/officeDocument/2006/relationships/image" Target="../media/image2.png"/><Relationship Id="rId4" Type="http://schemas.openxmlformats.org/officeDocument/2006/relationships/image" Target="../media/image2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2.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3.xml"/><Relationship Id="rId1" Type="http://schemas.openxmlformats.org/officeDocument/2006/relationships/tags" Target="../tags/tag80.xml"/><Relationship Id="rId5" Type="http://schemas.openxmlformats.org/officeDocument/2006/relationships/image" Target="../media/image2.png"/><Relationship Id="rId4" Type="http://schemas.openxmlformats.org/officeDocument/2006/relationships/image" Target="../media/image23.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3.xml"/><Relationship Id="rId1" Type="http://schemas.openxmlformats.org/officeDocument/2006/relationships/tags" Target="../tags/tag81.xml"/><Relationship Id="rId6" Type="http://schemas.openxmlformats.org/officeDocument/2006/relationships/image" Target="../media/image2.png"/><Relationship Id="rId5" Type="http://schemas.openxmlformats.org/officeDocument/2006/relationships/image" Target="../media/image25.emf"/><Relationship Id="rId4" Type="http://schemas.openxmlformats.org/officeDocument/2006/relationships/image" Target="../media/image24.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3.xml"/><Relationship Id="rId1" Type="http://schemas.openxmlformats.org/officeDocument/2006/relationships/tags" Target="../tags/tag82.xml"/><Relationship Id="rId5" Type="http://schemas.openxmlformats.org/officeDocument/2006/relationships/image" Target="../media/image52.png"/><Relationship Id="rId4" Type="http://schemas.openxmlformats.org/officeDocument/2006/relationships/image" Target="../media/image26.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3.xml"/><Relationship Id="rId1" Type="http://schemas.openxmlformats.org/officeDocument/2006/relationships/tags" Target="../tags/tag83.xml"/><Relationship Id="rId5" Type="http://schemas.openxmlformats.org/officeDocument/2006/relationships/image" Target="../media/image2.png"/><Relationship Id="rId4" Type="http://schemas.openxmlformats.org/officeDocument/2006/relationships/image" Target="../media/image26.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3.xml"/><Relationship Id="rId1" Type="http://schemas.openxmlformats.org/officeDocument/2006/relationships/tags" Target="../tags/tag84.xml"/><Relationship Id="rId5" Type="http://schemas.openxmlformats.org/officeDocument/2006/relationships/image" Target="../media/image2.png"/><Relationship Id="rId4" Type="http://schemas.openxmlformats.org/officeDocument/2006/relationships/image" Target="../media/image27.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3.xml"/><Relationship Id="rId1" Type="http://schemas.openxmlformats.org/officeDocument/2006/relationships/tags" Target="../tags/tag85.xml"/><Relationship Id="rId5" Type="http://schemas.openxmlformats.org/officeDocument/2006/relationships/image" Target="../media/image2.png"/><Relationship Id="rId4" Type="http://schemas.openxmlformats.org/officeDocument/2006/relationships/image" Target="../media/image28.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3.xml"/><Relationship Id="rId1" Type="http://schemas.openxmlformats.org/officeDocument/2006/relationships/tags" Target="../tags/tag86.xml"/><Relationship Id="rId5" Type="http://schemas.openxmlformats.org/officeDocument/2006/relationships/image" Target="../media/image52.png"/><Relationship Id="rId4" Type="http://schemas.openxmlformats.org/officeDocument/2006/relationships/image" Target="../media/image28.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3.xml"/><Relationship Id="rId1" Type="http://schemas.openxmlformats.org/officeDocument/2006/relationships/tags" Target="../tags/tag87.xml"/><Relationship Id="rId5" Type="http://schemas.openxmlformats.org/officeDocument/2006/relationships/image" Target="../media/image2.png"/><Relationship Id="rId4" Type="http://schemas.openxmlformats.org/officeDocument/2006/relationships/image" Target="../media/image29.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3.xml"/><Relationship Id="rId1" Type="http://schemas.openxmlformats.org/officeDocument/2006/relationships/tags" Target="../tags/tag88.xml"/><Relationship Id="rId5" Type="http://schemas.openxmlformats.org/officeDocument/2006/relationships/image" Target="../media/image2.png"/><Relationship Id="rId4" Type="http://schemas.openxmlformats.org/officeDocument/2006/relationships/image" Target="../media/image30.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3.xml"/><Relationship Id="rId1" Type="http://schemas.openxmlformats.org/officeDocument/2006/relationships/tags" Target="../tags/tag89.xml"/><Relationship Id="rId5" Type="http://schemas.openxmlformats.org/officeDocument/2006/relationships/image" Target="../media/image2.png"/><Relationship Id="rId4" Type="http://schemas.openxmlformats.org/officeDocument/2006/relationships/image" Target="../media/image3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3.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3.xml"/><Relationship Id="rId1" Type="http://schemas.openxmlformats.org/officeDocument/2006/relationships/tags" Target="../tags/tag90.xml"/><Relationship Id="rId5" Type="http://schemas.openxmlformats.org/officeDocument/2006/relationships/image" Target="../media/image2.png"/><Relationship Id="rId4" Type="http://schemas.openxmlformats.org/officeDocument/2006/relationships/image" Target="../media/image3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3.xml"/><Relationship Id="rId1" Type="http://schemas.openxmlformats.org/officeDocument/2006/relationships/tags" Target="../tags/tag91.xml"/><Relationship Id="rId5" Type="http://schemas.openxmlformats.org/officeDocument/2006/relationships/image" Target="../media/image2.png"/><Relationship Id="rId4" Type="http://schemas.openxmlformats.org/officeDocument/2006/relationships/image" Target="../media/image33.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3.xml"/><Relationship Id="rId1" Type="http://schemas.openxmlformats.org/officeDocument/2006/relationships/tags" Target="../tags/tag92.xml"/><Relationship Id="rId5" Type="http://schemas.openxmlformats.org/officeDocument/2006/relationships/image" Target="../media/image2.png"/><Relationship Id="rId4" Type="http://schemas.openxmlformats.org/officeDocument/2006/relationships/image" Target="../media/image34.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3.xml"/><Relationship Id="rId1" Type="http://schemas.openxmlformats.org/officeDocument/2006/relationships/tags" Target="../tags/tag93.xml"/><Relationship Id="rId5" Type="http://schemas.openxmlformats.org/officeDocument/2006/relationships/image" Target="../media/image2.png"/><Relationship Id="rId4" Type="http://schemas.openxmlformats.org/officeDocument/2006/relationships/image" Target="../media/image35.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3.xml"/><Relationship Id="rId1" Type="http://schemas.openxmlformats.org/officeDocument/2006/relationships/tags" Target="../tags/tag94.xml"/><Relationship Id="rId5" Type="http://schemas.openxmlformats.org/officeDocument/2006/relationships/image" Target="../media/image2.png"/><Relationship Id="rId4" Type="http://schemas.openxmlformats.org/officeDocument/2006/relationships/image" Target="../media/image36.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3.xml"/><Relationship Id="rId1" Type="http://schemas.openxmlformats.org/officeDocument/2006/relationships/tags" Target="../tags/tag95.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3.xml"/><Relationship Id="rId1" Type="http://schemas.openxmlformats.org/officeDocument/2006/relationships/tags" Target="../tags/tag96.xml"/><Relationship Id="rId5" Type="http://schemas.openxmlformats.org/officeDocument/2006/relationships/image" Target="../media/image2.png"/><Relationship Id="rId4" Type="http://schemas.openxmlformats.org/officeDocument/2006/relationships/image" Target="../media/image38.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3.xml"/><Relationship Id="rId1" Type="http://schemas.openxmlformats.org/officeDocument/2006/relationships/tags" Target="../tags/tag97.xml"/><Relationship Id="rId5" Type="http://schemas.openxmlformats.org/officeDocument/2006/relationships/image" Target="../media/image2.png"/><Relationship Id="rId4" Type="http://schemas.openxmlformats.org/officeDocument/2006/relationships/image" Target="../media/image39.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3.xml"/><Relationship Id="rId1" Type="http://schemas.openxmlformats.org/officeDocument/2006/relationships/tags" Target="../tags/tag98.xml"/><Relationship Id="rId5" Type="http://schemas.openxmlformats.org/officeDocument/2006/relationships/image" Target="../media/image2.png"/><Relationship Id="rId4" Type="http://schemas.openxmlformats.org/officeDocument/2006/relationships/image" Target="../media/image40.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3.xml"/><Relationship Id="rId1" Type="http://schemas.openxmlformats.org/officeDocument/2006/relationships/tags" Target="../tags/tag99.xml"/><Relationship Id="rId5" Type="http://schemas.openxmlformats.org/officeDocument/2006/relationships/image" Target="../media/image2.png"/><Relationship Id="rId4" Type="http://schemas.openxmlformats.org/officeDocument/2006/relationships/image" Target="../media/image4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lines - best pract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21A59-B0A0-F94F-B592-0E85FE30A1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11" t="628" r="368"/>
          <a:stretch/>
        </p:blipFill>
        <p:spPr>
          <a:xfrm>
            <a:off x="7157883" y="3101615"/>
            <a:ext cx="5767754" cy="4629464"/>
          </a:xfrm>
          <a:prstGeom prst="rect">
            <a:avLst/>
          </a:prstGeom>
          <a:ln>
            <a:solidFill>
              <a:schemeClr val="bg2"/>
            </a:solidFill>
          </a:ln>
        </p:spPr>
      </p:pic>
      <p:sp>
        <p:nvSpPr>
          <p:cNvPr id="7" name="Subtitle 2">
            <a:extLst>
              <a:ext uri="{FF2B5EF4-FFF2-40B4-BE49-F238E27FC236}">
                <a16:creationId xmlns:a16="http://schemas.microsoft.com/office/drawing/2014/main" id="{7D4663A8-A4D3-C244-994F-685D42197469}"/>
              </a:ext>
            </a:extLst>
          </p:cNvPr>
          <p:cNvSpPr txBox="1">
            <a:spLocks/>
          </p:cNvSpPr>
          <p:nvPr userDrawn="1"/>
        </p:nvSpPr>
        <p:spPr>
          <a:xfrm>
            <a:off x="7052953" y="1120698"/>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Color palette</a:t>
            </a:r>
          </a:p>
        </p:txBody>
      </p:sp>
      <p:sp>
        <p:nvSpPr>
          <p:cNvPr id="8" name="Text Placeholder 7">
            <a:extLst>
              <a:ext uri="{FF2B5EF4-FFF2-40B4-BE49-F238E27FC236}">
                <a16:creationId xmlns:a16="http://schemas.microsoft.com/office/drawing/2014/main" id="{931F1C22-7C73-7947-9018-C6630F5CFE91}"/>
              </a:ext>
            </a:extLst>
          </p:cNvPr>
          <p:cNvSpPr txBox="1">
            <a:spLocks/>
          </p:cNvSpPr>
          <p:nvPr userDrawn="1"/>
        </p:nvSpPr>
        <p:spPr>
          <a:xfrm>
            <a:off x="7052955" y="1541477"/>
            <a:ext cx="6123399" cy="144900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The Equitable brand guidelines have been utilized in the creation of the master template. The PowerPoint menu has been set to default to the  Equitable brand standard colors (primary and secondary).</a:t>
            </a:r>
          </a:p>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All charts and graphs will automatically default to the secondary and tertiary color options.</a:t>
            </a:r>
          </a:p>
          <a:p>
            <a:pPr marL="0" indent="0">
              <a:spcBef>
                <a:spcPts val="0"/>
              </a:spcBef>
              <a:spcAft>
                <a:spcPts val="1800"/>
              </a:spcAft>
              <a:buNone/>
            </a:pPr>
            <a:endParaRPr lang="en-US" sz="1400" dirty="0"/>
          </a:p>
        </p:txBody>
      </p:sp>
      <p:sp>
        <p:nvSpPr>
          <p:cNvPr id="9" name="Subtitle 2">
            <a:extLst>
              <a:ext uri="{FF2B5EF4-FFF2-40B4-BE49-F238E27FC236}">
                <a16:creationId xmlns:a16="http://schemas.microsoft.com/office/drawing/2014/main" id="{35E12D2D-2F0F-214D-AB7D-35389AF377B9}"/>
              </a:ext>
            </a:extLst>
          </p:cNvPr>
          <p:cNvSpPr txBox="1">
            <a:spLocks/>
          </p:cNvSpPr>
          <p:nvPr userDrawn="1"/>
        </p:nvSpPr>
        <p:spPr>
          <a:xfrm>
            <a:off x="385762" y="1104710"/>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Typography</a:t>
            </a:r>
          </a:p>
        </p:txBody>
      </p:sp>
      <p:sp>
        <p:nvSpPr>
          <p:cNvPr id="10" name="Subtitle 2">
            <a:extLst>
              <a:ext uri="{FF2B5EF4-FFF2-40B4-BE49-F238E27FC236}">
                <a16:creationId xmlns:a16="http://schemas.microsoft.com/office/drawing/2014/main" id="{9B7F4860-FDCE-1449-AC0A-A4A73416985A}"/>
              </a:ext>
            </a:extLst>
          </p:cNvPr>
          <p:cNvSpPr txBox="1">
            <a:spLocks/>
          </p:cNvSpPr>
          <p:nvPr userDrawn="1"/>
        </p:nvSpPr>
        <p:spPr>
          <a:xfrm>
            <a:off x="385762" y="489641"/>
            <a:ext cx="1005840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3600" b="1" dirty="0">
                <a:solidFill>
                  <a:srgbClr val="002577"/>
                </a:solidFill>
                <a:latin typeface="Segoe UI" panose="020B0502040204020203" pitchFamily="34" charset="0"/>
                <a:cs typeface="Segoe UI" panose="020B0502040204020203" pitchFamily="34" charset="0"/>
                <a:sym typeface="Segoe UI" panose="020B0502040204020203" pitchFamily="34" charset="0"/>
              </a:rPr>
              <a:t>Guidelines </a:t>
            </a:r>
            <a:r>
              <a:rPr lang="en-US" sz="2800" dirty="0">
                <a:solidFill>
                  <a:srgbClr val="002577"/>
                </a:solidFill>
                <a:latin typeface="Segoe UI" panose="020B0502040204020203" pitchFamily="34" charset="0"/>
                <a:cs typeface="Segoe UI" panose="020B0502040204020203" pitchFamily="34" charset="0"/>
                <a:sym typeface="Segoe UI" panose="020B0502040204020203" pitchFamily="34" charset="0"/>
              </a:rPr>
              <a:t>— Best practices</a:t>
            </a:r>
            <a:endParaRPr lang="en-US" sz="3600"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sp>
        <p:nvSpPr>
          <p:cNvPr id="11" name="Subtitle 2">
            <a:extLst>
              <a:ext uri="{FF2B5EF4-FFF2-40B4-BE49-F238E27FC236}">
                <a16:creationId xmlns:a16="http://schemas.microsoft.com/office/drawing/2014/main" id="{184AEA56-4CF7-2245-970C-7731CE3E52C6}"/>
              </a:ext>
            </a:extLst>
          </p:cNvPr>
          <p:cNvSpPr txBox="1">
            <a:spLocks/>
          </p:cNvSpPr>
          <p:nvPr userDrawn="1"/>
        </p:nvSpPr>
        <p:spPr>
          <a:xfrm>
            <a:off x="11305129" y="83757"/>
            <a:ext cx="3241016" cy="420778"/>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400" b="1" dirty="0">
                <a:solidFill>
                  <a:srgbClr val="FF0000"/>
                </a:solidFill>
                <a:latin typeface="Segoe UI" panose="020B0502040204020203" pitchFamily="34" charset="0"/>
                <a:cs typeface="Segoe UI" panose="020B0502040204020203" pitchFamily="34" charset="0"/>
                <a:sym typeface="Segoe UI" panose="020B0502040204020203" pitchFamily="34" charset="0"/>
              </a:rPr>
              <a:t>DELETE BEFORE USE</a:t>
            </a:r>
            <a:endParaRPr lang="en-US" sz="2400" dirty="0">
              <a:solidFill>
                <a:srgbClr val="FF0000"/>
              </a:solidFill>
              <a:latin typeface="Segoe UI" panose="020B0502040204020203" pitchFamily="34" charset="0"/>
              <a:cs typeface="Segoe UI" panose="020B0502040204020203" pitchFamily="34" charset="0"/>
              <a:sym typeface="Segoe UI" panose="020B0502040204020203" pitchFamily="34" charset="0"/>
            </a:endParaRPr>
          </a:p>
        </p:txBody>
      </p:sp>
      <p:sp>
        <p:nvSpPr>
          <p:cNvPr id="12" name="Subtitle 2">
            <a:extLst>
              <a:ext uri="{FF2B5EF4-FFF2-40B4-BE49-F238E27FC236}">
                <a16:creationId xmlns:a16="http://schemas.microsoft.com/office/drawing/2014/main" id="{E666D46B-5E08-1A49-B76B-681F198CD3D9}"/>
              </a:ext>
            </a:extLst>
          </p:cNvPr>
          <p:cNvSpPr txBox="1">
            <a:spLocks/>
          </p:cNvSpPr>
          <p:nvPr userDrawn="1"/>
        </p:nvSpPr>
        <p:spPr>
          <a:xfrm>
            <a:off x="385762" y="4323716"/>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Photography</a:t>
            </a:r>
          </a:p>
        </p:txBody>
      </p:sp>
      <p:sp>
        <p:nvSpPr>
          <p:cNvPr id="13" name="Text Placeholder 7">
            <a:extLst>
              <a:ext uri="{FF2B5EF4-FFF2-40B4-BE49-F238E27FC236}">
                <a16:creationId xmlns:a16="http://schemas.microsoft.com/office/drawing/2014/main" id="{1F137F69-21D6-064A-8F89-09034FA17EF4}"/>
              </a:ext>
            </a:extLst>
          </p:cNvPr>
          <p:cNvSpPr txBox="1">
            <a:spLocks/>
          </p:cNvSpPr>
          <p:nvPr userDrawn="1"/>
        </p:nvSpPr>
        <p:spPr>
          <a:xfrm>
            <a:off x="385761" y="4713671"/>
            <a:ext cx="5840377" cy="1537923"/>
          </a:xfrm>
          <a:prstGeom prst="rect">
            <a:avLst/>
          </a:prstGeom>
        </p:spPr>
        <p:txBody>
          <a:bodyPr/>
          <a:lstStyle>
            <a:lvl1pPr marL="0" indent="0" algn="l" defTabSz="1097253" rtl="0" eaLnBrk="1" latinLnBrk="0" hangingPunct="1">
              <a:lnSpc>
                <a:spcPts val="5500"/>
              </a:lnSpc>
              <a:spcBef>
                <a:spcPts val="1200"/>
              </a:spcBef>
              <a:buFont typeface="Arial" panose="020B0604020202020204" pitchFamily="34" charset="0"/>
              <a:buNone/>
              <a:defRPr sz="3500" b="1"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1400" b="0" dirty="0">
                <a:solidFill>
                  <a:srgbClr val="002577"/>
                </a:solidFill>
                <a:cs typeface="Segoe UI" panose="020B0502040204020203" pitchFamily="34" charset="0"/>
              </a:rPr>
              <a:t>Our photography captures real-life moments and authentic emotions. We convey aspirational experiences through everyday activities by taking a photo journalistic approach to photography.</a:t>
            </a:r>
          </a:p>
          <a:p>
            <a:pPr>
              <a:lnSpc>
                <a:spcPct val="100000"/>
              </a:lnSpc>
            </a:pPr>
            <a:r>
              <a:rPr lang="en-US" sz="1400" b="0" dirty="0">
                <a:solidFill>
                  <a:srgbClr val="002577"/>
                </a:solidFill>
                <a:cs typeface="Segoe UI" panose="020B0502040204020203" pitchFamily="34" charset="0"/>
              </a:rPr>
              <a:t>Please visit </a:t>
            </a:r>
            <a:r>
              <a:rPr lang="en-US" sz="1400" b="0" dirty="0">
                <a:solidFill>
                  <a:srgbClr val="002577"/>
                </a:solidFill>
                <a:cs typeface="Segoe UI" panose="020B0502040204020203" pitchFamily="34" charset="0"/>
                <a:hlinkClick r:id="rId3"/>
              </a:rPr>
              <a:t>Brand Hub</a:t>
            </a:r>
            <a:r>
              <a:rPr lang="en-US" sz="1400" b="0" dirty="0">
                <a:solidFill>
                  <a:srgbClr val="002577"/>
                </a:solidFill>
                <a:cs typeface="Segoe UI" panose="020B0502040204020203" pitchFamily="34" charset="0"/>
              </a:rPr>
              <a:t> to select your preferred photography to be featured in the presentation template.</a:t>
            </a:r>
          </a:p>
        </p:txBody>
      </p:sp>
      <p:sp>
        <p:nvSpPr>
          <p:cNvPr id="17" name="TextBox 16">
            <a:extLst>
              <a:ext uri="{FF2B5EF4-FFF2-40B4-BE49-F238E27FC236}">
                <a16:creationId xmlns:a16="http://schemas.microsoft.com/office/drawing/2014/main" id="{19DA43EE-2E83-7746-A07A-0329224DFEE9}"/>
              </a:ext>
            </a:extLst>
          </p:cNvPr>
          <p:cNvSpPr txBox="1"/>
          <p:nvPr userDrawn="1"/>
        </p:nvSpPr>
        <p:spPr>
          <a:xfrm>
            <a:off x="498764" y="1606514"/>
            <a:ext cx="5493238" cy="2154436"/>
          </a:xfrm>
          <a:prstGeom prst="rect">
            <a:avLst/>
          </a:prstGeom>
          <a:noFill/>
        </p:spPr>
        <p:txBody>
          <a:bodyPr wrap="square" rtlCol="0">
            <a:spAutoFit/>
          </a:bodyPr>
          <a:lstStyle/>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Our primary font is GT AMERICA. However, it is not free and/or readily available across Microsoft Office.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We are recommending that presentations utilize our alternative typeface, Segoe UI. Please only use Segoe UI in two styles: Regular and Bold.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Segoe UI is a system font on PCs, but not on Macs and requires the user to install the font to their computer. It is a free download from Microsoft and looks very similar to GT AMERICA.</a:t>
            </a:r>
          </a:p>
          <a:p>
            <a:pPr algn="l"/>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28736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extLst>
              <p:ext uri="{D42A27DB-BD31-4B8C-83A1-F6EECF244321}">
                <p14:modId xmlns:p14="http://schemas.microsoft.com/office/powerpoint/2010/main" val="273733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886887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7994100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16343829"/>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86968038"/>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421857478"/>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7137163"/>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8390847"/>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19372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extLst>
              <p:ext uri="{D42A27DB-BD31-4B8C-83A1-F6EECF244321}">
                <p14:modId xmlns:p14="http://schemas.microsoft.com/office/powerpoint/2010/main" val="3613216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746766697"/>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2731624"/>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459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42894152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extLst>
              <p:ext uri="{D42A27DB-BD31-4B8C-83A1-F6EECF244321}">
                <p14:modId xmlns:p14="http://schemas.microsoft.com/office/powerpoint/2010/main" val="410014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664953648"/>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63475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22338CB4-9BDE-7A4C-9CDC-BC3AAF42A04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32825722"/>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extLst>
              <p:ext uri="{D42A27DB-BD31-4B8C-83A1-F6EECF244321}">
                <p14:modId xmlns:p14="http://schemas.microsoft.com/office/powerpoint/2010/main" val="2543787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extLst>
              <p:ext uri="{D42A27DB-BD31-4B8C-83A1-F6EECF244321}">
                <p14:modId xmlns:p14="http://schemas.microsoft.com/office/powerpoint/2010/main" val="496560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9351021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extLst>
              <p:ext uri="{D42A27DB-BD31-4B8C-83A1-F6EECF244321}">
                <p14:modId xmlns:p14="http://schemas.microsoft.com/office/powerpoint/2010/main" val="2845039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extLst>
              <p:ext uri="{D42A27DB-BD31-4B8C-83A1-F6EECF244321}">
                <p14:modId xmlns:p14="http://schemas.microsoft.com/office/powerpoint/2010/main" val="159555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4686701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extLst>
              <p:ext uri="{D42A27DB-BD31-4B8C-83A1-F6EECF244321}">
                <p14:modId xmlns:p14="http://schemas.microsoft.com/office/powerpoint/2010/main" val="52339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extLst>
              <p:ext uri="{D42A27DB-BD31-4B8C-83A1-F6EECF244321}">
                <p14:modId xmlns:p14="http://schemas.microsoft.com/office/powerpoint/2010/main" val="33115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Segoe UI" panose="020B0502040204020203" pitchFamily="34" charset="0"/>
                <a:sym typeface="Segoe UI" panose="020B0502040204020203" pitchFamily="34" charset="0"/>
              </a:rPr>
              <a:t>Equitable</a:t>
            </a:r>
          </a:p>
        </p:txBody>
      </p:sp>
      <p:sp>
        <p:nvSpPr>
          <p:cNvPr id="8" name="Rectangle 7">
            <a:extLst>
              <a:ext uri="{FF2B5EF4-FFF2-40B4-BE49-F238E27FC236}">
                <a16:creationId xmlns:a16="http://schemas.microsoft.com/office/drawing/2014/main" id="{17A6064A-BD4C-0D4D-8E33-72C4B399C7FC}"/>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1907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extLst>
              <p:ext uri="{D42A27DB-BD31-4B8C-83A1-F6EECF244321}">
                <p14:modId xmlns:p14="http://schemas.microsoft.com/office/powerpoint/2010/main" val="3856100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Rectangle 7">
            <a:extLst>
              <a:ext uri="{FF2B5EF4-FFF2-40B4-BE49-F238E27FC236}">
                <a16:creationId xmlns:a16="http://schemas.microsoft.com/office/drawing/2014/main" id="{FFB9A720-00A6-F041-8FA7-41EEAAE571D9}"/>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445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0543414"/>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417061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extLst>
              <p:ext uri="{D42A27DB-BD31-4B8C-83A1-F6EECF244321}">
                <p14:modId xmlns:p14="http://schemas.microsoft.com/office/powerpoint/2010/main" val="284754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731230474"/>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61541116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9092962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12295158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784868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67755357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7932949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09685406"/>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90D866D4-4ED8-874C-8AA7-8C93E291C8E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6038024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31248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7422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extLst>
              <p:ext uri="{D42A27DB-BD31-4B8C-83A1-F6EECF244321}">
                <p14:modId xmlns:p14="http://schemas.microsoft.com/office/powerpoint/2010/main" val="3802393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345367264"/>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188690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0665483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5192351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687720348"/>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92663593"/>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309760819"/>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83477404"/>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72778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38431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59326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extLst>
              <p:ext uri="{D42A27DB-BD31-4B8C-83A1-F6EECF244321}">
                <p14:modId xmlns:p14="http://schemas.microsoft.com/office/powerpoint/2010/main" val="245882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7925153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9955121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3938884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6525796"/>
      </p:ext>
    </p:extLst>
  </p:cSld>
  <p:clrMapOvr>
    <a:masterClrMapping/>
  </p:clrMapOvr>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86164464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510420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11414618"/>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8" name="Picture 7">
            <a:extLst>
              <a:ext uri="{FF2B5EF4-FFF2-40B4-BE49-F238E27FC236}">
                <a16:creationId xmlns:a16="http://schemas.microsoft.com/office/drawing/2014/main" id="{B86BF4A4-FCB8-694E-9EDB-DA0146D2C27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8518852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9547858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348672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414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5967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extLst>
              <p:ext uri="{D42A27DB-BD31-4B8C-83A1-F6EECF244321}">
                <p14:modId xmlns:p14="http://schemas.microsoft.com/office/powerpoint/2010/main" val="2866413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428906040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16" name="Picture 15">
            <a:extLst>
              <a:ext uri="{FF2B5EF4-FFF2-40B4-BE49-F238E27FC236}">
                <a16:creationId xmlns:a16="http://schemas.microsoft.com/office/drawing/2014/main" id="{29851B5A-8031-954F-9BCE-D88B5BFADC9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4859368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663010"/>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87820730"/>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516955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437565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538814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2209324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2425549"/>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0662159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848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extLst>
              <p:ext uri="{D42A27DB-BD31-4B8C-83A1-F6EECF244321}">
                <p14:modId xmlns:p14="http://schemas.microsoft.com/office/powerpoint/2010/main" val="1652140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41446049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3475042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8116841"/>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60807067"/>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9788113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24531007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16612596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5985364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612207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5423095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8659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extLst>
              <p:ext uri="{D42A27DB-BD31-4B8C-83A1-F6EECF244321}">
                <p14:modId xmlns:p14="http://schemas.microsoft.com/office/powerpoint/2010/main" val="3523313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40108339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75921563"/>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1380302"/>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44586413"/>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5487347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69111151"/>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9370871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32220865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58137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262008737"/>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00064852"/>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extLst>
              <p:ext uri="{D42A27DB-BD31-4B8C-83A1-F6EECF244321}">
                <p14:modId xmlns:p14="http://schemas.microsoft.com/office/powerpoint/2010/main" val="357158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25923045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14268690"/>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8763934"/>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10342526"/>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5139525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654159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8" name="Picture 7">
            <a:extLst>
              <a:ext uri="{FF2B5EF4-FFF2-40B4-BE49-F238E27FC236}">
                <a16:creationId xmlns:a16="http://schemas.microsoft.com/office/drawing/2014/main" id="{69658B34-0324-A046-839E-7121825682B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5260930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330430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38118995-0531-D447-9CED-321C3E81C3E8}"/>
              </a:ext>
            </a:extLst>
          </p:cNvPr>
          <p:cNvSpPr/>
          <p:nvPr userDrawn="1"/>
        </p:nvSpPr>
        <p:spPr>
          <a:xfrm>
            <a:off x="145473" y="7371468"/>
            <a:ext cx="1683327" cy="629532"/>
          </a:xfrm>
          <a:prstGeom prst="rect">
            <a:avLst/>
          </a:prstGeom>
          <a:solidFill>
            <a:srgbClr val="FFFF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21404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45179223"/>
      </p:ext>
    </p:extLst>
  </p:cSld>
  <p:clrMapOvr>
    <a:masterClrMapping/>
  </p:clrMapOvr>
  <p:hf hdr="0" dt="0"/>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2843764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extLst>
              <p:ext uri="{D42A27DB-BD31-4B8C-83A1-F6EECF244321}">
                <p14:modId xmlns:p14="http://schemas.microsoft.com/office/powerpoint/2010/main" val="4251061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3979008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spTree>
    <p:extLst>
      <p:ext uri="{BB962C8B-B14F-4D97-AF65-F5344CB8AC3E}">
        <p14:creationId xmlns:p14="http://schemas.microsoft.com/office/powerpoint/2010/main" val="868352016"/>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39797116"/>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62295558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288425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09093383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1917"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863277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138769635"/>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826299622"/>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6831239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6351454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extLst>
              <p:ext uri="{D42A27DB-BD31-4B8C-83A1-F6EECF244321}">
                <p14:modId xmlns:p14="http://schemas.microsoft.com/office/powerpoint/2010/main" val="31136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2390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extLst>
              <p:ext uri="{D42A27DB-BD31-4B8C-83A1-F6EECF244321}">
                <p14:modId xmlns:p14="http://schemas.microsoft.com/office/powerpoint/2010/main" val="351201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0972136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Tree>
    <p:extLst>
      <p:ext uri="{BB962C8B-B14F-4D97-AF65-F5344CB8AC3E}">
        <p14:creationId xmlns:p14="http://schemas.microsoft.com/office/powerpoint/2010/main" val="59965537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32" userDrawn="1">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507628072"/>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04825313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198954802"/>
      </p:ext>
    </p:extLst>
  </p:cSld>
  <p:clrMapOvr>
    <a:masterClrMapping/>
  </p:clrMapOvr>
  <p:extLst>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93168665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41986745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656101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36110220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7944555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615200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extLst>
              <p:ext uri="{D42A27DB-BD31-4B8C-83A1-F6EECF244321}">
                <p14:modId xmlns:p14="http://schemas.microsoft.com/office/powerpoint/2010/main" val="2030599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9612787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3751545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62512147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18832404"/>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0261868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5775460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758062387"/>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30370"/>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5" name="Picture 14">
            <a:extLst>
              <a:ext uri="{FF2B5EF4-FFF2-40B4-BE49-F238E27FC236}">
                <a16:creationId xmlns:a16="http://schemas.microsoft.com/office/drawing/2014/main" id="{2F683CC1-4D2A-0A4F-AD1B-7999BF980F4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2034858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1938748970"/>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015590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extLst>
              <p:ext uri="{D42A27DB-BD31-4B8C-83A1-F6EECF244321}">
                <p14:modId xmlns:p14="http://schemas.microsoft.com/office/powerpoint/2010/main" val="122789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61178567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44788066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67803017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9947504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294572251"/>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9724009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0028946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649642725"/>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70112687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8" name="Rectangle 7">
            <a:extLst>
              <a:ext uri="{FF2B5EF4-FFF2-40B4-BE49-F238E27FC236}">
                <a16:creationId xmlns:a16="http://schemas.microsoft.com/office/drawing/2014/main" id="{F346CE1C-A18E-5E48-8E5A-8CCD7AB713C5}"/>
              </a:ext>
            </a:extLst>
          </p:cNvPr>
          <p:cNvSpPr/>
          <p:nvPr userDrawn="1"/>
        </p:nvSpPr>
        <p:spPr>
          <a:xfrm>
            <a:off x="0" y="7518400"/>
            <a:ext cx="1828800" cy="711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08439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7772118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extLst>
              <p:ext uri="{D42A27DB-BD31-4B8C-83A1-F6EECF244321}">
                <p14:modId xmlns:p14="http://schemas.microsoft.com/office/powerpoint/2010/main" val="64272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118469750"/>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22934188"/>
      </p:ext>
    </p:extLst>
  </p:cSld>
  <p:clrMapOvr>
    <a:masterClrMapping/>
  </p:clrMapOvr>
  <p:hf hdr="0" dt="0"/>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265177296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592A2BFC-6357-2B46-84D6-9F6BF312452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722531717"/>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917463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869154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339731064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279805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06893639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Tree>
    <p:extLst>
      <p:ext uri="{BB962C8B-B14F-4D97-AF65-F5344CB8AC3E}">
        <p14:creationId xmlns:p14="http://schemas.microsoft.com/office/powerpoint/2010/main" val="193638982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9" name="Rectangle 8">
            <a:extLst>
              <a:ext uri="{FF2B5EF4-FFF2-40B4-BE49-F238E27FC236}">
                <a16:creationId xmlns:a16="http://schemas.microsoft.com/office/drawing/2014/main" id="{1A5B4CB0-2D05-F042-BA33-48974A4A2878}"/>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845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extLst>
              <p:ext uri="{D42A27DB-BD31-4B8C-83A1-F6EECF244321}">
                <p14:modId xmlns:p14="http://schemas.microsoft.com/office/powerpoint/2010/main" val="286270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1089885225"/>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extLst>
              <p:ext uri="{D42A27DB-BD31-4B8C-83A1-F6EECF244321}">
                <p14:modId xmlns:p14="http://schemas.microsoft.com/office/powerpoint/2010/main" val="176138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34832225"/>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extLst>
              <p:ext uri="{D42A27DB-BD31-4B8C-83A1-F6EECF244321}">
                <p14:modId xmlns:p14="http://schemas.microsoft.com/office/powerpoint/2010/main" val="15696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406720020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extLst>
              <p:ext uri="{D42A27DB-BD31-4B8C-83A1-F6EECF244321}">
                <p14:modId xmlns:p14="http://schemas.microsoft.com/office/powerpoint/2010/main" val="2201133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890640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extLst>
              <p:ext uri="{D42A27DB-BD31-4B8C-83A1-F6EECF244321}">
                <p14:modId xmlns:p14="http://schemas.microsoft.com/office/powerpoint/2010/main" val="473091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31779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extLst>
              <p:ext uri="{D42A27DB-BD31-4B8C-83A1-F6EECF244321}">
                <p14:modId xmlns:p14="http://schemas.microsoft.com/office/powerpoint/2010/main" val="19921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7852DD00-C3B0-1F44-ACB8-4A6E52FB69DC}"/>
              </a:ext>
            </a:extLst>
          </p:cNvPr>
          <p:cNvSpPr>
            <a:spLocks noGrp="1"/>
          </p:cNvSpPr>
          <p:nvPr>
            <p:ph type="body" sz="quarter" idx="64" hasCustomPrompt="1"/>
          </p:nvPr>
        </p:nvSpPr>
        <p:spPr>
          <a:xfrm>
            <a:off x="34214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7CABDC14-A151-9D4B-8869-9AB764493546}"/>
              </a:ext>
            </a:extLst>
          </p:cNvPr>
          <p:cNvSpPr>
            <a:spLocks noGrp="1"/>
          </p:cNvSpPr>
          <p:nvPr>
            <p:ph type="body" sz="quarter" idx="65" hasCustomPrompt="1"/>
          </p:nvPr>
        </p:nvSpPr>
        <p:spPr>
          <a:xfrm>
            <a:off x="730947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EAA34820-997B-E943-9633-D85D238395EF}"/>
              </a:ext>
            </a:extLst>
          </p:cNvPr>
          <p:cNvSpPr>
            <a:spLocks noGrp="1"/>
          </p:cNvSpPr>
          <p:nvPr>
            <p:ph type="body" sz="quarter" idx="66" hasCustomPrompt="1"/>
          </p:nvPr>
        </p:nvSpPr>
        <p:spPr>
          <a:xfrm>
            <a:off x="7295961"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7116EE3F-8A01-8C4D-847C-9C75304451A3}"/>
              </a:ext>
            </a:extLst>
          </p:cNvPr>
          <p:cNvSpPr>
            <a:spLocks noGrp="1"/>
          </p:cNvSpPr>
          <p:nvPr>
            <p:ph type="body" sz="quarter" idx="67" hasCustomPrompt="1"/>
          </p:nvPr>
        </p:nvSpPr>
        <p:spPr>
          <a:xfrm>
            <a:off x="10848797"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24378095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7485660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extLst>
              <p:ext uri="{D42A27DB-BD31-4B8C-83A1-F6EECF244321}">
                <p14:modId xmlns:p14="http://schemas.microsoft.com/office/powerpoint/2010/main" val="1641805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660191755"/>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extLst>
              <p:ext uri="{D42A27DB-BD31-4B8C-83A1-F6EECF244321}">
                <p14:modId xmlns:p14="http://schemas.microsoft.com/office/powerpoint/2010/main" val="2336614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3242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extLst>
              <p:ext uri="{D42A27DB-BD31-4B8C-83A1-F6EECF244321}">
                <p14:modId xmlns:p14="http://schemas.microsoft.com/office/powerpoint/2010/main" val="282788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6E2D0CB-146E-F246-8B8C-2A6F40528CE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1078121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extLst>
              <p:ext uri="{D42A27DB-BD31-4B8C-83A1-F6EECF244321}">
                <p14:modId xmlns:p14="http://schemas.microsoft.com/office/powerpoint/2010/main" val="3747564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36649883"/>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extLst>
              <p:ext uri="{D42A27DB-BD31-4B8C-83A1-F6EECF244321}">
                <p14:modId xmlns:p14="http://schemas.microsoft.com/office/powerpoint/2010/main" val="1551055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61057021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extLst>
              <p:ext uri="{D42A27DB-BD31-4B8C-83A1-F6EECF244321}">
                <p14:modId xmlns:p14="http://schemas.microsoft.com/office/powerpoint/2010/main" val="2176898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40959837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extLst>
              <p:ext uri="{D42A27DB-BD31-4B8C-83A1-F6EECF244321}">
                <p14:modId xmlns:p14="http://schemas.microsoft.com/office/powerpoint/2010/main" val="2257474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82257944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extLst>
              <p:ext uri="{D42A27DB-BD31-4B8C-83A1-F6EECF244321}">
                <p14:modId xmlns:p14="http://schemas.microsoft.com/office/powerpoint/2010/main" val="173870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181936204"/>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extLst>
              <p:ext uri="{D42A27DB-BD31-4B8C-83A1-F6EECF244321}">
                <p14:modId xmlns:p14="http://schemas.microsoft.com/office/powerpoint/2010/main" val="1068624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462649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extLst>
              <p:ext uri="{D42A27DB-BD31-4B8C-83A1-F6EECF244321}">
                <p14:modId xmlns:p14="http://schemas.microsoft.com/office/powerpoint/2010/main" val="2001999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896686273"/>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537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9548561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extLst>
              <p:ext uri="{D42A27DB-BD31-4B8C-83A1-F6EECF244321}">
                <p14:modId xmlns:p14="http://schemas.microsoft.com/office/powerpoint/2010/main" val="3416767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792707056"/>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extLst>
              <p:ext uri="{D42A27DB-BD31-4B8C-83A1-F6EECF244321}">
                <p14:modId xmlns:p14="http://schemas.microsoft.com/office/powerpoint/2010/main" val="559283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633840479"/>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extLst>
              <p:ext uri="{D42A27DB-BD31-4B8C-83A1-F6EECF244321}">
                <p14:modId xmlns:p14="http://schemas.microsoft.com/office/powerpoint/2010/main" val="2534645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
        <p:nvSpPr>
          <p:cNvPr id="3" name="Rectangle 2">
            <a:extLst>
              <a:ext uri="{FF2B5EF4-FFF2-40B4-BE49-F238E27FC236}">
                <a16:creationId xmlns:a16="http://schemas.microsoft.com/office/drawing/2014/main" id="{3BE66A92-54B3-AD4B-9D0A-0F8925A9D9EF}"/>
              </a:ext>
            </a:extLst>
          </p:cNvPr>
          <p:cNvSpPr/>
          <p:nvPr userDrawn="1"/>
        </p:nvSpPr>
        <p:spPr>
          <a:xfrm>
            <a:off x="0" y="7406640"/>
            <a:ext cx="183896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2565"/>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extLst>
              <p:ext uri="{D42A27DB-BD31-4B8C-83A1-F6EECF244321}">
                <p14:modId xmlns:p14="http://schemas.microsoft.com/office/powerpoint/2010/main" val="311361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4903C7B4-15A9-3B40-8E98-B7FF0EA2AC4A}"/>
              </a:ext>
            </a:extLst>
          </p:cNvPr>
          <p:cNvSpPr/>
          <p:nvPr userDrawn="1"/>
        </p:nvSpPr>
        <p:spPr>
          <a:xfrm>
            <a:off x="0" y="7203440"/>
            <a:ext cx="1981200" cy="102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44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0692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79029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0223905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93603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5203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1609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72501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91438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0739795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219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8284414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4561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2BDA9BD8-2CBB-5B45-BA22-EFDFA336773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6265813"/>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1313122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1F79DEC-24FD-3D45-BBD0-78D34C7648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0427" y="632656"/>
            <a:ext cx="1892808" cy="1098879"/>
          </a:xfrm>
          <a:prstGeom prst="rect">
            <a:avLst/>
          </a:prstGeom>
        </p:spPr>
      </p:pic>
    </p:spTree>
    <p:extLst>
      <p:ext uri="{BB962C8B-B14F-4D97-AF65-F5344CB8AC3E}">
        <p14:creationId xmlns:p14="http://schemas.microsoft.com/office/powerpoint/2010/main" val="96779110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extLst>
              <p:ext uri="{D42A27DB-BD31-4B8C-83A1-F6EECF244321}">
                <p14:modId xmlns:p14="http://schemas.microsoft.com/office/powerpoint/2010/main" val="2106500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76C1913E-F86E-CE4E-99DD-9450B49DD2D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56529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extLst>
              <p:ext uri="{D42A27DB-BD31-4B8C-83A1-F6EECF244321}">
                <p14:modId xmlns:p14="http://schemas.microsoft.com/office/powerpoint/2010/main" val="311827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1E1FD4F5-B70C-2849-A6DE-86E31267A0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075277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extLst>
              <p:ext uri="{D42A27DB-BD31-4B8C-83A1-F6EECF244321}">
                <p14:modId xmlns:p14="http://schemas.microsoft.com/office/powerpoint/2010/main" val="2026530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78106CAE-2245-AA47-BEE2-6A0DE0BF3E1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06389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extLst>
              <p:ext uri="{D42A27DB-BD31-4B8C-83A1-F6EECF244321}">
                <p14:modId xmlns:p14="http://schemas.microsoft.com/office/powerpoint/2010/main" val="3025997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10" name="Picture 9">
            <a:extLst>
              <a:ext uri="{FF2B5EF4-FFF2-40B4-BE49-F238E27FC236}">
                <a16:creationId xmlns:a16="http://schemas.microsoft.com/office/drawing/2014/main" id="{37A67F50-5B4B-2C49-AF19-BE557E441E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8700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extLst>
              <p:ext uri="{D42A27DB-BD31-4B8C-83A1-F6EECF244321}">
                <p14:modId xmlns:p14="http://schemas.microsoft.com/office/powerpoint/2010/main" val="199830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8" name="Picture 7">
            <a:extLst>
              <a:ext uri="{FF2B5EF4-FFF2-40B4-BE49-F238E27FC236}">
                <a16:creationId xmlns:a16="http://schemas.microsoft.com/office/drawing/2014/main" id="{18D17A14-CB8D-7049-8027-CA2DD8FC064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4740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extLst>
              <p:ext uri="{D42A27DB-BD31-4B8C-83A1-F6EECF244321}">
                <p14:modId xmlns:p14="http://schemas.microsoft.com/office/powerpoint/2010/main" val="2409048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9" name="Picture 8">
            <a:extLst>
              <a:ext uri="{FF2B5EF4-FFF2-40B4-BE49-F238E27FC236}">
                <a16:creationId xmlns:a16="http://schemas.microsoft.com/office/drawing/2014/main" id="{A640C9CA-DC8F-CE44-8F60-B1EA2F82B1B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7423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extLst>
              <p:ext uri="{D42A27DB-BD31-4B8C-83A1-F6EECF244321}">
                <p14:modId xmlns:p14="http://schemas.microsoft.com/office/powerpoint/2010/main" val="4096410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7" name="Picture 26">
            <a:extLst>
              <a:ext uri="{FF2B5EF4-FFF2-40B4-BE49-F238E27FC236}">
                <a16:creationId xmlns:a16="http://schemas.microsoft.com/office/drawing/2014/main" id="{A92FE12A-09CD-5C40-B2CE-C7003ED18F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extLst>
              <p:ext uri="{D42A27DB-BD31-4B8C-83A1-F6EECF244321}">
                <p14:modId xmlns:p14="http://schemas.microsoft.com/office/powerpoint/2010/main" val="262708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C29D0AD3-DE80-AA43-956D-0B0BD0E53F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extLst>
              <p:ext uri="{D42A27DB-BD31-4B8C-83A1-F6EECF244321}">
                <p14:modId xmlns:p14="http://schemas.microsoft.com/office/powerpoint/2010/main" val="14351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9" name="Picture 28">
            <a:extLst>
              <a:ext uri="{FF2B5EF4-FFF2-40B4-BE49-F238E27FC236}">
                <a16:creationId xmlns:a16="http://schemas.microsoft.com/office/drawing/2014/main" id="{D34617C4-C3D2-7B47-BE1B-ABDDBF7E031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extLst>
              <p:ext uri="{D42A27DB-BD31-4B8C-83A1-F6EECF244321}">
                <p14:modId xmlns:p14="http://schemas.microsoft.com/office/powerpoint/2010/main" val="3527501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0792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extLst>
              <p:ext uri="{D42A27DB-BD31-4B8C-83A1-F6EECF244321}">
                <p14:modId xmlns:p14="http://schemas.microsoft.com/office/powerpoint/2010/main" val="3883814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pic>
        <p:nvPicPr>
          <p:cNvPr id="16" name="Picture 15">
            <a:extLst>
              <a:ext uri="{FF2B5EF4-FFF2-40B4-BE49-F238E27FC236}">
                <a16:creationId xmlns:a16="http://schemas.microsoft.com/office/drawing/2014/main" id="{0223196D-CBC9-3D44-8D01-B29970C2022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extLst>
              <p:ext uri="{D42A27DB-BD31-4B8C-83A1-F6EECF244321}">
                <p14:modId xmlns:p14="http://schemas.microsoft.com/office/powerpoint/2010/main" val="1857838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26" name="Picture 25">
            <a:extLst>
              <a:ext uri="{FF2B5EF4-FFF2-40B4-BE49-F238E27FC236}">
                <a16:creationId xmlns:a16="http://schemas.microsoft.com/office/drawing/2014/main" id="{FDBA5D6E-15BD-2F47-8C41-5B5239934DC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4368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extLst>
              <p:ext uri="{D42A27DB-BD31-4B8C-83A1-F6EECF244321}">
                <p14:modId xmlns:p14="http://schemas.microsoft.com/office/powerpoint/2010/main" val="11132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4480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369902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04734883"/>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080524081"/>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10679845"/>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7252011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8" name="Picture 7">
            <a:extLst>
              <a:ext uri="{FF2B5EF4-FFF2-40B4-BE49-F238E27FC236}">
                <a16:creationId xmlns:a16="http://schemas.microsoft.com/office/drawing/2014/main" id="{B86BF4A4-FCB8-694E-9EDB-DA0146D2C27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19079481"/>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37341019"/>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extLst>
              <p:ext uri="{D42A27DB-BD31-4B8C-83A1-F6EECF244321}">
                <p14:modId xmlns:p14="http://schemas.microsoft.com/office/powerpoint/2010/main" val="2725697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03847328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168624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4266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16" name="Picture 15">
            <a:extLst>
              <a:ext uri="{FF2B5EF4-FFF2-40B4-BE49-F238E27FC236}">
                <a16:creationId xmlns:a16="http://schemas.microsoft.com/office/drawing/2014/main" id="{29851B5A-8031-954F-9BCE-D88B5BFADC9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40321944"/>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63486675"/>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84844945"/>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1125082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360398"/>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76473095"/>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5908595"/>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74292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extLst>
              <p:ext uri="{D42A27DB-BD31-4B8C-83A1-F6EECF244321}">
                <p14:modId xmlns:p14="http://schemas.microsoft.com/office/powerpoint/2010/main" val="596539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665363804"/>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9584277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7772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8259619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223746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68681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68348275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377385623"/>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19776164"/>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65749862"/>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5761469"/>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extLst>
              <p:ext uri="{D42A27DB-BD31-4B8C-83A1-F6EECF244321}">
                <p14:modId xmlns:p14="http://schemas.microsoft.com/office/powerpoint/2010/main" val="406518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371416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589398531"/>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322173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19736590"/>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73234408"/>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43734662"/>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4030892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89345822"/>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0342509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72608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6110340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ags" Target="../tags/tag4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52.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51.emf"/><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oleObject" Target="../embeddings/oleObject43.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oleObject" Target="../embeddings/oleObject62.bin"/><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tags" Target="../tags/tag63.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ags" Target="../tags/tag107.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4.xml"/><Relationship Id="rId2" Type="http://schemas.openxmlformats.org/officeDocument/2006/relationships/slideLayout" Target="../slideLayouts/slideLayout108.xml"/><Relationship Id="rId16" Type="http://schemas.openxmlformats.org/officeDocument/2006/relationships/image" Target="../media/image52.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73.emf"/><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oleObject" Target="../embeddings/oleObject106.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oleObject" Target="../embeddings/oleObject117.bin"/><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tags" Target="../tags/tag118.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theme" Target="../theme/theme5.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image" Target="../media/image52.png"/><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image" Target="../media/image51.emf"/></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42" Type="http://schemas.openxmlformats.org/officeDocument/2006/relationships/slideLayout" Target="../slideLayouts/slideLayout182.xml"/><Relationship Id="rId47" Type="http://schemas.openxmlformats.org/officeDocument/2006/relationships/theme" Target="../theme/theme6.xml"/><Relationship Id="rId50" Type="http://schemas.openxmlformats.org/officeDocument/2006/relationships/image" Target="../media/image1.emf"/><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46" Type="http://schemas.openxmlformats.org/officeDocument/2006/relationships/slideLayout" Target="../slideLayouts/slideLayout186.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41" Type="http://schemas.openxmlformats.org/officeDocument/2006/relationships/slideLayout" Target="../slideLayouts/slideLayout181.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45" Type="http://schemas.openxmlformats.org/officeDocument/2006/relationships/slideLayout" Target="../slideLayouts/slideLayout185.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49" Type="http://schemas.openxmlformats.org/officeDocument/2006/relationships/oleObject" Target="../embeddings/oleObject140.bin"/><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4" Type="http://schemas.openxmlformats.org/officeDocument/2006/relationships/slideLayout" Target="../slideLayouts/slideLayout184.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43" Type="http://schemas.openxmlformats.org/officeDocument/2006/relationships/slideLayout" Target="../slideLayouts/slideLayout183.xml"/><Relationship Id="rId48" Type="http://schemas.openxmlformats.org/officeDocument/2006/relationships/tags" Target="../tags/tag141.xml"/><Relationship Id="rId8" Type="http://schemas.openxmlformats.org/officeDocument/2006/relationships/slideLayout" Target="../slideLayouts/slideLayout1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slideLayout" Target="../slideLayouts/slideLayout212.xml"/><Relationship Id="rId39" Type="http://schemas.openxmlformats.org/officeDocument/2006/relationships/slideLayout" Target="../slideLayouts/slideLayout225.x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34" Type="http://schemas.openxmlformats.org/officeDocument/2006/relationships/slideLayout" Target="../slideLayouts/slideLayout220.xml"/><Relationship Id="rId42" Type="http://schemas.openxmlformats.org/officeDocument/2006/relationships/slideLayout" Target="../slideLayouts/slideLayout228.xml"/><Relationship Id="rId47" Type="http://schemas.openxmlformats.org/officeDocument/2006/relationships/image" Target="../media/image2.png"/><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33" Type="http://schemas.openxmlformats.org/officeDocument/2006/relationships/slideLayout" Target="../slideLayouts/slideLayout219.xml"/><Relationship Id="rId38" Type="http://schemas.openxmlformats.org/officeDocument/2006/relationships/slideLayout" Target="../slideLayouts/slideLayout224.xml"/><Relationship Id="rId46" Type="http://schemas.openxmlformats.org/officeDocument/2006/relationships/image" Target="../media/image1.emf"/><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29" Type="http://schemas.openxmlformats.org/officeDocument/2006/relationships/slideLayout" Target="../slideLayouts/slideLayout215.xml"/><Relationship Id="rId41" Type="http://schemas.openxmlformats.org/officeDocument/2006/relationships/slideLayout" Target="../slideLayouts/slideLayout227.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32" Type="http://schemas.openxmlformats.org/officeDocument/2006/relationships/slideLayout" Target="../slideLayouts/slideLayout218.xml"/><Relationship Id="rId37" Type="http://schemas.openxmlformats.org/officeDocument/2006/relationships/slideLayout" Target="../slideLayouts/slideLayout223.xml"/><Relationship Id="rId40" Type="http://schemas.openxmlformats.org/officeDocument/2006/relationships/slideLayout" Target="../slideLayouts/slideLayout226.xml"/><Relationship Id="rId45" Type="http://schemas.openxmlformats.org/officeDocument/2006/relationships/oleObject" Target="../embeddings/oleObject186.bin"/><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slideLayout" Target="../slideLayouts/slideLayout214.xml"/><Relationship Id="rId36" Type="http://schemas.openxmlformats.org/officeDocument/2006/relationships/slideLayout" Target="../slideLayouts/slideLayout222.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31" Type="http://schemas.openxmlformats.org/officeDocument/2006/relationships/slideLayout" Target="../slideLayouts/slideLayout217.xml"/><Relationship Id="rId44" Type="http://schemas.openxmlformats.org/officeDocument/2006/relationships/tags" Target="../tags/tag187.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slideLayout" Target="../slideLayouts/slideLayout213.xml"/><Relationship Id="rId30" Type="http://schemas.openxmlformats.org/officeDocument/2006/relationships/slideLayout" Target="../slideLayouts/slideLayout216.xml"/><Relationship Id="rId35" Type="http://schemas.openxmlformats.org/officeDocument/2006/relationships/slideLayout" Target="../slideLayouts/slideLayout221.xml"/><Relationship Id="rId43"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ags" Target="../tags/tag229.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theme" Target="../theme/theme8.xml"/><Relationship Id="rId2" Type="http://schemas.openxmlformats.org/officeDocument/2006/relationships/slideLayout" Target="../slideLayouts/slideLayout230.xml"/><Relationship Id="rId16" Type="http://schemas.openxmlformats.org/officeDocument/2006/relationships/image" Target="../media/image52.png"/><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5" Type="http://schemas.openxmlformats.org/officeDocument/2006/relationships/image" Target="../media/image73.emf"/><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oleObject" Target="../embeddings/oleObject228.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5"/>
            </p:custDataLst>
            <p:extLst>
              <p:ext uri="{D42A27DB-BD31-4B8C-83A1-F6EECF244321}">
                <p14:modId xmlns:p14="http://schemas.microsoft.com/office/powerpoint/2010/main" val="2636706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6" imgW="7772400" imgH="10058400" progId="TCLayout.ActiveDocument.1">
                  <p:embed/>
                </p:oleObj>
              </mc:Choice>
              <mc:Fallback>
                <p:oleObj name="think-cell Slide" r:id="rId46"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5B08D3E1-FF88-7A47-B348-F895F9217BAE}"/>
              </a:ext>
            </a:extLst>
          </p:cNvPr>
          <p:cNvPicPr>
            <a:picLocks noChangeAspect="1"/>
          </p:cNvPicPr>
          <p:nvPr userDrawn="1"/>
        </p:nvPicPr>
        <p:blipFill>
          <a:blip r:embed="rId48"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34603684"/>
      </p:ext>
    </p:extLst>
  </p:cSld>
  <p:clrMap bg1="lt1" tx1="dk1" bg2="lt2" tx2="dk2" accent1="accent1" accent2="accent2" accent3="accent3" accent4="accent4" accent5="accent5" accent6="accent6" hlink="hlink" folHlink="folHlink"/>
  <p:sldLayoutIdLst>
    <p:sldLayoutId id="2147484178" r:id="rId1"/>
    <p:sldLayoutId id="2147484034" r:id="rId2"/>
    <p:sldLayoutId id="2147484092" r:id="rId3"/>
    <p:sldLayoutId id="2147484084" r:id="rId4"/>
    <p:sldLayoutId id="2147484037" r:id="rId5"/>
    <p:sldLayoutId id="2147484039" r:id="rId6"/>
    <p:sldLayoutId id="2147484041" r:id="rId7"/>
    <p:sldLayoutId id="2147484042" r:id="rId8"/>
    <p:sldLayoutId id="2147484044" r:id="rId9"/>
    <p:sldLayoutId id="2147484046"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2" r:id="rId23"/>
    <p:sldLayoutId id="2147484063"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35" r:id="rId42"/>
    <p:sldLayoutId id="2147484036" r:id="rId43"/>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1"/>
            </p:custDataLst>
            <p:extLst>
              <p:ext uri="{D42A27DB-BD31-4B8C-83A1-F6EECF244321}">
                <p14:modId xmlns:p14="http://schemas.microsoft.com/office/powerpoint/2010/main" val="193805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7772400" imgH="10058400" progId="TCLayout.ActiveDocument.1">
                  <p:embed/>
                </p:oleObj>
              </mc:Choice>
              <mc:Fallback>
                <p:oleObj name="think-cell Slide" r:id="rId22"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C390A8E2-54FC-CD43-86FA-BD3251315581}"/>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
        <p:nvSpPr>
          <p:cNvPr id="9" name="Rectangle 8">
            <a:extLst>
              <a:ext uri="{FF2B5EF4-FFF2-40B4-BE49-F238E27FC236}">
                <a16:creationId xmlns:a16="http://schemas.microsoft.com/office/drawing/2014/main" id="{2E0F6B71-0EF4-B648-A57C-EBFD9FC00657}"/>
              </a:ext>
            </a:extLst>
          </p:cNvPr>
          <p:cNvSpPr/>
          <p:nvPr userDrawn="1"/>
        </p:nvSpPr>
        <p:spPr>
          <a:xfrm>
            <a:off x="0" y="7518400"/>
            <a:ext cx="1828800" cy="7112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4091" r:id="rId1"/>
    <p:sldLayoutId id="2147484085" r:id="rId2"/>
    <p:sldLayoutId id="2147484094" r:id="rId3"/>
    <p:sldLayoutId id="2147484095" r:id="rId4"/>
    <p:sldLayoutId id="2147484096" r:id="rId5"/>
    <p:sldLayoutId id="2147484097" r:id="rId6"/>
    <p:sldLayoutId id="2147484098" r:id="rId7"/>
    <p:sldLayoutId id="2147483786" r:id="rId8"/>
    <p:sldLayoutId id="2147483788" r:id="rId9"/>
    <p:sldLayoutId id="2147483790" r:id="rId10"/>
    <p:sldLayoutId id="2147483791" r:id="rId11"/>
    <p:sldLayoutId id="2147483792" r:id="rId12"/>
    <p:sldLayoutId id="2147483960" r:id="rId13"/>
    <p:sldLayoutId id="2147483794" r:id="rId14"/>
    <p:sldLayoutId id="2147483795" r:id="rId15"/>
    <p:sldLayoutId id="2147483796" r:id="rId16"/>
    <p:sldLayoutId id="2147483728" r:id="rId17"/>
    <p:sldLayoutId id="2147483797" r:id="rId18"/>
    <p:sldLayoutId id="2147483800" r:id="rId19"/>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7" imgW="7772400" imgH="10058400" progId="TCLayout.ActiveDocument.1">
                  <p:embed/>
                </p:oleObj>
              </mc:Choice>
              <mc:Fallback>
                <p:oleObj name="think-cell Slide" r:id="rId47"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674245224"/>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 id="2147484240" r:id="rId15"/>
    <p:sldLayoutId id="2147484241" r:id="rId16"/>
    <p:sldLayoutId id="2147484242" r:id="rId17"/>
    <p:sldLayoutId id="2147484243" r:id="rId18"/>
    <p:sldLayoutId id="2147484244" r:id="rId19"/>
    <p:sldLayoutId id="2147484245" r:id="rId20"/>
    <p:sldLayoutId id="2147484246" r:id="rId21"/>
    <p:sldLayoutId id="2147484247" r:id="rId22"/>
    <p:sldLayoutId id="2147484248" r:id="rId23"/>
    <p:sldLayoutId id="2147484249" r:id="rId24"/>
    <p:sldLayoutId id="2147484250" r:id="rId25"/>
    <p:sldLayoutId id="2147484251" r:id="rId26"/>
    <p:sldLayoutId id="2147484252" r:id="rId27"/>
    <p:sldLayoutId id="2147484253" r:id="rId28"/>
    <p:sldLayoutId id="2147484254" r:id="rId29"/>
    <p:sldLayoutId id="2147484255" r:id="rId30"/>
    <p:sldLayoutId id="2147484256" r:id="rId31"/>
    <p:sldLayoutId id="2147484257" r:id="rId32"/>
    <p:sldLayoutId id="2147484258" r:id="rId33"/>
    <p:sldLayoutId id="2147484259" r:id="rId34"/>
    <p:sldLayoutId id="2147484260" r:id="rId35"/>
    <p:sldLayoutId id="2147484261" r:id="rId36"/>
    <p:sldLayoutId id="2147484262" r:id="rId37"/>
    <p:sldLayoutId id="2147484263" r:id="rId38"/>
    <p:sldLayoutId id="2147484264" r:id="rId39"/>
    <p:sldLayoutId id="2147484265" r:id="rId40"/>
    <p:sldLayoutId id="2147484266" r:id="rId41"/>
    <p:sldLayoutId id="2147484267" r:id="rId42"/>
    <p:sldLayoutId id="2147484268" r:id="rId43"/>
    <p:sldLayoutId id="2147484269" r:id="rId44"/>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extLst>
              <p:ext uri="{D42A27DB-BD31-4B8C-83A1-F6EECF244321}">
                <p14:modId xmlns:p14="http://schemas.microsoft.com/office/powerpoint/2010/main" val="2783734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EEAB5CE5-57B3-E44E-A0C1-A13CA8E3ADEB}"/>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4089" r:id="rId1"/>
    <p:sldLayoutId id="2147484093" r:id="rId2"/>
    <p:sldLayoutId id="2147484090" r:id="rId3"/>
    <p:sldLayoutId id="2147484088" r:id="rId4"/>
    <p:sldLayoutId id="2147483944" r:id="rId5"/>
    <p:sldLayoutId id="2147483945" r:id="rId6"/>
    <p:sldLayoutId id="2147483946" r:id="rId7"/>
    <p:sldLayoutId id="2147483947" r:id="rId8"/>
    <p:sldLayoutId id="2147483949" r:id="rId9"/>
    <p:sldLayoutId id="2147484086" r:id="rId10"/>
    <p:sldLayoutId id="214748408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39E9020-1543-AE4C-9C17-F51885C8FCD1}"/>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0323296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9" imgW="7772400" imgH="10058400" progId="TCLayout.ActiveDocument.1">
                  <p:embed/>
                </p:oleObj>
              </mc:Choice>
              <mc:Fallback>
                <p:oleObj name="think-cell Slide" r:id="rId49"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218003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81" r:id="rId21"/>
    <p:sldLayoutId id="2147484144" r:id="rId22"/>
    <p:sldLayoutId id="2147484145" r:id="rId23"/>
    <p:sldLayoutId id="2147484179"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271" r:id="rId45"/>
    <p:sldLayoutId id="2147484273" r:id="rId46"/>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5" imgW="7772400" imgH="10058400" progId="TCLayout.ActiveDocument.1">
                  <p:embed/>
                </p:oleObj>
              </mc:Choice>
              <mc:Fallback>
                <p:oleObj name="think-cell Slide" r:id="rId45"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13E03D78-9335-C142-AD85-23FFA04FA4F1}"/>
              </a:ext>
            </a:extLst>
          </p:cNvPr>
          <p:cNvPicPr>
            <a:picLocks noChangeAspect="1"/>
          </p:cNvPicPr>
          <p:nvPr userDrawn="1"/>
        </p:nvPicPr>
        <p:blipFill>
          <a:blip r:embed="rId4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3261515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3A77FE12-A329-4545-8EA9-3795EF99BAA6}"/>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1462856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png"/></Relationships>
</file>

<file path=ppt/slides/_rels/slide1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notesSlide" Target="../notesSlides/notesSlide10.xml"/><Relationship Id="rId7" Type="http://schemas.openxmlformats.org/officeDocument/2006/relationships/image" Target="../media/image104.svg"/><Relationship Id="rId2" Type="http://schemas.openxmlformats.org/officeDocument/2006/relationships/slideLayout" Target="../slideLayouts/slideLayout149.xml"/><Relationship Id="rId1" Type="http://schemas.openxmlformats.org/officeDocument/2006/relationships/tags" Target="../tags/tag243.xml"/><Relationship Id="rId6" Type="http://schemas.openxmlformats.org/officeDocument/2006/relationships/image" Target="../media/image103.png"/><Relationship Id="rId5" Type="http://schemas.openxmlformats.org/officeDocument/2006/relationships/image" Target="../media/image127.emf"/><Relationship Id="rId4" Type="http://schemas.openxmlformats.org/officeDocument/2006/relationships/oleObject" Target="../embeddings/oleObject241.bin"/><Relationship Id="rId9" Type="http://schemas.openxmlformats.org/officeDocument/2006/relationships/image" Target="../media/image102.svg"/></Relationships>
</file>

<file path=ppt/slides/_rels/slide11.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135.svg"/><Relationship Id="rId18" Type="http://schemas.openxmlformats.org/officeDocument/2006/relationships/image" Target="../media/image103.png"/><Relationship Id="rId3" Type="http://schemas.openxmlformats.org/officeDocument/2006/relationships/notesSlide" Target="../notesSlides/notesSlide11.xml"/><Relationship Id="rId21" Type="http://schemas.openxmlformats.org/officeDocument/2006/relationships/image" Target="../media/image137.svg"/><Relationship Id="rId7" Type="http://schemas.openxmlformats.org/officeDocument/2006/relationships/image" Target="../media/image131.svg"/><Relationship Id="rId12" Type="http://schemas.openxmlformats.org/officeDocument/2006/relationships/image" Target="../media/image134.png"/><Relationship Id="rId17" Type="http://schemas.openxmlformats.org/officeDocument/2006/relationships/image" Target="../media/image102.svg"/><Relationship Id="rId2" Type="http://schemas.openxmlformats.org/officeDocument/2006/relationships/slideLayout" Target="../slideLayouts/slideLayout150.xml"/><Relationship Id="rId16" Type="http://schemas.openxmlformats.org/officeDocument/2006/relationships/image" Target="../media/image101.png"/><Relationship Id="rId20" Type="http://schemas.openxmlformats.org/officeDocument/2006/relationships/image" Target="../media/image136.png"/><Relationship Id="rId1" Type="http://schemas.openxmlformats.org/officeDocument/2006/relationships/tags" Target="../tags/tag244.xml"/><Relationship Id="rId6" Type="http://schemas.openxmlformats.org/officeDocument/2006/relationships/image" Target="../media/image130.png"/><Relationship Id="rId11" Type="http://schemas.openxmlformats.org/officeDocument/2006/relationships/image" Target="../media/image133.svg"/><Relationship Id="rId5" Type="http://schemas.openxmlformats.org/officeDocument/2006/relationships/image" Target="../media/image129.svg"/><Relationship Id="rId15" Type="http://schemas.openxmlformats.org/officeDocument/2006/relationships/image" Target="../media/image114.emf"/><Relationship Id="rId23" Type="http://schemas.openxmlformats.org/officeDocument/2006/relationships/image" Target="../media/image139.svg"/><Relationship Id="rId10" Type="http://schemas.openxmlformats.org/officeDocument/2006/relationships/image" Target="../media/image132.png"/><Relationship Id="rId19" Type="http://schemas.openxmlformats.org/officeDocument/2006/relationships/image" Target="../media/image104.svg"/><Relationship Id="rId4" Type="http://schemas.openxmlformats.org/officeDocument/2006/relationships/image" Target="../media/image128.png"/><Relationship Id="rId9" Type="http://schemas.openxmlformats.org/officeDocument/2006/relationships/image" Target="../media/image95.svg"/><Relationship Id="rId14" Type="http://schemas.openxmlformats.org/officeDocument/2006/relationships/oleObject" Target="../embeddings/oleObject240.bin"/><Relationship Id="rId22" Type="http://schemas.openxmlformats.org/officeDocument/2006/relationships/image" Target="../media/image138.png"/></Relationships>
</file>

<file path=ppt/slides/_rels/slide12.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notesSlide" Target="../notesSlides/notesSlide12.xml"/><Relationship Id="rId7" Type="http://schemas.openxmlformats.org/officeDocument/2006/relationships/image" Target="../media/image88.png"/><Relationship Id="rId2" Type="http://schemas.openxmlformats.org/officeDocument/2006/relationships/slideLayout" Target="../slideLayouts/slideLayout186.xml"/><Relationship Id="rId1" Type="http://schemas.openxmlformats.org/officeDocument/2006/relationships/tags" Target="../tags/tag245.xml"/><Relationship Id="rId6" Type="http://schemas.openxmlformats.org/officeDocument/2006/relationships/image" Target="../media/image52.png"/><Relationship Id="rId5" Type="http://schemas.openxmlformats.org/officeDocument/2006/relationships/image" Target="../media/image140.emf"/><Relationship Id="rId10" Type="http://schemas.openxmlformats.org/officeDocument/2006/relationships/image" Target="../media/image142.svg"/><Relationship Id="rId4" Type="http://schemas.openxmlformats.org/officeDocument/2006/relationships/oleObject" Target="../embeddings/oleObject242.bin"/><Relationship Id="rId9" Type="http://schemas.openxmlformats.org/officeDocument/2006/relationships/image" Target="../media/image141.png"/></Relationships>
</file>

<file path=ppt/slides/_rels/slide13.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notesSlide" Target="../notesSlides/notesSlide13.xml"/><Relationship Id="rId7" Type="http://schemas.openxmlformats.org/officeDocument/2006/relationships/image" Target="../media/image102.svg"/><Relationship Id="rId2" Type="http://schemas.openxmlformats.org/officeDocument/2006/relationships/slideLayout" Target="../slideLayouts/slideLayout150.xml"/><Relationship Id="rId1" Type="http://schemas.openxmlformats.org/officeDocument/2006/relationships/tags" Target="../tags/tag246.xml"/><Relationship Id="rId6" Type="http://schemas.openxmlformats.org/officeDocument/2006/relationships/image" Target="../media/image101.png"/><Relationship Id="rId5" Type="http://schemas.openxmlformats.org/officeDocument/2006/relationships/image" Target="../media/image143.emf"/><Relationship Id="rId4" Type="http://schemas.openxmlformats.org/officeDocument/2006/relationships/oleObject" Target="../embeddings/oleObject243.bin"/><Relationship Id="rId9" Type="http://schemas.openxmlformats.org/officeDocument/2006/relationships/image" Target="../media/image104.svg"/></Relationships>
</file>

<file path=ppt/slides/_rels/slide1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notesSlide" Target="../notesSlides/notesSlide14.xml"/><Relationship Id="rId7" Type="http://schemas.openxmlformats.org/officeDocument/2006/relationships/image" Target="../media/image102.svg"/><Relationship Id="rId2" Type="http://schemas.openxmlformats.org/officeDocument/2006/relationships/slideLayout" Target="../slideLayouts/slideLayout150.xml"/><Relationship Id="rId1" Type="http://schemas.openxmlformats.org/officeDocument/2006/relationships/tags" Target="../tags/tag247.xml"/><Relationship Id="rId6" Type="http://schemas.openxmlformats.org/officeDocument/2006/relationships/image" Target="../media/image101.png"/><Relationship Id="rId5" Type="http://schemas.openxmlformats.org/officeDocument/2006/relationships/image" Target="../media/image143.emf"/><Relationship Id="rId4" Type="http://schemas.openxmlformats.org/officeDocument/2006/relationships/oleObject" Target="../embeddings/oleObject243.bin"/><Relationship Id="rId9" Type="http://schemas.openxmlformats.org/officeDocument/2006/relationships/image" Target="../media/image104.svg"/></Relationships>
</file>

<file path=ppt/slides/_rels/slide1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notesSlide" Target="../notesSlides/notesSlide15.xml"/><Relationship Id="rId7" Type="http://schemas.openxmlformats.org/officeDocument/2006/relationships/image" Target="../media/image146.emf"/><Relationship Id="rId2" Type="http://schemas.openxmlformats.org/officeDocument/2006/relationships/slideLayout" Target="../slideLayouts/slideLayout146.xml"/><Relationship Id="rId1" Type="http://schemas.openxmlformats.org/officeDocument/2006/relationships/tags" Target="../tags/tag248.xml"/><Relationship Id="rId6" Type="http://schemas.openxmlformats.org/officeDocument/2006/relationships/oleObject" Target="../embeddings/oleObject244.bin"/><Relationship Id="rId11" Type="http://schemas.openxmlformats.org/officeDocument/2006/relationships/image" Target="../media/image104.svg"/><Relationship Id="rId5" Type="http://schemas.openxmlformats.org/officeDocument/2006/relationships/image" Target="../media/image145.png"/><Relationship Id="rId10" Type="http://schemas.openxmlformats.org/officeDocument/2006/relationships/image" Target="../media/image103.png"/><Relationship Id="rId4" Type="http://schemas.openxmlformats.org/officeDocument/2006/relationships/image" Target="../media/image144.png"/><Relationship Id="rId9" Type="http://schemas.openxmlformats.org/officeDocument/2006/relationships/image" Target="../media/image102.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02.svg"/><Relationship Id="rId2" Type="http://schemas.openxmlformats.org/officeDocument/2006/relationships/slideLayout" Target="../slideLayouts/slideLayout150.xml"/><Relationship Id="rId1" Type="http://schemas.openxmlformats.org/officeDocument/2006/relationships/tags" Target="../tags/tag249.xml"/><Relationship Id="rId6" Type="http://schemas.openxmlformats.org/officeDocument/2006/relationships/image" Target="../media/image101.png"/><Relationship Id="rId5" Type="http://schemas.openxmlformats.org/officeDocument/2006/relationships/image" Target="../media/image147.emf"/><Relationship Id="rId4" Type="http://schemas.openxmlformats.org/officeDocument/2006/relationships/oleObject" Target="../embeddings/oleObject245.bin"/></Relationships>
</file>

<file path=ppt/slides/_rels/slide17.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notesSlide" Target="../notesSlides/notesSlide17.xml"/><Relationship Id="rId7" Type="http://schemas.openxmlformats.org/officeDocument/2006/relationships/image" Target="../media/image89.svg"/><Relationship Id="rId2" Type="http://schemas.openxmlformats.org/officeDocument/2006/relationships/slideLayout" Target="../slideLayouts/slideLayout116.xml"/><Relationship Id="rId1" Type="http://schemas.openxmlformats.org/officeDocument/2006/relationships/tags" Target="../tags/tag250.xml"/><Relationship Id="rId6" Type="http://schemas.openxmlformats.org/officeDocument/2006/relationships/image" Target="../media/image88.png"/><Relationship Id="rId5" Type="http://schemas.openxmlformats.org/officeDocument/2006/relationships/image" Target="../media/image148.emf"/><Relationship Id="rId10" Type="http://schemas.openxmlformats.org/officeDocument/2006/relationships/image" Target="../media/image52.png"/><Relationship Id="rId4" Type="http://schemas.openxmlformats.org/officeDocument/2006/relationships/oleObject" Target="../embeddings/oleObject246.bin"/><Relationship Id="rId9" Type="http://schemas.openxmlformats.org/officeDocument/2006/relationships/image" Target="../media/image150.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89.svg"/><Relationship Id="rId2" Type="http://schemas.openxmlformats.org/officeDocument/2006/relationships/slideLayout" Target="../slideLayouts/slideLayout185.xml"/><Relationship Id="rId1" Type="http://schemas.openxmlformats.org/officeDocument/2006/relationships/tags" Target="../tags/tag251.xml"/><Relationship Id="rId6" Type="http://schemas.openxmlformats.org/officeDocument/2006/relationships/image" Target="../media/image88.png"/><Relationship Id="rId5" Type="http://schemas.openxmlformats.org/officeDocument/2006/relationships/image" Target="NULL"/><Relationship Id="rId4" Type="http://schemas.openxmlformats.org/officeDocument/2006/relationships/oleObject" Target="../embeddings/oleObject247.bin"/></Relationships>
</file>

<file path=ppt/slides/_rels/slide2.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98.png"/><Relationship Id="rId18" Type="http://schemas.openxmlformats.org/officeDocument/2006/relationships/image" Target="../media/image102.svg"/><Relationship Id="rId3" Type="http://schemas.openxmlformats.org/officeDocument/2006/relationships/slideLayout" Target="../slideLayouts/slideLayout152.xml"/><Relationship Id="rId7" Type="http://schemas.openxmlformats.org/officeDocument/2006/relationships/image" Target="../media/image92.png"/><Relationship Id="rId12" Type="http://schemas.openxmlformats.org/officeDocument/2006/relationships/image" Target="../media/image97.svg"/><Relationship Id="rId17" Type="http://schemas.openxmlformats.org/officeDocument/2006/relationships/image" Target="../media/image101.png"/><Relationship Id="rId2" Type="http://schemas.openxmlformats.org/officeDocument/2006/relationships/tags" Target="../tags/tag241.xml"/><Relationship Id="rId16" Type="http://schemas.openxmlformats.org/officeDocument/2006/relationships/image" Target="../media/image100.emf"/><Relationship Id="rId20" Type="http://schemas.openxmlformats.org/officeDocument/2006/relationships/image" Target="../media/image104.svg"/><Relationship Id="rId1" Type="http://schemas.openxmlformats.org/officeDocument/2006/relationships/tags" Target="../tags/tag240.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oleObject" Target="../embeddings/oleObject239.bin"/><Relationship Id="rId10" Type="http://schemas.openxmlformats.org/officeDocument/2006/relationships/image" Target="../media/image95.svg"/><Relationship Id="rId19" Type="http://schemas.openxmlformats.org/officeDocument/2006/relationships/image" Target="../media/image103.png"/><Relationship Id="rId4" Type="http://schemas.openxmlformats.org/officeDocument/2006/relationships/notesSlide" Target="../notesSlides/notesSlide2.xml"/><Relationship Id="rId9" Type="http://schemas.openxmlformats.org/officeDocument/2006/relationships/image" Target="../media/image94.png"/><Relationship Id="rId14" Type="http://schemas.openxmlformats.org/officeDocument/2006/relationships/image" Target="../media/image99.svg"/></Relationships>
</file>

<file path=ppt/slides/_rels/slide3.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113.svg"/><Relationship Id="rId18" Type="http://schemas.openxmlformats.org/officeDocument/2006/relationships/image" Target="../media/image103.png"/><Relationship Id="rId3" Type="http://schemas.openxmlformats.org/officeDocument/2006/relationships/notesSlide" Target="../notesSlides/notesSlide3.xml"/><Relationship Id="rId21" Type="http://schemas.openxmlformats.org/officeDocument/2006/relationships/image" Target="../media/image116.svg"/><Relationship Id="rId7" Type="http://schemas.openxmlformats.org/officeDocument/2006/relationships/image" Target="../media/image108.svg"/><Relationship Id="rId12" Type="http://schemas.openxmlformats.org/officeDocument/2006/relationships/image" Target="../media/image112.png"/><Relationship Id="rId17" Type="http://schemas.openxmlformats.org/officeDocument/2006/relationships/image" Target="../media/image102.svg"/><Relationship Id="rId2" Type="http://schemas.openxmlformats.org/officeDocument/2006/relationships/slideLayout" Target="../slideLayouts/slideLayout150.xml"/><Relationship Id="rId16" Type="http://schemas.openxmlformats.org/officeDocument/2006/relationships/image" Target="../media/image101.png"/><Relationship Id="rId20" Type="http://schemas.openxmlformats.org/officeDocument/2006/relationships/image" Target="../media/image115.png"/><Relationship Id="rId1" Type="http://schemas.openxmlformats.org/officeDocument/2006/relationships/tags" Target="../tags/tag242.xml"/><Relationship Id="rId6" Type="http://schemas.openxmlformats.org/officeDocument/2006/relationships/image" Target="../media/image107.png"/><Relationship Id="rId11" Type="http://schemas.openxmlformats.org/officeDocument/2006/relationships/image" Target="../media/image111.svg"/><Relationship Id="rId5" Type="http://schemas.openxmlformats.org/officeDocument/2006/relationships/image" Target="../media/image106.svg"/><Relationship Id="rId15" Type="http://schemas.openxmlformats.org/officeDocument/2006/relationships/image" Target="../media/image114.emf"/><Relationship Id="rId10" Type="http://schemas.openxmlformats.org/officeDocument/2006/relationships/image" Target="../media/image110.png"/><Relationship Id="rId19" Type="http://schemas.openxmlformats.org/officeDocument/2006/relationships/image" Target="../media/image104.svg"/><Relationship Id="rId4" Type="http://schemas.openxmlformats.org/officeDocument/2006/relationships/image" Target="../media/image105.png"/><Relationship Id="rId9" Type="http://schemas.openxmlformats.org/officeDocument/2006/relationships/image" Target="../media/image109.svg"/><Relationship Id="rId14" Type="http://schemas.openxmlformats.org/officeDocument/2006/relationships/oleObject" Target="../embeddings/oleObject240.bin"/></Relationships>
</file>

<file path=ppt/slides/_rels/slide4.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4.svg"/><Relationship Id="rId2" Type="http://schemas.openxmlformats.org/officeDocument/2006/relationships/notesSlide" Target="../notesSlides/notesSlide4.xml"/><Relationship Id="rId1" Type="http://schemas.openxmlformats.org/officeDocument/2006/relationships/slideLayout" Target="../slideLayouts/slideLayout150.xml"/><Relationship Id="rId6" Type="http://schemas.openxmlformats.org/officeDocument/2006/relationships/image" Target="../media/image103.png"/><Relationship Id="rId5" Type="http://schemas.openxmlformats.org/officeDocument/2006/relationships/image" Target="../media/image117.png"/><Relationship Id="rId4" Type="http://schemas.openxmlformats.org/officeDocument/2006/relationships/image" Target="../media/image102.svg"/></Relationships>
</file>

<file path=ppt/slides/_rels/slide5.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04.svg"/><Relationship Id="rId2" Type="http://schemas.openxmlformats.org/officeDocument/2006/relationships/notesSlide" Target="../notesSlides/notesSlide5.xml"/><Relationship Id="rId1" Type="http://schemas.openxmlformats.org/officeDocument/2006/relationships/slideLayout" Target="../slideLayouts/slideLayout150.xml"/><Relationship Id="rId6" Type="http://schemas.openxmlformats.org/officeDocument/2006/relationships/image" Target="../media/image103.png"/><Relationship Id="rId5" Type="http://schemas.openxmlformats.org/officeDocument/2006/relationships/image" Target="../media/image102.svg"/><Relationship Id="rId4" Type="http://schemas.openxmlformats.org/officeDocument/2006/relationships/image" Target="../media/image101.png"/></Relationships>
</file>

<file path=ppt/slides/_rels/slide6.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01.png"/><Relationship Id="rId7" Type="http://schemas.openxmlformats.org/officeDocument/2006/relationships/image" Target="../media/image119.png"/><Relationship Id="rId2" Type="http://schemas.openxmlformats.org/officeDocument/2006/relationships/notesSlide" Target="../notesSlides/notesSlide6.xml"/><Relationship Id="rId1" Type="http://schemas.openxmlformats.org/officeDocument/2006/relationships/slideLayout" Target="../slideLayouts/slideLayout150.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 Id="rId9" Type="http://schemas.openxmlformats.org/officeDocument/2006/relationships/image" Target="../media/image121.png"/></Relationships>
</file>

<file path=ppt/slides/_rels/slide7.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04.svg"/><Relationship Id="rId2" Type="http://schemas.openxmlformats.org/officeDocument/2006/relationships/notesSlide" Target="../notesSlides/notesSlide7.xml"/><Relationship Id="rId1" Type="http://schemas.openxmlformats.org/officeDocument/2006/relationships/slideLayout" Target="../slideLayouts/slideLayout150.xml"/><Relationship Id="rId6" Type="http://schemas.openxmlformats.org/officeDocument/2006/relationships/image" Target="../media/image103.png"/><Relationship Id="rId5" Type="http://schemas.openxmlformats.org/officeDocument/2006/relationships/image" Target="../media/image102.svg"/><Relationship Id="rId4" Type="http://schemas.openxmlformats.org/officeDocument/2006/relationships/image" Target="../media/image101.png"/></Relationships>
</file>

<file path=ppt/slides/_rels/slide8.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01.png"/><Relationship Id="rId7" Type="http://schemas.openxmlformats.org/officeDocument/2006/relationships/image" Target="../media/image123.png"/><Relationship Id="rId2" Type="http://schemas.openxmlformats.org/officeDocument/2006/relationships/notesSlide" Target="../notesSlides/notesSlide8.xml"/><Relationship Id="rId1" Type="http://schemas.openxmlformats.org/officeDocument/2006/relationships/slideLayout" Target="../slideLayouts/slideLayout150.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 Id="rId9" Type="http://schemas.openxmlformats.org/officeDocument/2006/relationships/image" Target="../media/image125.png"/></Relationships>
</file>

<file path=ppt/slides/_rels/slide9.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04.svg"/><Relationship Id="rId2" Type="http://schemas.openxmlformats.org/officeDocument/2006/relationships/notesSlide" Target="../notesSlides/notesSlide9.xml"/><Relationship Id="rId1" Type="http://schemas.openxmlformats.org/officeDocument/2006/relationships/slideLayout" Target="../slideLayouts/slideLayout150.xml"/><Relationship Id="rId6" Type="http://schemas.openxmlformats.org/officeDocument/2006/relationships/image" Target="../media/image103.png"/><Relationship Id="rId5" Type="http://schemas.openxmlformats.org/officeDocument/2006/relationships/image" Target="../media/image102.svg"/><Relationship Id="rId4" Type="http://schemas.openxmlformats.org/officeDocument/2006/relationships/image" Target="../media/image10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C7FF82D-956B-F20F-75C7-9E59AE7CDD7E}"/>
              </a:ext>
            </a:extLst>
          </p:cNvPr>
          <p:cNvPicPr>
            <a:picLocks noChangeAspect="1"/>
          </p:cNvPicPr>
          <p:nvPr/>
        </p:nvPicPr>
        <p:blipFill>
          <a:blip r:embed="rId3"/>
          <a:stretch>
            <a:fillRect/>
          </a:stretch>
        </p:blipFill>
        <p:spPr>
          <a:xfrm>
            <a:off x="0" y="8345"/>
            <a:ext cx="14630400" cy="8221255"/>
          </a:xfrm>
          <a:prstGeom prst="rect">
            <a:avLst/>
          </a:prstGeom>
        </p:spPr>
      </p:pic>
      <p:pic>
        <p:nvPicPr>
          <p:cNvPr id="4" name="Picture 3">
            <a:extLst>
              <a:ext uri="{FF2B5EF4-FFF2-40B4-BE49-F238E27FC236}">
                <a16:creationId xmlns:a16="http://schemas.microsoft.com/office/drawing/2014/main" id="{D47D4EF0-74A7-8DD8-D785-2AD2B6E9BD01}"/>
              </a:ext>
            </a:extLst>
          </p:cNvPr>
          <p:cNvPicPr>
            <a:picLocks noChangeAspect="1"/>
          </p:cNvPicPr>
          <p:nvPr/>
        </p:nvPicPr>
        <p:blipFill>
          <a:blip r:embed="rId4"/>
          <a:stretch>
            <a:fillRect/>
          </a:stretch>
        </p:blipFill>
        <p:spPr>
          <a:xfrm>
            <a:off x="5198347" y="477081"/>
            <a:ext cx="1910478" cy="1109139"/>
          </a:xfrm>
          <a:prstGeom prst="rect">
            <a:avLst/>
          </a:prstGeom>
        </p:spPr>
      </p:pic>
      <p:cxnSp>
        <p:nvCxnSpPr>
          <p:cNvPr id="5" name="Straight Connector 4">
            <a:extLst>
              <a:ext uri="{FF2B5EF4-FFF2-40B4-BE49-F238E27FC236}">
                <a16:creationId xmlns:a16="http://schemas.microsoft.com/office/drawing/2014/main" id="{2257A1B6-2F71-5000-078B-090CCF154005}"/>
              </a:ext>
            </a:extLst>
          </p:cNvPr>
          <p:cNvCxnSpPr>
            <a:cxnSpLocks/>
          </p:cNvCxnSpPr>
          <p:nvPr/>
        </p:nvCxnSpPr>
        <p:spPr>
          <a:xfrm>
            <a:off x="7315970" y="496257"/>
            <a:ext cx="0" cy="1079819"/>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5E880D5E-14FE-1E5D-34B6-73C8D49647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92509" y="395422"/>
            <a:ext cx="1757196" cy="1171464"/>
          </a:xfrm>
          <a:prstGeom prst="rect">
            <a:avLst/>
          </a:prstGeom>
        </p:spPr>
      </p:pic>
      <p:sp>
        <p:nvSpPr>
          <p:cNvPr id="32" name="Text Placeholder 2">
            <a:extLst>
              <a:ext uri="{FF2B5EF4-FFF2-40B4-BE49-F238E27FC236}">
                <a16:creationId xmlns:a16="http://schemas.microsoft.com/office/drawing/2014/main" id="{DD01AF6E-A354-5230-C601-5C9DD187A935}"/>
              </a:ext>
            </a:extLst>
          </p:cNvPr>
          <p:cNvSpPr txBox="1">
            <a:spLocks/>
          </p:cNvSpPr>
          <p:nvPr/>
        </p:nvSpPr>
        <p:spPr>
          <a:xfrm>
            <a:off x="4125822" y="6798678"/>
            <a:ext cx="6378756" cy="28519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800" b="1" dirty="0">
                <a:solidFill>
                  <a:schemeClr val="bg2"/>
                </a:solidFill>
                <a:latin typeface="Segoe UI" panose="020B0502040204020203" pitchFamily="34" charset="0"/>
                <a:sym typeface="Segoe UI" panose="020B0502040204020203" pitchFamily="34" charset="0"/>
              </a:rPr>
              <a:t>Speaker/team/other</a:t>
            </a:r>
          </a:p>
        </p:txBody>
      </p:sp>
      <p:sp>
        <p:nvSpPr>
          <p:cNvPr id="33" name="Text Placeholder 3">
            <a:extLst>
              <a:ext uri="{FF2B5EF4-FFF2-40B4-BE49-F238E27FC236}">
                <a16:creationId xmlns:a16="http://schemas.microsoft.com/office/drawing/2014/main" id="{D5F613C5-01DE-E17F-2325-2DF597EFB6DF}"/>
              </a:ext>
            </a:extLst>
          </p:cNvPr>
          <p:cNvSpPr txBox="1">
            <a:spLocks/>
          </p:cNvSpPr>
          <p:nvPr/>
        </p:nvSpPr>
        <p:spPr>
          <a:xfrm>
            <a:off x="5515180" y="7083876"/>
            <a:ext cx="3600037" cy="28519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800" dirty="0">
                <a:solidFill>
                  <a:schemeClr val="bg2"/>
                </a:solidFill>
                <a:latin typeface="Segoe UI" panose="020B0502040204020203" pitchFamily="34" charset="0"/>
                <a:sym typeface="Segoe UI" panose="020B0502040204020203" pitchFamily="34" charset="0"/>
              </a:rPr>
              <a:t>Month 00, 2022</a:t>
            </a:r>
          </a:p>
        </p:txBody>
      </p:sp>
      <p:sp>
        <p:nvSpPr>
          <p:cNvPr id="2" name="Text Placeholder 2">
            <a:extLst>
              <a:ext uri="{FF2B5EF4-FFF2-40B4-BE49-F238E27FC236}">
                <a16:creationId xmlns:a16="http://schemas.microsoft.com/office/drawing/2014/main" id="{9F7C36A2-314B-803D-AC0C-30DCF29335AD}"/>
              </a:ext>
            </a:extLst>
          </p:cNvPr>
          <p:cNvSpPr txBox="1">
            <a:spLocks/>
          </p:cNvSpPr>
          <p:nvPr/>
        </p:nvSpPr>
        <p:spPr>
          <a:xfrm>
            <a:off x="7523300" y="4679810"/>
            <a:ext cx="4356263" cy="1590341"/>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5000"/>
              </a:lnSpc>
              <a:spcBef>
                <a:spcPts val="0"/>
              </a:spcBef>
            </a:pPr>
            <a:r>
              <a:rPr lang="en-US" sz="4700" dirty="0">
                <a:solidFill>
                  <a:srgbClr val="FFFFFF"/>
                </a:solidFill>
              </a:rPr>
              <a:t>Banking</a:t>
            </a:r>
          </a:p>
          <a:p>
            <a:pPr>
              <a:lnSpc>
                <a:spcPts val="5000"/>
              </a:lnSpc>
              <a:spcBef>
                <a:spcPts val="0"/>
              </a:spcBef>
            </a:pPr>
            <a:r>
              <a:rPr lang="en-US" sz="4700" dirty="0">
                <a:solidFill>
                  <a:srgbClr val="FFFFFF"/>
                </a:solidFill>
              </a:rPr>
              <a:t>services</a:t>
            </a:r>
          </a:p>
        </p:txBody>
      </p:sp>
      <p:sp>
        <p:nvSpPr>
          <p:cNvPr id="6" name="Text Placeholder 3">
            <a:extLst>
              <a:ext uri="{FF2B5EF4-FFF2-40B4-BE49-F238E27FC236}">
                <a16:creationId xmlns:a16="http://schemas.microsoft.com/office/drawing/2014/main" id="{698BC7AA-E659-A805-5FCD-D25811650965}"/>
              </a:ext>
            </a:extLst>
          </p:cNvPr>
          <p:cNvSpPr txBox="1">
            <a:spLocks/>
          </p:cNvSpPr>
          <p:nvPr/>
        </p:nvSpPr>
        <p:spPr>
          <a:xfrm>
            <a:off x="8915971" y="4419599"/>
            <a:ext cx="1570921" cy="376845"/>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b="1" dirty="0">
                <a:solidFill>
                  <a:srgbClr val="FFFFFF"/>
                </a:solidFill>
                <a:latin typeface="Segoe UI Semibold" panose="020B0502040204020203" pitchFamily="34" charset="0"/>
                <a:cs typeface="Segoe UI Semibold" panose="020B0502040204020203" pitchFamily="34" charset="0"/>
              </a:rPr>
              <a:t>Lesson 4</a:t>
            </a:r>
          </a:p>
        </p:txBody>
      </p:sp>
    </p:spTree>
    <p:extLst>
      <p:ext uri="{BB962C8B-B14F-4D97-AF65-F5344CB8AC3E}">
        <p14:creationId xmlns:p14="http://schemas.microsoft.com/office/powerpoint/2010/main" val="3631216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578FB135-3F82-AB46-B1DC-54D7A75D03B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3" name="Object 12" hidden="1">
                        <a:extLst>
                          <a:ext uri="{FF2B5EF4-FFF2-40B4-BE49-F238E27FC236}">
                            <a16:creationId xmlns:a16="http://schemas.microsoft.com/office/drawing/2014/main" id="{578FB135-3F82-AB46-B1DC-54D7A75D03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7917823-0BCC-4B4E-A2B0-AB81392218F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Title 3">
            <a:extLst>
              <a:ext uri="{FF2B5EF4-FFF2-40B4-BE49-F238E27FC236}">
                <a16:creationId xmlns:a16="http://schemas.microsoft.com/office/drawing/2014/main" id="{ED05C76B-9866-044C-BFFA-6CE314D880CD}"/>
              </a:ext>
            </a:extLst>
          </p:cNvPr>
          <p:cNvSpPr>
            <a:spLocks noGrp="1"/>
          </p:cNvSpPr>
          <p:nvPr>
            <p:ph type="ctrTitle"/>
          </p:nvPr>
        </p:nvSpPr>
        <p:spPr/>
        <p:txBody>
          <a:bodyPr/>
          <a:lstStyle/>
          <a:p>
            <a:pPr lvl="0"/>
            <a:r>
              <a:rPr lang="en-US" spc="-20" dirty="0">
                <a:solidFill>
                  <a:schemeClr val="tx2"/>
                </a:solidFill>
              </a:rPr>
              <a:t>Reconciling a checking account</a:t>
            </a:r>
          </a:p>
        </p:txBody>
      </p:sp>
      <p:sp>
        <p:nvSpPr>
          <p:cNvPr id="5" name="Text Placeholder 4">
            <a:extLst>
              <a:ext uri="{FF2B5EF4-FFF2-40B4-BE49-F238E27FC236}">
                <a16:creationId xmlns:a16="http://schemas.microsoft.com/office/drawing/2014/main" id="{FB3D32FE-6B6C-914E-B681-985A5FB85856}"/>
              </a:ext>
            </a:extLst>
          </p:cNvPr>
          <p:cNvSpPr>
            <a:spLocks noGrp="1"/>
          </p:cNvSpPr>
          <p:nvPr>
            <p:ph type="body" sz="quarter" idx="12"/>
          </p:nvPr>
        </p:nvSpPr>
        <p:spPr>
          <a:xfrm>
            <a:off x="361652" y="3755201"/>
            <a:ext cx="2956583" cy="1388294"/>
          </a:xfrm>
        </p:spPr>
        <p:txBody>
          <a:bodyPr/>
          <a:lstStyle/>
          <a:p>
            <a:pPr>
              <a:lnSpc>
                <a:spcPct val="100000"/>
              </a:lnSpc>
              <a:spcBef>
                <a:spcPts val="2200"/>
              </a:spcBef>
            </a:pPr>
            <a:r>
              <a:rPr lang="en-US" sz="1600" b="0" spc="20" dirty="0">
                <a:cs typeface="Segoe UI" panose="020B0502040204020203" pitchFamily="34" charset="0"/>
              </a:rPr>
              <a:t>Obtain the current balance from your bank statement.</a:t>
            </a:r>
          </a:p>
          <a:p>
            <a:endParaRPr lang="en-US" sz="1600" b="0" dirty="0"/>
          </a:p>
        </p:txBody>
      </p:sp>
      <p:sp>
        <p:nvSpPr>
          <p:cNvPr id="6" name="Text Placeholder 5">
            <a:extLst>
              <a:ext uri="{FF2B5EF4-FFF2-40B4-BE49-F238E27FC236}">
                <a16:creationId xmlns:a16="http://schemas.microsoft.com/office/drawing/2014/main" id="{56F8687D-06E5-1F49-B94F-194DD311DFEA}"/>
              </a:ext>
            </a:extLst>
          </p:cNvPr>
          <p:cNvSpPr>
            <a:spLocks noGrp="1"/>
          </p:cNvSpPr>
          <p:nvPr>
            <p:ph type="body" sz="quarter" idx="21"/>
          </p:nvPr>
        </p:nvSpPr>
        <p:spPr>
          <a:xfrm>
            <a:off x="776644" y="2461629"/>
            <a:ext cx="1320999" cy="990597"/>
          </a:xfrm>
        </p:spPr>
        <p:txBody>
          <a:bodyPr/>
          <a:lstStyle/>
          <a:p>
            <a:r>
              <a:rPr lang="en-US" dirty="0">
                <a:solidFill>
                  <a:schemeClr val="bg1"/>
                </a:solidFill>
                <a:latin typeface="Segoe UI" panose="020B0502040204020203" pitchFamily="34" charset="0"/>
                <a:sym typeface="Segoe UI" panose="020B0502040204020203" pitchFamily="34" charset="0"/>
              </a:rPr>
              <a:t>1</a:t>
            </a:r>
          </a:p>
        </p:txBody>
      </p:sp>
      <p:sp>
        <p:nvSpPr>
          <p:cNvPr id="7" name="Text Placeholder 6">
            <a:extLst>
              <a:ext uri="{FF2B5EF4-FFF2-40B4-BE49-F238E27FC236}">
                <a16:creationId xmlns:a16="http://schemas.microsoft.com/office/drawing/2014/main" id="{11667218-8BF3-A74B-B752-5ADE90CF0A1B}"/>
              </a:ext>
            </a:extLst>
          </p:cNvPr>
          <p:cNvSpPr>
            <a:spLocks noGrp="1"/>
          </p:cNvSpPr>
          <p:nvPr>
            <p:ph type="body" sz="quarter" idx="23"/>
          </p:nvPr>
        </p:nvSpPr>
        <p:spPr>
          <a:xfrm>
            <a:off x="4042837" y="3752454"/>
            <a:ext cx="2510363" cy="1391041"/>
          </a:xfrm>
        </p:spPr>
        <p:txBody>
          <a:bodyPr/>
          <a:lstStyle/>
          <a:p>
            <a:pPr>
              <a:lnSpc>
                <a:spcPct val="100000"/>
              </a:lnSpc>
              <a:spcBef>
                <a:spcPts val="3300"/>
              </a:spcBef>
            </a:pPr>
            <a:r>
              <a:rPr lang="en-US" sz="1600" b="0" spc="20" dirty="0">
                <a:cs typeface="Segoe UI" panose="020B0502040204020203" pitchFamily="34" charset="0"/>
              </a:rPr>
              <a:t>Add any deposits you have recorded in your check register, but are not on this statement.</a:t>
            </a:r>
          </a:p>
          <a:p>
            <a:endParaRPr lang="en-US" sz="1600" b="0" dirty="0"/>
          </a:p>
        </p:txBody>
      </p:sp>
      <p:sp>
        <p:nvSpPr>
          <p:cNvPr id="8" name="Text Placeholder 7">
            <a:extLst>
              <a:ext uri="{FF2B5EF4-FFF2-40B4-BE49-F238E27FC236}">
                <a16:creationId xmlns:a16="http://schemas.microsoft.com/office/drawing/2014/main" id="{D240EDFF-044E-1A44-9304-AAA2BD139334}"/>
              </a:ext>
            </a:extLst>
          </p:cNvPr>
          <p:cNvSpPr>
            <a:spLocks noGrp="1"/>
          </p:cNvSpPr>
          <p:nvPr>
            <p:ph type="body" sz="quarter" idx="27"/>
          </p:nvPr>
        </p:nvSpPr>
        <p:spPr>
          <a:xfrm>
            <a:off x="7700437" y="3751928"/>
            <a:ext cx="2956681" cy="1391567"/>
          </a:xfrm>
        </p:spPr>
        <p:txBody>
          <a:bodyPr/>
          <a:lstStyle/>
          <a:p>
            <a:pPr>
              <a:lnSpc>
                <a:spcPct val="100000"/>
              </a:lnSpc>
              <a:spcBef>
                <a:spcPts val="3300"/>
              </a:spcBef>
            </a:pPr>
            <a:r>
              <a:rPr lang="en-US" sz="1600" b="0" spc="40" dirty="0">
                <a:solidFill>
                  <a:schemeClr val="tx2"/>
                </a:solidFill>
                <a:cs typeface="Segoe UI" panose="020B0502040204020203" pitchFamily="34" charset="0"/>
              </a:rPr>
              <a:t>Subtract any outstanding checks (checks you have </a:t>
            </a:r>
            <a:r>
              <a:rPr lang="en-US" sz="1600" b="0" spc="20" dirty="0">
                <a:solidFill>
                  <a:schemeClr val="tx2"/>
                </a:solidFill>
                <a:cs typeface="Segoe UI" panose="020B0502040204020203" pitchFamily="34" charset="0"/>
              </a:rPr>
              <a:t>written but have not yet cleared the banking system).</a:t>
            </a:r>
          </a:p>
        </p:txBody>
      </p:sp>
      <p:sp>
        <p:nvSpPr>
          <p:cNvPr id="9" name="Text Placeholder 8">
            <a:extLst>
              <a:ext uri="{FF2B5EF4-FFF2-40B4-BE49-F238E27FC236}">
                <a16:creationId xmlns:a16="http://schemas.microsoft.com/office/drawing/2014/main" id="{824FCA7B-1375-E34D-A07D-930676ABF90D}"/>
              </a:ext>
            </a:extLst>
          </p:cNvPr>
          <p:cNvSpPr>
            <a:spLocks noGrp="1"/>
          </p:cNvSpPr>
          <p:nvPr>
            <p:ph type="body" sz="quarter" idx="31"/>
          </p:nvPr>
        </p:nvSpPr>
        <p:spPr>
          <a:xfrm>
            <a:off x="11358038" y="3752453"/>
            <a:ext cx="2621914" cy="1391041"/>
          </a:xfrm>
        </p:spPr>
        <p:txBody>
          <a:bodyPr/>
          <a:lstStyle/>
          <a:p>
            <a:pPr>
              <a:lnSpc>
                <a:spcPct val="100000"/>
              </a:lnSpc>
              <a:spcBef>
                <a:spcPts val="3300"/>
              </a:spcBef>
            </a:pPr>
            <a:r>
              <a:rPr lang="en-US" sz="1600" b="0" dirty="0">
                <a:solidFill>
                  <a:schemeClr val="tx2"/>
                </a:solidFill>
                <a:cs typeface="Segoe UI" panose="020B0502040204020203" pitchFamily="34" charset="0"/>
              </a:rPr>
              <a:t>Compare the result with </a:t>
            </a:r>
            <a:r>
              <a:rPr lang="en-US" sz="1600" b="0" spc="30" dirty="0">
                <a:solidFill>
                  <a:schemeClr val="tx2"/>
                </a:solidFill>
                <a:cs typeface="Segoe UI" panose="020B0502040204020203" pitchFamily="34" charset="0"/>
              </a:rPr>
              <a:t>the current balance </a:t>
            </a:r>
            <a:br>
              <a:rPr lang="en-US" sz="1600" b="0" spc="30" dirty="0">
                <a:solidFill>
                  <a:schemeClr val="tx2"/>
                </a:solidFill>
                <a:cs typeface="Segoe UI" panose="020B0502040204020203" pitchFamily="34" charset="0"/>
              </a:rPr>
            </a:br>
            <a:r>
              <a:rPr lang="en-US" sz="1600" b="0" spc="30" dirty="0">
                <a:solidFill>
                  <a:schemeClr val="tx2"/>
                </a:solidFill>
                <a:cs typeface="Segoe UI" panose="020B0502040204020203" pitchFamily="34" charset="0"/>
              </a:rPr>
              <a:t>in your check register.</a:t>
            </a:r>
          </a:p>
        </p:txBody>
      </p:sp>
      <p:sp>
        <p:nvSpPr>
          <p:cNvPr id="10" name="Text Placeholder 9">
            <a:extLst>
              <a:ext uri="{FF2B5EF4-FFF2-40B4-BE49-F238E27FC236}">
                <a16:creationId xmlns:a16="http://schemas.microsoft.com/office/drawing/2014/main" id="{EDC97D6E-CF04-B24F-9E59-F7447FE4962B}"/>
              </a:ext>
            </a:extLst>
          </p:cNvPr>
          <p:cNvSpPr>
            <a:spLocks noGrp="1"/>
          </p:cNvSpPr>
          <p:nvPr>
            <p:ph type="body" sz="quarter" idx="36"/>
          </p:nvPr>
        </p:nvSpPr>
        <p:spPr>
          <a:xfrm>
            <a:off x="4472542" y="2461629"/>
            <a:ext cx="1320999" cy="990597"/>
          </a:xfrm>
        </p:spPr>
        <p:txBody>
          <a:bodyPr/>
          <a:lstStyle/>
          <a:p>
            <a:r>
              <a:rPr lang="en-US" dirty="0">
                <a:solidFill>
                  <a:srgbClr val="FFFFFF"/>
                </a:solidFill>
                <a:latin typeface="Segoe UI" panose="020B0502040204020203" pitchFamily="34" charset="0"/>
                <a:sym typeface="Segoe UI" panose="020B0502040204020203" pitchFamily="34" charset="0"/>
              </a:rPr>
              <a:t>2</a:t>
            </a:r>
          </a:p>
        </p:txBody>
      </p:sp>
      <p:sp>
        <p:nvSpPr>
          <p:cNvPr id="11" name="Text Placeholder 10">
            <a:extLst>
              <a:ext uri="{FF2B5EF4-FFF2-40B4-BE49-F238E27FC236}">
                <a16:creationId xmlns:a16="http://schemas.microsoft.com/office/drawing/2014/main" id="{F7ED9422-D308-5740-B497-2271B3CC8F13}"/>
              </a:ext>
            </a:extLst>
          </p:cNvPr>
          <p:cNvSpPr>
            <a:spLocks noGrp="1"/>
          </p:cNvSpPr>
          <p:nvPr>
            <p:ph type="body" sz="quarter" idx="38"/>
          </p:nvPr>
        </p:nvSpPr>
        <p:spPr>
          <a:xfrm>
            <a:off x="8113571" y="2461629"/>
            <a:ext cx="1320999" cy="990597"/>
          </a:xfrm>
        </p:spPr>
        <p:txBody>
          <a:bodyPr/>
          <a:lstStyle/>
          <a:p>
            <a:r>
              <a:rPr lang="en-US" dirty="0">
                <a:latin typeface="Segoe UI" panose="020B0502040204020203" pitchFamily="34" charset="0"/>
                <a:sym typeface="Segoe UI" panose="020B0502040204020203" pitchFamily="34" charset="0"/>
              </a:rPr>
              <a:t>3</a:t>
            </a:r>
          </a:p>
        </p:txBody>
      </p:sp>
      <p:sp>
        <p:nvSpPr>
          <p:cNvPr id="12" name="Text Placeholder 11">
            <a:extLst>
              <a:ext uri="{FF2B5EF4-FFF2-40B4-BE49-F238E27FC236}">
                <a16:creationId xmlns:a16="http://schemas.microsoft.com/office/drawing/2014/main" id="{63F1E89A-0B48-5446-B475-8A8F59849B4E}"/>
              </a:ext>
            </a:extLst>
          </p:cNvPr>
          <p:cNvSpPr>
            <a:spLocks noGrp="1"/>
          </p:cNvSpPr>
          <p:nvPr>
            <p:ph type="body" sz="quarter" idx="40"/>
          </p:nvPr>
        </p:nvSpPr>
        <p:spPr>
          <a:xfrm>
            <a:off x="11776327" y="2461629"/>
            <a:ext cx="1320999" cy="990597"/>
          </a:xfrm>
        </p:spPr>
        <p:txBody>
          <a:bodyPr/>
          <a:lstStyle/>
          <a:p>
            <a:r>
              <a:rPr lang="en-US" dirty="0">
                <a:solidFill>
                  <a:srgbClr val="002577"/>
                </a:solidFill>
                <a:latin typeface="Segoe UI" panose="020B0502040204020203" pitchFamily="34" charset="0"/>
                <a:sym typeface="Segoe UI" panose="020B0502040204020203" pitchFamily="34" charset="0"/>
              </a:rPr>
              <a:t>4</a:t>
            </a:r>
          </a:p>
        </p:txBody>
      </p:sp>
      <p:sp>
        <p:nvSpPr>
          <p:cNvPr id="14" name="Text Placeholder 1">
            <a:extLst>
              <a:ext uri="{FF2B5EF4-FFF2-40B4-BE49-F238E27FC236}">
                <a16:creationId xmlns:a16="http://schemas.microsoft.com/office/drawing/2014/main" id="{ED168728-D1C3-AFEA-61B3-014E6C812C0F}"/>
              </a:ext>
            </a:extLst>
          </p:cNvPr>
          <p:cNvSpPr txBox="1">
            <a:spLocks/>
          </p:cNvSpPr>
          <p:nvPr/>
        </p:nvSpPr>
        <p:spPr>
          <a:xfrm>
            <a:off x="381786" y="2658088"/>
            <a:ext cx="805990" cy="357310"/>
          </a:xfrm>
          <a:prstGeom prst="rect">
            <a:avLst/>
          </a:prstGeom>
        </p:spPr>
        <p:txBody>
          <a:bodyPr anchor="t"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2100"/>
              </a:lnSpc>
              <a:spcBef>
                <a:spcPts val="0"/>
              </a:spcBef>
            </a:pPr>
            <a:r>
              <a:rPr lang="en-US" sz="1600" b="0" spc="10" dirty="0">
                <a:solidFill>
                  <a:schemeClr val="bg1"/>
                </a:solidFill>
              </a:rPr>
              <a:t>Step</a:t>
            </a:r>
            <a:r>
              <a:rPr lang="en-US" sz="1400" dirty="0">
                <a:solidFill>
                  <a:schemeClr val="bg1"/>
                </a:solidFill>
              </a:rPr>
              <a:t> </a:t>
            </a:r>
            <a:endParaRPr lang="en-US" sz="3000" b="0" dirty="0">
              <a:solidFill>
                <a:schemeClr val="bg1"/>
              </a:solidFill>
            </a:endParaRPr>
          </a:p>
        </p:txBody>
      </p:sp>
      <p:sp>
        <p:nvSpPr>
          <p:cNvPr id="15" name="Text Placeholder 1">
            <a:extLst>
              <a:ext uri="{FF2B5EF4-FFF2-40B4-BE49-F238E27FC236}">
                <a16:creationId xmlns:a16="http://schemas.microsoft.com/office/drawing/2014/main" id="{9E093E82-6F64-F9B4-44A3-1C74813E7794}"/>
              </a:ext>
            </a:extLst>
          </p:cNvPr>
          <p:cNvSpPr txBox="1">
            <a:spLocks/>
          </p:cNvSpPr>
          <p:nvPr/>
        </p:nvSpPr>
        <p:spPr>
          <a:xfrm>
            <a:off x="4037032" y="2658088"/>
            <a:ext cx="805990" cy="357310"/>
          </a:xfrm>
          <a:prstGeom prst="rect">
            <a:avLst/>
          </a:prstGeom>
        </p:spPr>
        <p:txBody>
          <a:bodyPr anchor="t"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2100"/>
              </a:lnSpc>
              <a:spcBef>
                <a:spcPts val="0"/>
              </a:spcBef>
            </a:pPr>
            <a:r>
              <a:rPr lang="en-US" sz="1600" b="0" spc="10" dirty="0">
                <a:solidFill>
                  <a:schemeClr val="bg1"/>
                </a:solidFill>
              </a:rPr>
              <a:t>Step</a:t>
            </a:r>
            <a:r>
              <a:rPr lang="en-US" sz="1400" dirty="0">
                <a:solidFill>
                  <a:schemeClr val="bg1"/>
                </a:solidFill>
              </a:rPr>
              <a:t> </a:t>
            </a:r>
            <a:endParaRPr lang="en-US" sz="3000" b="0" dirty="0">
              <a:solidFill>
                <a:schemeClr val="bg1"/>
              </a:solidFill>
            </a:endParaRPr>
          </a:p>
        </p:txBody>
      </p:sp>
      <p:sp>
        <p:nvSpPr>
          <p:cNvPr id="16" name="Text Placeholder 1">
            <a:extLst>
              <a:ext uri="{FF2B5EF4-FFF2-40B4-BE49-F238E27FC236}">
                <a16:creationId xmlns:a16="http://schemas.microsoft.com/office/drawing/2014/main" id="{B38FD1C3-22D5-7B39-0316-B80BF0898121}"/>
              </a:ext>
            </a:extLst>
          </p:cNvPr>
          <p:cNvSpPr txBox="1">
            <a:spLocks/>
          </p:cNvSpPr>
          <p:nvPr/>
        </p:nvSpPr>
        <p:spPr>
          <a:xfrm>
            <a:off x="7686773" y="2658088"/>
            <a:ext cx="805990" cy="357310"/>
          </a:xfrm>
          <a:prstGeom prst="rect">
            <a:avLst/>
          </a:prstGeom>
        </p:spPr>
        <p:txBody>
          <a:bodyPr anchor="t"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2100"/>
              </a:lnSpc>
              <a:spcBef>
                <a:spcPts val="0"/>
              </a:spcBef>
            </a:pPr>
            <a:r>
              <a:rPr lang="en-US" sz="1600" b="0" spc="10" dirty="0">
                <a:solidFill>
                  <a:srgbClr val="002677"/>
                </a:solidFill>
              </a:rPr>
              <a:t>Step</a:t>
            </a:r>
            <a:r>
              <a:rPr lang="en-US" sz="1400" dirty="0">
                <a:solidFill>
                  <a:schemeClr val="bg1"/>
                </a:solidFill>
              </a:rPr>
              <a:t> </a:t>
            </a:r>
            <a:endParaRPr lang="en-US" sz="3000" b="0" dirty="0">
              <a:solidFill>
                <a:schemeClr val="bg1"/>
              </a:solidFill>
            </a:endParaRPr>
          </a:p>
        </p:txBody>
      </p:sp>
      <p:sp>
        <p:nvSpPr>
          <p:cNvPr id="17" name="Text Placeholder 1">
            <a:extLst>
              <a:ext uri="{FF2B5EF4-FFF2-40B4-BE49-F238E27FC236}">
                <a16:creationId xmlns:a16="http://schemas.microsoft.com/office/drawing/2014/main" id="{05AD0724-DDDC-7702-9CD2-9ED99C84848B}"/>
              </a:ext>
            </a:extLst>
          </p:cNvPr>
          <p:cNvSpPr txBox="1">
            <a:spLocks/>
          </p:cNvSpPr>
          <p:nvPr/>
        </p:nvSpPr>
        <p:spPr>
          <a:xfrm>
            <a:off x="11343589" y="2658088"/>
            <a:ext cx="805990" cy="357310"/>
          </a:xfrm>
          <a:prstGeom prst="rect">
            <a:avLst/>
          </a:prstGeom>
        </p:spPr>
        <p:txBody>
          <a:bodyPr anchor="t"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2100"/>
              </a:lnSpc>
              <a:spcBef>
                <a:spcPts val="0"/>
              </a:spcBef>
            </a:pPr>
            <a:r>
              <a:rPr lang="en-US" sz="1600" b="0" spc="10" dirty="0">
                <a:solidFill>
                  <a:srgbClr val="002677"/>
                </a:solidFill>
              </a:rPr>
              <a:t>Step</a:t>
            </a:r>
            <a:r>
              <a:rPr lang="en-US" sz="1400" dirty="0">
                <a:solidFill>
                  <a:schemeClr val="bg1"/>
                </a:solidFill>
              </a:rPr>
              <a:t> </a:t>
            </a:r>
            <a:endParaRPr lang="en-US" sz="3000" b="0" dirty="0">
              <a:solidFill>
                <a:schemeClr val="bg1"/>
              </a:solidFill>
            </a:endParaRPr>
          </a:p>
        </p:txBody>
      </p:sp>
      <p:grpSp>
        <p:nvGrpSpPr>
          <p:cNvPr id="22" name="Group 21">
            <a:extLst>
              <a:ext uri="{FF2B5EF4-FFF2-40B4-BE49-F238E27FC236}">
                <a16:creationId xmlns:a16="http://schemas.microsoft.com/office/drawing/2014/main" id="{CBD91AFB-322A-6383-BC22-9D9114029C72}"/>
              </a:ext>
            </a:extLst>
          </p:cNvPr>
          <p:cNvGrpSpPr/>
          <p:nvPr/>
        </p:nvGrpSpPr>
        <p:grpSpPr>
          <a:xfrm>
            <a:off x="12762742" y="274837"/>
            <a:ext cx="1452485" cy="677176"/>
            <a:chOff x="12762742" y="274837"/>
            <a:chExt cx="1452485" cy="677176"/>
          </a:xfrm>
        </p:grpSpPr>
        <p:pic>
          <p:nvPicPr>
            <p:cNvPr id="23" name="Graphic 22">
              <a:extLst>
                <a:ext uri="{FF2B5EF4-FFF2-40B4-BE49-F238E27FC236}">
                  <a16:creationId xmlns:a16="http://schemas.microsoft.com/office/drawing/2014/main" id="{D7775A5B-E6A6-F328-5268-A00430DCD0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24" name="Text Placeholder 2">
              <a:extLst>
                <a:ext uri="{FF2B5EF4-FFF2-40B4-BE49-F238E27FC236}">
                  <a16:creationId xmlns:a16="http://schemas.microsoft.com/office/drawing/2014/main" id="{3ECD66AD-EB23-82CF-1985-1D8C6A8EBEB8}"/>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25" name="Text Placeholder 3">
              <a:extLst>
                <a:ext uri="{FF2B5EF4-FFF2-40B4-BE49-F238E27FC236}">
                  <a16:creationId xmlns:a16="http://schemas.microsoft.com/office/drawing/2014/main" id="{A4179850-A72C-63DB-3D4E-310451C99A7A}"/>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28" name="Footer Placeholder 3">
            <a:extLst>
              <a:ext uri="{FF2B5EF4-FFF2-40B4-BE49-F238E27FC236}">
                <a16:creationId xmlns:a16="http://schemas.microsoft.com/office/drawing/2014/main" id="{AF81E48F-F0CB-449A-66A6-699552C3E3D0}"/>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3" name="Straight Connector 2">
            <a:extLst>
              <a:ext uri="{FF2B5EF4-FFF2-40B4-BE49-F238E27FC236}">
                <a16:creationId xmlns:a16="http://schemas.microsoft.com/office/drawing/2014/main" id="{363874AA-533C-6509-5391-417EDC8313CF}"/>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37FB1590-755E-6D23-AF1A-7E510CFA73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40182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a:extLst>
              <a:ext uri="{FF2B5EF4-FFF2-40B4-BE49-F238E27FC236}">
                <a16:creationId xmlns:a16="http://schemas.microsoft.com/office/drawing/2014/main" id="{A49A06EC-D5C5-C72A-5593-C36AF15BB9A6}"/>
              </a:ext>
            </a:extLst>
          </p:cNvPr>
          <p:cNvSpPr/>
          <p:nvPr/>
        </p:nvSpPr>
        <p:spPr>
          <a:xfrm>
            <a:off x="5090747" y="2215849"/>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0D643E85-3049-373F-5137-99559DB8B4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71219" y="2351998"/>
            <a:ext cx="329290" cy="444542"/>
          </a:xfrm>
          <a:prstGeom prst="rect">
            <a:avLst/>
          </a:prstGeom>
        </p:spPr>
      </p:pic>
      <p:sp>
        <p:nvSpPr>
          <p:cNvPr id="63" name="Oval 62">
            <a:extLst>
              <a:ext uri="{FF2B5EF4-FFF2-40B4-BE49-F238E27FC236}">
                <a16:creationId xmlns:a16="http://schemas.microsoft.com/office/drawing/2014/main" id="{9CF6993D-4503-D21E-4F77-6C45C220B2E0}"/>
              </a:ext>
            </a:extLst>
          </p:cNvPr>
          <p:cNvSpPr/>
          <p:nvPr/>
        </p:nvSpPr>
        <p:spPr>
          <a:xfrm>
            <a:off x="9697916" y="3694812"/>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a:extLst>
              <a:ext uri="{FF2B5EF4-FFF2-40B4-BE49-F238E27FC236}">
                <a16:creationId xmlns:a16="http://schemas.microsoft.com/office/drawing/2014/main" id="{7762D5E0-AF05-7F3E-7775-26B70F8E4C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23302" y="3868934"/>
            <a:ext cx="465773" cy="414020"/>
          </a:xfrm>
          <a:prstGeom prst="rect">
            <a:avLst/>
          </a:prstGeom>
        </p:spPr>
      </p:pic>
      <p:sp>
        <p:nvSpPr>
          <p:cNvPr id="17" name="Oval 16">
            <a:extLst>
              <a:ext uri="{FF2B5EF4-FFF2-40B4-BE49-F238E27FC236}">
                <a16:creationId xmlns:a16="http://schemas.microsoft.com/office/drawing/2014/main" id="{45F3E421-9C45-3D7C-C677-A1E8278A2BAD}"/>
              </a:ext>
            </a:extLst>
          </p:cNvPr>
          <p:cNvSpPr/>
          <p:nvPr/>
        </p:nvSpPr>
        <p:spPr>
          <a:xfrm>
            <a:off x="457201" y="5365371"/>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F65A5F17-6251-0011-E054-FFC736044D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618" y="5559893"/>
            <a:ext cx="398209" cy="398209"/>
          </a:xfrm>
          <a:prstGeom prst="rect">
            <a:avLst/>
          </a:prstGeom>
        </p:spPr>
      </p:pic>
      <p:sp>
        <p:nvSpPr>
          <p:cNvPr id="59" name="Oval 58">
            <a:extLst>
              <a:ext uri="{FF2B5EF4-FFF2-40B4-BE49-F238E27FC236}">
                <a16:creationId xmlns:a16="http://schemas.microsoft.com/office/drawing/2014/main" id="{5837D8DC-83B1-EE71-719E-2F4915B1E1E3}"/>
              </a:ext>
            </a:extLst>
          </p:cNvPr>
          <p:cNvSpPr/>
          <p:nvPr/>
        </p:nvSpPr>
        <p:spPr>
          <a:xfrm>
            <a:off x="457201" y="3683983"/>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E0FC4C48-8A4E-C852-1F83-969A4A8B164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0550" y="3813810"/>
            <a:ext cx="453390" cy="453390"/>
          </a:xfrm>
          <a:prstGeom prst="rect">
            <a:avLst/>
          </a:prstGeom>
        </p:spPr>
      </p:pic>
      <p:sp>
        <p:nvSpPr>
          <p:cNvPr id="53" name="Oval 52">
            <a:extLst>
              <a:ext uri="{FF2B5EF4-FFF2-40B4-BE49-F238E27FC236}">
                <a16:creationId xmlns:a16="http://schemas.microsoft.com/office/drawing/2014/main" id="{D7964C8F-F0CE-9ED0-D846-CF9BC4D18498}"/>
              </a:ext>
            </a:extLst>
          </p:cNvPr>
          <p:cNvSpPr/>
          <p:nvPr/>
        </p:nvSpPr>
        <p:spPr>
          <a:xfrm>
            <a:off x="457201" y="2215849"/>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9571948E-506F-F5AF-670F-D73042C54A3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6091" y="2283296"/>
            <a:ext cx="517670" cy="517670"/>
          </a:xfrm>
          <a:prstGeom prst="rect">
            <a:avLst/>
          </a:prstGeom>
        </p:spPr>
      </p:pic>
      <p:graphicFrame>
        <p:nvGraphicFramePr>
          <p:cNvPr id="3" name="Object 2" hidden="1">
            <a:extLst>
              <a:ext uri="{FF2B5EF4-FFF2-40B4-BE49-F238E27FC236}">
                <a16:creationId xmlns:a16="http://schemas.microsoft.com/office/drawing/2014/main" id="{E5B99E9A-8E71-2849-9B99-FCB0A4F1C3D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3" name="Object 2" hidden="1">
                        <a:extLst>
                          <a:ext uri="{FF2B5EF4-FFF2-40B4-BE49-F238E27FC236}">
                            <a16:creationId xmlns:a16="http://schemas.microsoft.com/office/drawing/2014/main" id="{E5B99E9A-8E71-2849-9B99-FCB0A4F1C3D0}"/>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11</a:t>
            </a:fld>
            <a:endParaRPr lang="en-US" dirty="0">
              <a:latin typeface="Segoe UI" panose="020B0502040204020203" pitchFamily="34" charset="0"/>
              <a:sym typeface="Segoe UI" panose="020B0502040204020203" pitchFamily="34" charset="0"/>
            </a:endParaRPr>
          </a:p>
        </p:txBody>
      </p: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1353008" y="2546172"/>
            <a:ext cx="3372995" cy="994250"/>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400" spc="30" dirty="0">
                <a:solidFill>
                  <a:srgbClr val="002677"/>
                </a:solidFill>
                <a:latin typeface="Segoe UI" panose="020B0502040204020203" pitchFamily="34" charset="0"/>
                <a:cs typeface="Segoe UI" panose="020B0502040204020203" pitchFamily="34" charset="0"/>
              </a:rPr>
              <a:t>Earnings (or government payments) automatically deposited into bank </a:t>
            </a:r>
            <a:r>
              <a:rPr lang="en-US" altLang="en-US" sz="1400" spc="-20" dirty="0">
                <a:solidFill>
                  <a:srgbClr val="002677"/>
                </a:solidFill>
                <a:latin typeface="Segoe UI" panose="020B0502040204020203" pitchFamily="34" charset="0"/>
                <a:cs typeface="Segoe UI" panose="020B0502040204020203" pitchFamily="34" charset="0"/>
              </a:rPr>
              <a:t>accounts, saving time, effort and money.</a:t>
            </a: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1350178" y="2150955"/>
            <a:ext cx="321219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rgbClr val="002677"/>
                </a:solidFill>
              </a:rPr>
              <a:t>Direct deposit</a:t>
            </a:r>
          </a:p>
        </p:txBody>
      </p:sp>
      <p:grpSp>
        <p:nvGrpSpPr>
          <p:cNvPr id="12" name="Group 11">
            <a:extLst>
              <a:ext uri="{FF2B5EF4-FFF2-40B4-BE49-F238E27FC236}">
                <a16:creationId xmlns:a16="http://schemas.microsoft.com/office/drawing/2014/main" id="{DCC75536-DB09-3548-A9CA-707EC1F140AF}"/>
              </a:ext>
            </a:extLst>
          </p:cNvPr>
          <p:cNvGrpSpPr/>
          <p:nvPr/>
        </p:nvGrpSpPr>
        <p:grpSpPr>
          <a:xfrm>
            <a:off x="4938343" y="1983557"/>
            <a:ext cx="4612794" cy="4819226"/>
            <a:chOff x="4947968" y="2468130"/>
            <a:chExt cx="4612794" cy="3856470"/>
          </a:xfrm>
        </p:grpSpPr>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9560762" y="2468130"/>
              <a:ext cx="0" cy="385647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85E0CE-0DDB-8841-BC5B-2DB8580D9B4E}"/>
                </a:ext>
              </a:extLst>
            </p:cNvPr>
            <p:cNvCxnSpPr>
              <a:cxnSpLocks/>
            </p:cNvCxnSpPr>
            <p:nvPr/>
          </p:nvCxnSpPr>
          <p:spPr>
            <a:xfrm>
              <a:off x="4947968" y="2468130"/>
              <a:ext cx="0" cy="385647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27" name="Text Placeholder 3">
            <a:extLst>
              <a:ext uri="{FF2B5EF4-FFF2-40B4-BE49-F238E27FC236}">
                <a16:creationId xmlns:a16="http://schemas.microsoft.com/office/drawing/2014/main" id="{0A6498AF-394E-E04A-A84F-C69623D14229}"/>
              </a:ext>
            </a:extLst>
          </p:cNvPr>
          <p:cNvSpPr txBox="1">
            <a:spLocks/>
          </p:cNvSpPr>
          <p:nvPr/>
        </p:nvSpPr>
        <p:spPr>
          <a:xfrm>
            <a:off x="5991779" y="2546172"/>
            <a:ext cx="3493367" cy="79833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dirty="0">
                <a:solidFill>
                  <a:srgbClr val="002677"/>
                </a:solidFill>
                <a:latin typeface="Segoe UI" panose="020B0502040204020203" pitchFamily="34" charset="0"/>
                <a:cs typeface="Segoe UI" panose="020B0502040204020203" pitchFamily="34" charset="0"/>
              </a:rPr>
              <a:t>Acceptance of ATM/debit card at retail stores and restaurants for payment of </a:t>
            </a:r>
            <a:r>
              <a:rPr lang="en-US" altLang="en-US" sz="1400" spc="-20" dirty="0">
                <a:solidFill>
                  <a:srgbClr val="002677"/>
                </a:solidFill>
                <a:latin typeface="Segoe UI" panose="020B0502040204020203" pitchFamily="34" charset="0"/>
                <a:cs typeface="Segoe UI" panose="020B0502040204020203" pitchFamily="34" charset="0"/>
              </a:rPr>
              <a:t>goods and services.</a:t>
            </a:r>
            <a:endParaRPr lang="en-US" altLang="en-US" sz="1400" dirty="0">
              <a:solidFill>
                <a:srgbClr val="002677"/>
              </a:solidFill>
              <a:latin typeface="Segoe UI" panose="020B0502040204020203" pitchFamily="34" charset="0"/>
              <a:cs typeface="Segoe UI" panose="020B0502040204020203" pitchFamily="34" charset="0"/>
            </a:endParaRPr>
          </a:p>
        </p:txBody>
      </p:sp>
      <p:sp>
        <p:nvSpPr>
          <p:cNvPr id="33" name="Text Placeholder 4">
            <a:extLst>
              <a:ext uri="{FF2B5EF4-FFF2-40B4-BE49-F238E27FC236}">
                <a16:creationId xmlns:a16="http://schemas.microsoft.com/office/drawing/2014/main" id="{8A61802F-69B7-0D46-94D2-89FD6C849883}"/>
              </a:ext>
            </a:extLst>
          </p:cNvPr>
          <p:cNvSpPr txBox="1">
            <a:spLocks/>
          </p:cNvSpPr>
          <p:nvPr/>
        </p:nvSpPr>
        <p:spPr>
          <a:xfrm>
            <a:off x="5952323" y="2150955"/>
            <a:ext cx="319167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rgbClr val="002677"/>
                </a:solidFill>
              </a:rPr>
              <a:t>Point-of-sale transactions</a:t>
            </a:r>
          </a:p>
        </p:txBody>
      </p:sp>
      <p:sp>
        <p:nvSpPr>
          <p:cNvPr id="36" name="Text Placeholder 3">
            <a:extLst>
              <a:ext uri="{FF2B5EF4-FFF2-40B4-BE49-F238E27FC236}">
                <a16:creationId xmlns:a16="http://schemas.microsoft.com/office/drawing/2014/main" id="{77C3C1B1-458B-D146-9B29-DD54D49778F8}"/>
              </a:ext>
            </a:extLst>
          </p:cNvPr>
          <p:cNvSpPr txBox="1">
            <a:spLocks/>
          </p:cNvSpPr>
          <p:nvPr/>
        </p:nvSpPr>
        <p:spPr>
          <a:xfrm>
            <a:off x="10598427" y="2546171"/>
            <a:ext cx="3596137" cy="1051607"/>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spc="-30" dirty="0">
                <a:solidFill>
                  <a:srgbClr val="002677"/>
                </a:solidFill>
                <a:latin typeface="Segoe UI" panose="020B0502040204020203" pitchFamily="34" charset="0"/>
                <a:cs typeface="Segoe UI" panose="020B0502040204020203" pitchFamily="34" charset="0"/>
              </a:rPr>
              <a:t>Companies are developing electronic replicas </a:t>
            </a:r>
            <a:r>
              <a:rPr lang="en-US" altLang="en-US" sz="1400" dirty="0">
                <a:solidFill>
                  <a:srgbClr val="002677"/>
                </a:solidFill>
                <a:latin typeface="Segoe UI" panose="020B0502040204020203" pitchFamily="34" charset="0"/>
                <a:cs typeface="Segoe UI" panose="020B0502040204020203" pitchFamily="34" charset="0"/>
              </a:rPr>
              <a:t>of all existing payment systems — cash, check, credit cards and coins.</a:t>
            </a:r>
          </a:p>
        </p:txBody>
      </p: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10554469" y="2150955"/>
            <a:ext cx="3618732"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rgbClr val="002677"/>
                </a:solidFill>
              </a:rPr>
              <a:t>Electronic cash</a:t>
            </a: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C291E7C-5F31-9C4E-9269-384E08E4A39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29210" y="7528334"/>
            <a:ext cx="570886" cy="380591"/>
          </a:xfrm>
          <a:prstGeom prst="rect">
            <a:avLst/>
          </a:prstGeom>
        </p:spPr>
      </p:pic>
      <p:sp>
        <p:nvSpPr>
          <p:cNvPr id="13" name="Text Placeholder 3">
            <a:extLst>
              <a:ext uri="{FF2B5EF4-FFF2-40B4-BE49-F238E27FC236}">
                <a16:creationId xmlns:a16="http://schemas.microsoft.com/office/drawing/2014/main" id="{5D067557-5FA0-B3DE-FF07-D904C15CE925}"/>
              </a:ext>
            </a:extLst>
          </p:cNvPr>
          <p:cNvSpPr txBox="1">
            <a:spLocks/>
          </p:cNvSpPr>
          <p:nvPr/>
        </p:nvSpPr>
        <p:spPr>
          <a:xfrm>
            <a:off x="1353008" y="4004531"/>
            <a:ext cx="3411497" cy="1188390"/>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400" spc="20" dirty="0">
                <a:solidFill>
                  <a:srgbClr val="002677"/>
                </a:solidFill>
                <a:latin typeface="Segoe UI" panose="020B0502040204020203" pitchFamily="34" charset="0"/>
                <a:cs typeface="Segoe UI" panose="020B0502040204020203" pitchFamily="34" charset="0"/>
              </a:rPr>
              <a:t>Utility companies, loan payments and other businesses use an automatic </a:t>
            </a:r>
            <a:r>
              <a:rPr lang="en-US" altLang="en-US" sz="1400" dirty="0">
                <a:solidFill>
                  <a:srgbClr val="002677"/>
                </a:solidFill>
                <a:latin typeface="Segoe UI" panose="020B0502040204020203" pitchFamily="34" charset="0"/>
                <a:cs typeface="Segoe UI" panose="020B0502040204020203" pitchFamily="34" charset="0"/>
              </a:rPr>
              <a:t>payment system with bills paid through direct withdrawal from a bank account.</a:t>
            </a:r>
          </a:p>
        </p:txBody>
      </p:sp>
      <p:sp>
        <p:nvSpPr>
          <p:cNvPr id="14" name="Text Placeholder 4">
            <a:extLst>
              <a:ext uri="{FF2B5EF4-FFF2-40B4-BE49-F238E27FC236}">
                <a16:creationId xmlns:a16="http://schemas.microsoft.com/office/drawing/2014/main" id="{675853DE-3BAD-8D0D-C0AE-AC9B46CAC25D}"/>
              </a:ext>
            </a:extLst>
          </p:cNvPr>
          <p:cNvSpPr txBox="1">
            <a:spLocks/>
          </p:cNvSpPr>
          <p:nvPr/>
        </p:nvSpPr>
        <p:spPr>
          <a:xfrm>
            <a:off x="1350178" y="3636672"/>
            <a:ext cx="321219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rgbClr val="002677"/>
                </a:solidFill>
              </a:rPr>
              <a:t>Automatic payments</a:t>
            </a:r>
          </a:p>
        </p:txBody>
      </p:sp>
      <p:sp>
        <p:nvSpPr>
          <p:cNvPr id="15" name="Text Placeholder 3">
            <a:extLst>
              <a:ext uri="{FF2B5EF4-FFF2-40B4-BE49-F238E27FC236}">
                <a16:creationId xmlns:a16="http://schemas.microsoft.com/office/drawing/2014/main" id="{F8A16A36-03F0-AA76-67BF-6E455F5B4AA0}"/>
              </a:ext>
            </a:extLst>
          </p:cNvPr>
          <p:cNvSpPr txBox="1">
            <a:spLocks/>
          </p:cNvSpPr>
          <p:nvPr/>
        </p:nvSpPr>
        <p:spPr>
          <a:xfrm>
            <a:off x="5991779" y="4075421"/>
            <a:ext cx="3493367" cy="79833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spc="20" dirty="0">
                <a:solidFill>
                  <a:srgbClr val="002677"/>
                </a:solidFill>
                <a:latin typeface="Segoe UI" panose="020B0502040204020203" pitchFamily="34" charset="0"/>
                <a:cs typeface="Segoe UI" panose="020B0502040204020203" pitchFamily="34" charset="0"/>
              </a:rPr>
              <a:t>Prepaid cards for telephone service, transit fares, highway tolls, laundry </a:t>
            </a:r>
            <a:r>
              <a:rPr lang="en-US" altLang="en-US" sz="1400" dirty="0">
                <a:solidFill>
                  <a:srgbClr val="002677"/>
                </a:solidFill>
                <a:latin typeface="Segoe UI" panose="020B0502040204020203" pitchFamily="34" charset="0"/>
                <a:cs typeface="Segoe UI" panose="020B0502040204020203" pitchFamily="34" charset="0"/>
              </a:rPr>
              <a:t>service, library fees and school lunches.</a:t>
            </a:r>
          </a:p>
        </p:txBody>
      </p:sp>
      <p:sp>
        <p:nvSpPr>
          <p:cNvPr id="16" name="Text Placeholder 4">
            <a:extLst>
              <a:ext uri="{FF2B5EF4-FFF2-40B4-BE49-F238E27FC236}">
                <a16:creationId xmlns:a16="http://schemas.microsoft.com/office/drawing/2014/main" id="{5611628B-41B6-0284-AB80-EEBDE96C45DE}"/>
              </a:ext>
            </a:extLst>
          </p:cNvPr>
          <p:cNvSpPr txBox="1">
            <a:spLocks/>
          </p:cNvSpPr>
          <p:nvPr/>
        </p:nvSpPr>
        <p:spPr>
          <a:xfrm>
            <a:off x="5952323" y="3654810"/>
            <a:ext cx="319167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rgbClr val="002677"/>
                </a:solidFill>
              </a:rPr>
              <a:t>Stored-value cards</a:t>
            </a:r>
          </a:p>
        </p:txBody>
      </p:sp>
      <p:sp>
        <p:nvSpPr>
          <p:cNvPr id="22" name="Text Placeholder 3">
            <a:extLst>
              <a:ext uri="{FF2B5EF4-FFF2-40B4-BE49-F238E27FC236}">
                <a16:creationId xmlns:a16="http://schemas.microsoft.com/office/drawing/2014/main" id="{38419CC1-5FCB-86F2-B153-85BB04711B2A}"/>
              </a:ext>
            </a:extLst>
          </p:cNvPr>
          <p:cNvSpPr txBox="1">
            <a:spLocks/>
          </p:cNvSpPr>
          <p:nvPr/>
        </p:nvSpPr>
        <p:spPr>
          <a:xfrm>
            <a:off x="10598428" y="4015360"/>
            <a:ext cx="3662703" cy="119464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spc="40" dirty="0">
                <a:solidFill>
                  <a:srgbClr val="002677"/>
                </a:solidFill>
                <a:latin typeface="Segoe UI" panose="020B0502040204020203" pitchFamily="34" charset="0"/>
                <a:cs typeface="Segoe UI" panose="020B0502040204020203" pitchFamily="34" charset="0"/>
              </a:rPr>
              <a:t>Banking through online services. Bank </a:t>
            </a:r>
            <a:r>
              <a:rPr lang="en-US" altLang="en-US" sz="1400" dirty="0">
                <a:solidFill>
                  <a:srgbClr val="002677"/>
                </a:solidFill>
                <a:latin typeface="Segoe UI" panose="020B0502040204020203" pitchFamily="34" charset="0"/>
                <a:cs typeface="Segoe UI" panose="020B0502040204020203" pitchFamily="34" charset="0"/>
              </a:rPr>
              <a:t>websites allow customers to check balances, pay bills, transfer funds, compare savings plans and apply for loans online.</a:t>
            </a:r>
          </a:p>
        </p:txBody>
      </p:sp>
      <p:sp>
        <p:nvSpPr>
          <p:cNvPr id="39" name="Text Placeholder 4">
            <a:extLst>
              <a:ext uri="{FF2B5EF4-FFF2-40B4-BE49-F238E27FC236}">
                <a16:creationId xmlns:a16="http://schemas.microsoft.com/office/drawing/2014/main" id="{F1428ED0-34AD-C855-A0C1-931376555D59}"/>
              </a:ext>
            </a:extLst>
          </p:cNvPr>
          <p:cNvSpPr txBox="1">
            <a:spLocks/>
          </p:cNvSpPr>
          <p:nvPr/>
        </p:nvSpPr>
        <p:spPr>
          <a:xfrm>
            <a:off x="10554469" y="3647501"/>
            <a:ext cx="3618732"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rgbClr val="002677"/>
                </a:solidFill>
              </a:rPr>
              <a:t>Online banking</a:t>
            </a:r>
          </a:p>
        </p:txBody>
      </p:sp>
      <p:sp>
        <p:nvSpPr>
          <p:cNvPr id="57" name="Oval 56">
            <a:extLst>
              <a:ext uri="{FF2B5EF4-FFF2-40B4-BE49-F238E27FC236}">
                <a16:creationId xmlns:a16="http://schemas.microsoft.com/office/drawing/2014/main" id="{04B34B33-EDF6-26A3-DA5F-2A88565A13FB}"/>
              </a:ext>
            </a:extLst>
          </p:cNvPr>
          <p:cNvSpPr/>
          <p:nvPr/>
        </p:nvSpPr>
        <p:spPr>
          <a:xfrm>
            <a:off x="9697916" y="2215849"/>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BF572E2B-BC44-209E-4B8A-BA3F76BF859C}"/>
              </a:ext>
            </a:extLst>
          </p:cNvPr>
          <p:cNvSpPr/>
          <p:nvPr/>
        </p:nvSpPr>
        <p:spPr>
          <a:xfrm>
            <a:off x="5090747" y="3702121"/>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105EB7A-E3C5-A60A-A509-E9C53FA0A546}"/>
              </a:ext>
            </a:extLst>
          </p:cNvPr>
          <p:cNvSpPr txBox="1">
            <a:spLocks/>
          </p:cNvSpPr>
          <p:nvPr/>
        </p:nvSpPr>
        <p:spPr>
          <a:xfrm>
            <a:off x="1353008" y="5685919"/>
            <a:ext cx="3449998" cy="93901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400" spc="20" dirty="0">
                <a:solidFill>
                  <a:srgbClr val="002677"/>
                </a:solidFill>
                <a:latin typeface="Segoe UI" panose="020B0502040204020203" pitchFamily="34" charset="0"/>
                <a:cs typeface="Segoe UI" panose="020B0502040204020203" pitchFamily="34" charset="0"/>
              </a:rPr>
              <a:t>Allow customers to obtain cash and conduct banking transactions; some </a:t>
            </a:r>
            <a:r>
              <a:rPr lang="en-US" altLang="en-US" sz="1400" dirty="0">
                <a:solidFill>
                  <a:srgbClr val="002677"/>
                </a:solidFill>
                <a:latin typeface="Segoe UI" panose="020B0502040204020203" pitchFamily="34" charset="0"/>
                <a:cs typeface="Segoe UI" panose="020B0502040204020203" pitchFamily="34" charset="0"/>
              </a:rPr>
              <a:t>ATMs sell bus passes, postage stamps, </a:t>
            </a:r>
            <a:r>
              <a:rPr lang="en-US" altLang="en-US" sz="1400" spc="20" dirty="0">
                <a:solidFill>
                  <a:srgbClr val="002677"/>
                </a:solidFill>
                <a:latin typeface="Segoe UI" panose="020B0502040204020203" pitchFamily="34" charset="0"/>
                <a:cs typeface="Segoe UI" panose="020B0502040204020203" pitchFamily="34" charset="0"/>
              </a:rPr>
              <a:t>gift certificates and mutual funds.</a:t>
            </a:r>
          </a:p>
        </p:txBody>
      </p:sp>
      <p:sp>
        <p:nvSpPr>
          <p:cNvPr id="5" name="Text Placeholder 4">
            <a:extLst>
              <a:ext uri="{FF2B5EF4-FFF2-40B4-BE49-F238E27FC236}">
                <a16:creationId xmlns:a16="http://schemas.microsoft.com/office/drawing/2014/main" id="{C7AEB643-2D45-3A8C-D122-E7FA6DB17E51}"/>
              </a:ext>
            </a:extLst>
          </p:cNvPr>
          <p:cNvSpPr txBox="1">
            <a:spLocks/>
          </p:cNvSpPr>
          <p:nvPr/>
        </p:nvSpPr>
        <p:spPr>
          <a:xfrm>
            <a:off x="1350178" y="5318060"/>
            <a:ext cx="3737760"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pc="-50" dirty="0">
                <a:solidFill>
                  <a:srgbClr val="002677"/>
                </a:solidFill>
              </a:rPr>
              <a:t>Automatic teller machines (ATM)</a:t>
            </a:r>
          </a:p>
        </p:txBody>
      </p:sp>
      <p:sp>
        <p:nvSpPr>
          <p:cNvPr id="34" name="Title 5">
            <a:extLst>
              <a:ext uri="{FF2B5EF4-FFF2-40B4-BE49-F238E27FC236}">
                <a16:creationId xmlns:a16="http://schemas.microsoft.com/office/drawing/2014/main" id="{0516B189-4018-1ED5-5186-891A4AF8881C}"/>
              </a:ext>
            </a:extLst>
          </p:cNvPr>
          <p:cNvSpPr>
            <a:spLocks noGrp="1"/>
          </p:cNvSpPr>
          <p:nvPr>
            <p:ph type="ctrTitle"/>
          </p:nvPr>
        </p:nvSpPr>
        <p:spPr>
          <a:xfrm>
            <a:off x="364863" y="400484"/>
            <a:ext cx="10509511" cy="575833"/>
          </a:xfrm>
        </p:spPr>
        <p:txBody>
          <a:bodyPr vert="horz"/>
          <a:lstStyle/>
          <a:p>
            <a:r>
              <a:rPr lang="en-US" dirty="0"/>
              <a:t>Electronic banking services</a:t>
            </a:r>
          </a:p>
        </p:txBody>
      </p:sp>
      <p:grpSp>
        <p:nvGrpSpPr>
          <p:cNvPr id="2" name="Group 1">
            <a:extLst>
              <a:ext uri="{FF2B5EF4-FFF2-40B4-BE49-F238E27FC236}">
                <a16:creationId xmlns:a16="http://schemas.microsoft.com/office/drawing/2014/main" id="{70CD6FC0-8B93-8788-2803-6C98481F84DA}"/>
              </a:ext>
            </a:extLst>
          </p:cNvPr>
          <p:cNvGrpSpPr/>
          <p:nvPr/>
        </p:nvGrpSpPr>
        <p:grpSpPr>
          <a:xfrm>
            <a:off x="12762742" y="274837"/>
            <a:ext cx="1452485" cy="677176"/>
            <a:chOff x="12762742" y="274837"/>
            <a:chExt cx="1452485" cy="677176"/>
          </a:xfrm>
        </p:grpSpPr>
        <p:pic>
          <p:nvPicPr>
            <p:cNvPr id="9" name="Graphic 8">
              <a:extLst>
                <a:ext uri="{FF2B5EF4-FFF2-40B4-BE49-F238E27FC236}">
                  <a16:creationId xmlns:a16="http://schemas.microsoft.com/office/drawing/2014/main" id="{C8990273-7224-2055-5509-B4BA54CC9F2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2771839" y="274837"/>
              <a:ext cx="1413236" cy="677176"/>
            </a:xfrm>
            <a:prstGeom prst="rect">
              <a:avLst/>
            </a:prstGeom>
          </p:spPr>
        </p:pic>
        <p:sp>
          <p:nvSpPr>
            <p:cNvPr id="21" name="Text Placeholder 2">
              <a:extLst>
                <a:ext uri="{FF2B5EF4-FFF2-40B4-BE49-F238E27FC236}">
                  <a16:creationId xmlns:a16="http://schemas.microsoft.com/office/drawing/2014/main" id="{2C850F5A-E23A-D171-3ED7-C0FC0C11DCA6}"/>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29" name="Text Placeholder 3">
              <a:extLst>
                <a:ext uri="{FF2B5EF4-FFF2-40B4-BE49-F238E27FC236}">
                  <a16:creationId xmlns:a16="http://schemas.microsoft.com/office/drawing/2014/main" id="{B0BE8659-46BC-26EA-539D-5BB5510E8F9E}"/>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31" name="Footer Placeholder 3">
            <a:extLst>
              <a:ext uri="{FF2B5EF4-FFF2-40B4-BE49-F238E27FC236}">
                <a16:creationId xmlns:a16="http://schemas.microsoft.com/office/drawing/2014/main" id="{42977514-54E4-36C9-6166-08609B1F8035}"/>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46" name="Graphic 45">
            <a:extLst>
              <a:ext uri="{FF2B5EF4-FFF2-40B4-BE49-F238E27FC236}">
                <a16:creationId xmlns:a16="http://schemas.microsoft.com/office/drawing/2014/main" id="{68B05DFE-110E-AB36-D707-7CEC4B74B15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189220" y="3810000"/>
            <a:ext cx="533400" cy="533400"/>
          </a:xfrm>
          <a:prstGeom prst="rect">
            <a:avLst/>
          </a:prstGeom>
        </p:spPr>
      </p:pic>
      <p:pic>
        <p:nvPicPr>
          <p:cNvPr id="49" name="Graphic 48">
            <a:extLst>
              <a:ext uri="{FF2B5EF4-FFF2-40B4-BE49-F238E27FC236}">
                <a16:creationId xmlns:a16="http://schemas.microsoft.com/office/drawing/2014/main" id="{DC5DDDE3-3F56-6070-7542-844E8953702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845028" y="2447425"/>
            <a:ext cx="422321" cy="253393"/>
          </a:xfrm>
          <a:prstGeom prst="rect">
            <a:avLst/>
          </a:prstGeom>
        </p:spPr>
      </p:pic>
    </p:spTree>
    <p:extLst>
      <p:ext uri="{BB962C8B-B14F-4D97-AF65-F5344CB8AC3E}">
        <p14:creationId xmlns:p14="http://schemas.microsoft.com/office/powerpoint/2010/main" val="1003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EB53DE-40F4-414D-A490-13AFA5A72F6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EB53DE-40F4-414D-A490-13AFA5A72F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9CA3CB33-EAA3-B34C-9292-5E4B3798F75C}"/>
              </a:ext>
            </a:extLst>
          </p:cNvPr>
          <p:cNvSpPr/>
          <p:nvPr/>
        </p:nvSpPr>
        <p:spPr>
          <a:xfrm>
            <a:off x="0" y="0"/>
            <a:ext cx="14630400" cy="82296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4913379C-A032-C04E-9121-D28EC670919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13" name="Subtitle 4">
            <a:extLst>
              <a:ext uri="{FF2B5EF4-FFF2-40B4-BE49-F238E27FC236}">
                <a16:creationId xmlns:a16="http://schemas.microsoft.com/office/drawing/2014/main" id="{5A48B03F-F147-284B-95F9-E238FF532A24}"/>
              </a:ext>
            </a:extLst>
          </p:cNvPr>
          <p:cNvSpPr txBox="1">
            <a:spLocks/>
          </p:cNvSpPr>
          <p:nvPr/>
        </p:nvSpPr>
        <p:spPr>
          <a:xfrm>
            <a:off x="332852" y="3190009"/>
            <a:ext cx="9149077" cy="215487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buNone/>
            </a:pPr>
            <a:r>
              <a:rPr lang="en-US" sz="5500" b="1" dirty="0">
                <a:solidFill>
                  <a:srgbClr val="FFFFFF"/>
                </a:solidFill>
                <a:latin typeface="Segoe UI" panose="020B0502040204020203" pitchFamily="34" charset="0"/>
                <a:cs typeface="Segoe UI" panose="020B0502040204020203" pitchFamily="34" charset="0"/>
                <a:sym typeface="Segoe UI" panose="020B0502040204020203" pitchFamily="34" charset="0"/>
              </a:rPr>
              <a:t>Lesson 4 quiz</a:t>
            </a:r>
          </a:p>
        </p:txBody>
      </p:sp>
      <p:pic>
        <p:nvPicPr>
          <p:cNvPr id="18" name="Picture 17">
            <a:extLst>
              <a:ext uri="{FF2B5EF4-FFF2-40B4-BE49-F238E27FC236}">
                <a16:creationId xmlns:a16="http://schemas.microsoft.com/office/drawing/2014/main" id="{E1F393AB-5711-414C-8E9A-7AB9945B23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cxnSp>
        <p:nvCxnSpPr>
          <p:cNvPr id="12" name="Straight Connector 11">
            <a:extLst>
              <a:ext uri="{FF2B5EF4-FFF2-40B4-BE49-F238E27FC236}">
                <a16:creationId xmlns:a16="http://schemas.microsoft.com/office/drawing/2014/main" id="{74407C43-FE72-AC44-A323-89DEFD47D2F2}"/>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D9E29E1D-C828-9443-ABAE-1E1C63D570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4971" y="7525214"/>
            <a:ext cx="568775" cy="379183"/>
          </a:xfrm>
          <a:prstGeom prst="rect">
            <a:avLst/>
          </a:prstGeom>
        </p:spPr>
      </p:pic>
      <p:grpSp>
        <p:nvGrpSpPr>
          <p:cNvPr id="11" name="Group 10">
            <a:extLst>
              <a:ext uri="{FF2B5EF4-FFF2-40B4-BE49-F238E27FC236}">
                <a16:creationId xmlns:a16="http://schemas.microsoft.com/office/drawing/2014/main" id="{6B5B497B-481F-2A3F-F628-F961BDA8E7AF}"/>
              </a:ext>
            </a:extLst>
          </p:cNvPr>
          <p:cNvGrpSpPr/>
          <p:nvPr/>
        </p:nvGrpSpPr>
        <p:grpSpPr>
          <a:xfrm>
            <a:off x="12762742" y="274837"/>
            <a:ext cx="1452485" cy="677176"/>
            <a:chOff x="12762742" y="274837"/>
            <a:chExt cx="1452485" cy="677176"/>
          </a:xfrm>
        </p:grpSpPr>
        <p:pic>
          <p:nvPicPr>
            <p:cNvPr id="14" name="Graphic 13">
              <a:extLst>
                <a:ext uri="{FF2B5EF4-FFF2-40B4-BE49-F238E27FC236}">
                  <a16:creationId xmlns:a16="http://schemas.microsoft.com/office/drawing/2014/main" id="{47603FCA-F98C-D060-3DDF-6F0C3E9692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771839" y="274837"/>
              <a:ext cx="1413236" cy="677176"/>
            </a:xfrm>
            <a:prstGeom prst="rect">
              <a:avLst/>
            </a:prstGeom>
          </p:spPr>
        </p:pic>
        <p:sp>
          <p:nvSpPr>
            <p:cNvPr id="15" name="Text Placeholder 2">
              <a:extLst>
                <a:ext uri="{FF2B5EF4-FFF2-40B4-BE49-F238E27FC236}">
                  <a16:creationId xmlns:a16="http://schemas.microsoft.com/office/drawing/2014/main" id="{8566B598-143F-D2A8-68D9-CA3A3979F7EC}"/>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002677"/>
                  </a:solidFill>
                </a:rPr>
                <a:t>Banking</a:t>
              </a:r>
            </a:p>
            <a:p>
              <a:pPr>
                <a:lnSpc>
                  <a:spcPts val="1300"/>
                </a:lnSpc>
                <a:spcBef>
                  <a:spcPts val="0"/>
                </a:spcBef>
              </a:pPr>
              <a:r>
                <a:rPr lang="en-US" sz="1300" spc="-10" dirty="0">
                  <a:solidFill>
                    <a:srgbClr val="002677"/>
                  </a:solidFill>
                </a:rPr>
                <a:t>services</a:t>
              </a:r>
            </a:p>
          </p:txBody>
        </p:sp>
        <p:sp>
          <p:nvSpPr>
            <p:cNvPr id="16" name="Text Placeholder 3">
              <a:extLst>
                <a:ext uri="{FF2B5EF4-FFF2-40B4-BE49-F238E27FC236}">
                  <a16:creationId xmlns:a16="http://schemas.microsoft.com/office/drawing/2014/main" id="{5945453D-87C5-FFA1-0DD8-F616A12FEC43}"/>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002677"/>
                  </a:solidFill>
                  <a:latin typeface="Segoe UI Semibold" panose="020B0502040204020203" pitchFamily="34" charset="0"/>
                  <a:cs typeface="Segoe UI Semibold" panose="020B0502040204020203" pitchFamily="34" charset="0"/>
                </a:rPr>
                <a:t>Lesson 4</a:t>
              </a:r>
            </a:p>
          </p:txBody>
        </p:sp>
      </p:grpSp>
      <p:sp>
        <p:nvSpPr>
          <p:cNvPr id="17" name="Footer Placeholder 3">
            <a:extLst>
              <a:ext uri="{FF2B5EF4-FFF2-40B4-BE49-F238E27FC236}">
                <a16:creationId xmlns:a16="http://schemas.microsoft.com/office/drawing/2014/main" id="{565519D8-36E2-944C-CF1E-CFC957DECD45}"/>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Banking services — Month 00, 2022</a:t>
            </a:r>
            <a:endParaRPr lang="en-US" b="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962075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4FBD6C-707F-E74D-8339-DA1AD158295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D4FBD6C-707F-E74D-8339-DA1AD158295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13</a:t>
            </a:fld>
            <a:endParaRPr lang="en-US" dirty="0">
              <a:latin typeface="Segoe UI" panose="020B0502040204020203" pitchFamily="34" charset="0"/>
              <a:sym typeface="Segoe UI" panose="020B0502040204020203" pitchFamily="34" charset="0"/>
            </a:endParaRP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4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2107C4D-B8D0-AE4F-BC4D-4DE1D31D6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graphicFrame>
        <p:nvGraphicFramePr>
          <p:cNvPr id="3" name="Table Placeholder 4">
            <a:extLst>
              <a:ext uri="{FF2B5EF4-FFF2-40B4-BE49-F238E27FC236}">
                <a16:creationId xmlns:a16="http://schemas.microsoft.com/office/drawing/2014/main" id="{1BD25785-DD8C-FD63-0A95-7C973AF7F60C}"/>
              </a:ext>
            </a:extLst>
          </p:cNvPr>
          <p:cNvGraphicFramePr>
            <a:graphicFrameLocks/>
          </p:cNvGraphicFramePr>
          <p:nvPr>
            <p:extLst>
              <p:ext uri="{D42A27DB-BD31-4B8C-83A1-F6EECF244321}">
                <p14:modId xmlns:p14="http://schemas.microsoft.com/office/powerpoint/2010/main" val="2572959755"/>
              </p:ext>
            </p:extLst>
          </p:nvPr>
        </p:nvGraphicFramePr>
        <p:xfrm>
          <a:off x="458324" y="1533797"/>
          <a:ext cx="10113873" cy="2233986"/>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9257203">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True/False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1.</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pawn shop offers loans to people starting their own business.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2.</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Opening a checking account requires completing a signature card.</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3.</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blank endorsement allows anyone to cash a check.</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483117637"/>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4.</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a:t>
                      </a:r>
                      <a:r>
                        <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rPr>
                        <a:t>smart card </a:t>
                      </a: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stores a person’s bank balance right on the plastic card.</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638397228"/>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5.</a:t>
                      </a:r>
                    </a:p>
                  </a:txBody>
                  <a:tcPr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An outstanding check refers to one written on an account with a very low balance.</a:t>
                      </a:r>
                    </a:p>
                  </a:txBody>
                  <a:tcPr marL="182880"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123252"/>
                  </a:ext>
                </a:extLst>
              </a:tr>
            </a:tbl>
          </a:graphicData>
        </a:graphic>
      </p:graphicFrame>
      <p:graphicFrame>
        <p:nvGraphicFramePr>
          <p:cNvPr id="9" name="Table Placeholder 4">
            <a:extLst>
              <a:ext uri="{FF2B5EF4-FFF2-40B4-BE49-F238E27FC236}">
                <a16:creationId xmlns:a16="http://schemas.microsoft.com/office/drawing/2014/main" id="{449779CE-A57B-9C94-3A6A-02A5D7E0526E}"/>
              </a:ext>
            </a:extLst>
          </p:cNvPr>
          <p:cNvGraphicFramePr>
            <a:graphicFrameLocks/>
          </p:cNvGraphicFramePr>
          <p:nvPr>
            <p:extLst>
              <p:ext uri="{D42A27DB-BD31-4B8C-83A1-F6EECF244321}">
                <p14:modId xmlns:p14="http://schemas.microsoft.com/office/powerpoint/2010/main" val="2192130886"/>
              </p:ext>
            </p:extLst>
          </p:nvPr>
        </p:nvGraphicFramePr>
        <p:xfrm>
          <a:off x="458324" y="4364083"/>
          <a:ext cx="4556438" cy="2360325"/>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3699768">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Multiple choice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6.</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spc="-30" baseline="0" dirty="0">
                          <a:solidFill>
                            <a:srgbClr val="002677"/>
                          </a:solidFill>
                          <a:latin typeface="Segoe UI" panose="020B0502040204020203" pitchFamily="34" charset="0"/>
                          <a:cs typeface="Segoe UI" panose="020B0502040204020203" pitchFamily="34" charset="0"/>
                          <a:sym typeface="Segoe UI" panose="020B0502040204020203" pitchFamily="34" charset="0"/>
                        </a:rPr>
                        <a:t>The highest loan rates usually occur</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56652">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600" b="0" i="0" spc="-30" baseline="0" dirty="0">
                          <a:solidFill>
                            <a:srgbClr val="002677"/>
                          </a:solidFill>
                          <a:latin typeface="Segoe UI" panose="020B0502040204020203" pitchFamily="34" charset="0"/>
                          <a:cs typeface="Segoe UI" panose="020B0502040204020203" pitchFamily="34" charset="0"/>
                          <a:sym typeface="Segoe UI" panose="020B0502040204020203" pitchFamily="34" charset="0"/>
                        </a:rPr>
                        <a:t>when borrowing from a:</a:t>
                      </a:r>
                    </a:p>
                  </a:txBody>
                  <a:tcPr marL="182880" marR="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644448732"/>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Bank</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Credit card company</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Pawn shop</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Credit union</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sp>
        <p:nvSpPr>
          <p:cNvPr id="11" name="Rectangle 3">
            <a:extLst>
              <a:ext uri="{FF2B5EF4-FFF2-40B4-BE49-F238E27FC236}">
                <a16:creationId xmlns:a16="http://schemas.microsoft.com/office/drawing/2014/main" id="{D98385FF-3062-2B7C-B567-D9D9FD1AC645}"/>
              </a:ext>
            </a:extLst>
          </p:cNvPr>
          <p:cNvSpPr txBox="1">
            <a:spLocks noChangeArrowheads="1"/>
          </p:cNvSpPr>
          <p:nvPr/>
        </p:nvSpPr>
        <p:spPr>
          <a:xfrm>
            <a:off x="870857" y="2057013"/>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2" name="Rectangle 3">
            <a:extLst>
              <a:ext uri="{FF2B5EF4-FFF2-40B4-BE49-F238E27FC236}">
                <a16:creationId xmlns:a16="http://schemas.microsoft.com/office/drawing/2014/main" id="{D505C474-8C3D-7165-2067-E1A27B347EA8}"/>
              </a:ext>
            </a:extLst>
          </p:cNvPr>
          <p:cNvSpPr txBox="1">
            <a:spLocks noChangeArrowheads="1"/>
          </p:cNvSpPr>
          <p:nvPr/>
        </p:nvSpPr>
        <p:spPr>
          <a:xfrm>
            <a:off x="870857" y="2423491"/>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3" name="Rectangle 3">
            <a:extLst>
              <a:ext uri="{FF2B5EF4-FFF2-40B4-BE49-F238E27FC236}">
                <a16:creationId xmlns:a16="http://schemas.microsoft.com/office/drawing/2014/main" id="{55E9521A-80B6-CCD1-D450-E92E5B3714C2}"/>
              </a:ext>
            </a:extLst>
          </p:cNvPr>
          <p:cNvSpPr txBox="1">
            <a:spLocks noChangeArrowheads="1"/>
          </p:cNvSpPr>
          <p:nvPr/>
        </p:nvSpPr>
        <p:spPr>
          <a:xfrm>
            <a:off x="870857" y="2784945"/>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4" name="Rectangle 3">
            <a:extLst>
              <a:ext uri="{FF2B5EF4-FFF2-40B4-BE49-F238E27FC236}">
                <a16:creationId xmlns:a16="http://schemas.microsoft.com/office/drawing/2014/main" id="{D9450AE6-80E6-5085-399F-F7892034B86A}"/>
              </a:ext>
            </a:extLst>
          </p:cNvPr>
          <p:cNvSpPr txBox="1">
            <a:spLocks noChangeArrowheads="1"/>
          </p:cNvSpPr>
          <p:nvPr/>
        </p:nvSpPr>
        <p:spPr>
          <a:xfrm>
            <a:off x="870857" y="3146791"/>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5" name="Rectangle 3">
            <a:extLst>
              <a:ext uri="{FF2B5EF4-FFF2-40B4-BE49-F238E27FC236}">
                <a16:creationId xmlns:a16="http://schemas.microsoft.com/office/drawing/2014/main" id="{91F45A8D-4660-1E88-70B8-7D8032918BF4}"/>
              </a:ext>
            </a:extLst>
          </p:cNvPr>
          <p:cNvSpPr txBox="1">
            <a:spLocks noChangeArrowheads="1"/>
          </p:cNvSpPr>
          <p:nvPr/>
        </p:nvSpPr>
        <p:spPr>
          <a:xfrm>
            <a:off x="870857" y="3515524"/>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6" name="Rectangle 3">
            <a:extLst>
              <a:ext uri="{FF2B5EF4-FFF2-40B4-BE49-F238E27FC236}">
                <a16:creationId xmlns:a16="http://schemas.microsoft.com/office/drawing/2014/main" id="{7365EA5D-D474-B732-4DCF-105993DA3E34}"/>
              </a:ext>
            </a:extLst>
          </p:cNvPr>
          <p:cNvSpPr txBox="1">
            <a:spLocks noChangeArrowheads="1"/>
          </p:cNvSpPr>
          <p:nvPr/>
        </p:nvSpPr>
        <p:spPr>
          <a:xfrm>
            <a:off x="870857" y="4887267"/>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C</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grpSp>
        <p:nvGrpSpPr>
          <p:cNvPr id="18" name="Group 17">
            <a:extLst>
              <a:ext uri="{FF2B5EF4-FFF2-40B4-BE49-F238E27FC236}">
                <a16:creationId xmlns:a16="http://schemas.microsoft.com/office/drawing/2014/main" id="{70421453-DD99-B1B3-B7BD-2479C8CBEBE1}"/>
              </a:ext>
            </a:extLst>
          </p:cNvPr>
          <p:cNvGrpSpPr/>
          <p:nvPr/>
        </p:nvGrpSpPr>
        <p:grpSpPr>
          <a:xfrm>
            <a:off x="12762742" y="274837"/>
            <a:ext cx="1452485" cy="677176"/>
            <a:chOff x="12762742" y="274837"/>
            <a:chExt cx="1452485" cy="677176"/>
          </a:xfrm>
        </p:grpSpPr>
        <p:pic>
          <p:nvPicPr>
            <p:cNvPr id="19" name="Graphic 18">
              <a:extLst>
                <a:ext uri="{FF2B5EF4-FFF2-40B4-BE49-F238E27FC236}">
                  <a16:creationId xmlns:a16="http://schemas.microsoft.com/office/drawing/2014/main" id="{1339AE6A-B4D7-82C9-4E00-429CF143DF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0" name="Text Placeholder 2">
              <a:extLst>
                <a:ext uri="{FF2B5EF4-FFF2-40B4-BE49-F238E27FC236}">
                  <a16:creationId xmlns:a16="http://schemas.microsoft.com/office/drawing/2014/main" id="{CE894F53-89C6-2672-74AC-B44D464953DC}"/>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22" name="Text Placeholder 3">
              <a:extLst>
                <a:ext uri="{FF2B5EF4-FFF2-40B4-BE49-F238E27FC236}">
                  <a16:creationId xmlns:a16="http://schemas.microsoft.com/office/drawing/2014/main" id="{C5229AC5-7957-AAE3-BF46-F70802D50250}"/>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graphicFrame>
        <p:nvGraphicFramePr>
          <p:cNvPr id="23" name="Table Placeholder 4">
            <a:extLst>
              <a:ext uri="{FF2B5EF4-FFF2-40B4-BE49-F238E27FC236}">
                <a16:creationId xmlns:a16="http://schemas.microsoft.com/office/drawing/2014/main" id="{698BDDE6-4B46-EDCA-A18C-3798A370F1FF}"/>
              </a:ext>
            </a:extLst>
          </p:cNvPr>
          <p:cNvGraphicFramePr>
            <a:graphicFrameLocks/>
          </p:cNvGraphicFramePr>
          <p:nvPr>
            <p:extLst>
              <p:ext uri="{D42A27DB-BD31-4B8C-83A1-F6EECF244321}">
                <p14:modId xmlns:p14="http://schemas.microsoft.com/office/powerpoint/2010/main" val="2283444822"/>
              </p:ext>
            </p:extLst>
          </p:nvPr>
        </p:nvGraphicFramePr>
        <p:xfrm>
          <a:off x="7305175" y="4359427"/>
          <a:ext cx="7049394" cy="2003673"/>
        </p:xfrm>
        <a:graphic>
          <a:graphicData uri="http://schemas.openxmlformats.org/drawingml/2006/table">
            <a:tbl>
              <a:tblPr firstRow="1" bandRow="1">
                <a:tableStyleId>{5C22544A-7EE6-4342-B048-85BDC9FD1C3A}</a:tableStyleId>
              </a:tblPr>
              <a:tblGrid>
                <a:gridCol w="454301">
                  <a:extLst>
                    <a:ext uri="{9D8B030D-6E8A-4147-A177-3AD203B41FA5}">
                      <a16:colId xmlns:a16="http://schemas.microsoft.com/office/drawing/2014/main" val="487361039"/>
                    </a:ext>
                  </a:extLst>
                </a:gridCol>
                <a:gridCol w="403822">
                  <a:extLst>
                    <a:ext uri="{9D8B030D-6E8A-4147-A177-3AD203B41FA5}">
                      <a16:colId xmlns:a16="http://schemas.microsoft.com/office/drawing/2014/main" val="999819871"/>
                    </a:ext>
                  </a:extLst>
                </a:gridCol>
                <a:gridCol w="208280">
                  <a:extLst>
                    <a:ext uri="{9D8B030D-6E8A-4147-A177-3AD203B41FA5}">
                      <a16:colId xmlns:a16="http://schemas.microsoft.com/office/drawing/2014/main" val="2586475892"/>
                    </a:ext>
                  </a:extLst>
                </a:gridCol>
                <a:gridCol w="299720">
                  <a:extLst>
                    <a:ext uri="{9D8B030D-6E8A-4147-A177-3AD203B41FA5}">
                      <a16:colId xmlns:a16="http://schemas.microsoft.com/office/drawing/2014/main" val="267666170"/>
                    </a:ext>
                  </a:extLst>
                </a:gridCol>
                <a:gridCol w="498102">
                  <a:extLst>
                    <a:ext uri="{9D8B030D-6E8A-4147-A177-3AD203B41FA5}">
                      <a16:colId xmlns:a16="http://schemas.microsoft.com/office/drawing/2014/main" val="2480610307"/>
                    </a:ext>
                  </a:extLst>
                </a:gridCol>
                <a:gridCol w="5185169">
                  <a:extLst>
                    <a:ext uri="{9D8B030D-6E8A-4147-A177-3AD203B41FA5}">
                      <a16:colId xmlns:a16="http://schemas.microsoft.com/office/drawing/2014/main" val="1510726526"/>
                    </a:ext>
                  </a:extLst>
                </a:gridCol>
              </a:tblGrid>
              <a:tr h="409791">
                <a:tc gridSpan="6">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7.</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algn="ct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a:t>
                      </a:r>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R="182880"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B w="6350" cap="flat" cmpd="sng" algn="ctr">
                      <a:solidFill>
                        <a:schemeClr val="bg1"/>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 </a:t>
                      </a:r>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is used to add funds to a bank account.</a:t>
                      </a:r>
                    </a:p>
                  </a:txBody>
                  <a:tcPr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18288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gridSpan="3">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Check</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Deposit slip</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Signature card</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Withdrawal slip</a:t>
                      </a:r>
                    </a:p>
                  </a:txBody>
                  <a:tcPr marL="0" marR="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a:lnSpc>
                          <a:spcPts val="2100"/>
                        </a:lnSpc>
                      </a:pPr>
                      <a:endPar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L="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a:lnSpc>
                          <a:spcPts val="2100"/>
                        </a:lnSpc>
                      </a:pPr>
                      <a:endPar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L="0" marT="18288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sp>
        <p:nvSpPr>
          <p:cNvPr id="25" name="Rectangle 3">
            <a:extLst>
              <a:ext uri="{FF2B5EF4-FFF2-40B4-BE49-F238E27FC236}">
                <a16:creationId xmlns:a16="http://schemas.microsoft.com/office/drawing/2014/main" id="{1283A1B2-6706-A58B-9B7F-9153AA4FB4C7}"/>
              </a:ext>
            </a:extLst>
          </p:cNvPr>
          <p:cNvSpPr txBox="1">
            <a:spLocks noChangeArrowheads="1"/>
          </p:cNvSpPr>
          <p:nvPr/>
        </p:nvSpPr>
        <p:spPr>
          <a:xfrm>
            <a:off x="7791995" y="4882611"/>
            <a:ext cx="42203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29" name="Footer Placeholder 3">
            <a:extLst>
              <a:ext uri="{FF2B5EF4-FFF2-40B4-BE49-F238E27FC236}">
                <a16:creationId xmlns:a16="http://schemas.microsoft.com/office/drawing/2014/main" id="{C863BE8F-8CE6-DA1E-51EB-09D6EA922016}"/>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00539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Placeholder 4">
            <a:extLst>
              <a:ext uri="{FF2B5EF4-FFF2-40B4-BE49-F238E27FC236}">
                <a16:creationId xmlns:a16="http://schemas.microsoft.com/office/drawing/2014/main" id="{449779CE-A57B-9C94-3A6A-02A5D7E0526E}"/>
              </a:ext>
            </a:extLst>
          </p:cNvPr>
          <p:cNvGraphicFramePr>
            <a:graphicFrameLocks/>
          </p:cNvGraphicFramePr>
          <p:nvPr>
            <p:extLst>
              <p:ext uri="{D42A27DB-BD31-4B8C-83A1-F6EECF244321}">
                <p14:modId xmlns:p14="http://schemas.microsoft.com/office/powerpoint/2010/main" val="3196849364"/>
              </p:ext>
            </p:extLst>
          </p:nvPr>
        </p:nvGraphicFramePr>
        <p:xfrm>
          <a:off x="435604" y="1534274"/>
          <a:ext cx="6758361" cy="2432616"/>
        </p:xfrm>
        <a:graphic>
          <a:graphicData uri="http://schemas.openxmlformats.org/drawingml/2006/table">
            <a:tbl>
              <a:tblPr firstRow="1" bandRow="1">
                <a:tableStyleId>{5C22544A-7EE6-4342-B048-85BDC9FD1C3A}</a:tableStyleId>
              </a:tblPr>
              <a:tblGrid>
                <a:gridCol w="423290">
                  <a:extLst>
                    <a:ext uri="{9D8B030D-6E8A-4147-A177-3AD203B41FA5}">
                      <a16:colId xmlns:a16="http://schemas.microsoft.com/office/drawing/2014/main" val="487361039"/>
                    </a:ext>
                  </a:extLst>
                </a:gridCol>
                <a:gridCol w="474673">
                  <a:extLst>
                    <a:ext uri="{9D8B030D-6E8A-4147-A177-3AD203B41FA5}">
                      <a16:colId xmlns:a16="http://schemas.microsoft.com/office/drawing/2014/main" val="999819871"/>
                    </a:ext>
                  </a:extLst>
                </a:gridCol>
                <a:gridCol w="5860398">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Multiple choice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8.</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Obtaining cash from an ATM is similar to:</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Writing a check</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Making a deposit</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Opening a new account</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Earning interest on your account</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endPar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018885872"/>
                  </a:ext>
                </a:extLst>
              </a:tr>
            </a:tbl>
          </a:graphicData>
        </a:graphic>
      </p:graphicFrame>
      <p:graphicFrame>
        <p:nvGraphicFramePr>
          <p:cNvPr id="10" name="Table Placeholder 4">
            <a:extLst>
              <a:ext uri="{FF2B5EF4-FFF2-40B4-BE49-F238E27FC236}">
                <a16:creationId xmlns:a16="http://schemas.microsoft.com/office/drawing/2014/main" id="{46364C50-FAB0-B41A-BD21-A803224DF05E}"/>
              </a:ext>
            </a:extLst>
          </p:cNvPr>
          <p:cNvGraphicFramePr>
            <a:graphicFrameLocks/>
          </p:cNvGraphicFramePr>
          <p:nvPr>
            <p:extLst>
              <p:ext uri="{D42A27DB-BD31-4B8C-83A1-F6EECF244321}">
                <p14:modId xmlns:p14="http://schemas.microsoft.com/office/powerpoint/2010/main" val="1874137958"/>
              </p:ext>
            </p:extLst>
          </p:nvPr>
        </p:nvGraphicFramePr>
        <p:xfrm>
          <a:off x="7277136" y="1534274"/>
          <a:ext cx="6447573" cy="2312841"/>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5590903">
                  <a:extLst>
                    <a:ext uri="{9D8B030D-6E8A-4147-A177-3AD203B41FA5}">
                      <a16:colId xmlns:a16="http://schemas.microsoft.com/office/drawing/2014/main" val="1510726526"/>
                    </a:ext>
                  </a:extLst>
                </a:gridCol>
              </a:tblGrid>
              <a:tr h="409791">
                <a:tc gridSpan="3">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9.</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service charge on your bank</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09168">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statement will result in:</a:t>
                      </a:r>
                    </a:p>
                  </a:txBody>
                  <a:tcPr marL="18288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722349971"/>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A higher balance</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A lower balance</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Earning more interest</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More outstanding checks</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graphicFrame>
        <p:nvGraphicFramePr>
          <p:cNvPr id="2" name="Object 1" hidden="1">
            <a:extLst>
              <a:ext uri="{FF2B5EF4-FFF2-40B4-BE49-F238E27FC236}">
                <a16:creationId xmlns:a16="http://schemas.microsoft.com/office/drawing/2014/main" id="{2D4FBD6C-707F-E74D-8339-DA1AD158295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D4FBD6C-707F-E74D-8339-DA1AD158295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14</a:t>
            </a:fld>
            <a:endParaRPr lang="en-US" dirty="0">
              <a:latin typeface="Segoe UI" panose="020B0502040204020203" pitchFamily="34" charset="0"/>
              <a:sym typeface="Segoe UI" panose="020B0502040204020203" pitchFamily="34" charset="0"/>
            </a:endParaRP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4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2107C4D-B8D0-AE4F-BC4D-4DE1D31D6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sp>
        <p:nvSpPr>
          <p:cNvPr id="16" name="Rectangle 3">
            <a:extLst>
              <a:ext uri="{FF2B5EF4-FFF2-40B4-BE49-F238E27FC236}">
                <a16:creationId xmlns:a16="http://schemas.microsoft.com/office/drawing/2014/main" id="{7365EA5D-D474-B732-4DCF-105993DA3E34}"/>
              </a:ext>
            </a:extLst>
          </p:cNvPr>
          <p:cNvSpPr txBox="1">
            <a:spLocks noChangeArrowheads="1"/>
          </p:cNvSpPr>
          <p:nvPr/>
        </p:nvSpPr>
        <p:spPr>
          <a:xfrm>
            <a:off x="870857" y="2057458"/>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A</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7" name="Rectangle 3">
            <a:extLst>
              <a:ext uri="{FF2B5EF4-FFF2-40B4-BE49-F238E27FC236}">
                <a16:creationId xmlns:a16="http://schemas.microsoft.com/office/drawing/2014/main" id="{BB82A54E-1A01-2846-265C-FA192490A8C9}"/>
              </a:ext>
            </a:extLst>
          </p:cNvPr>
          <p:cNvSpPr txBox="1">
            <a:spLocks noChangeArrowheads="1"/>
          </p:cNvSpPr>
          <p:nvPr/>
        </p:nvSpPr>
        <p:spPr>
          <a:xfrm>
            <a:off x="7702062" y="2057458"/>
            <a:ext cx="42203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519BF3ED-05B1-EE2B-1392-C8BD260C7F2B}"/>
              </a:ext>
            </a:extLst>
          </p:cNvPr>
          <p:cNvGrpSpPr/>
          <p:nvPr/>
        </p:nvGrpSpPr>
        <p:grpSpPr>
          <a:xfrm>
            <a:off x="12762742" y="274837"/>
            <a:ext cx="1452485" cy="677176"/>
            <a:chOff x="12762742" y="274837"/>
            <a:chExt cx="1452485" cy="677176"/>
          </a:xfrm>
        </p:grpSpPr>
        <p:pic>
          <p:nvPicPr>
            <p:cNvPr id="11" name="Graphic 10">
              <a:extLst>
                <a:ext uri="{FF2B5EF4-FFF2-40B4-BE49-F238E27FC236}">
                  <a16:creationId xmlns:a16="http://schemas.microsoft.com/office/drawing/2014/main" id="{F72DCF93-DAD4-770C-BA21-FC1850A73C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12" name="Text Placeholder 2">
              <a:extLst>
                <a:ext uri="{FF2B5EF4-FFF2-40B4-BE49-F238E27FC236}">
                  <a16:creationId xmlns:a16="http://schemas.microsoft.com/office/drawing/2014/main" id="{653504E7-F780-B76C-1C75-4922B73691B4}"/>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3" name="Text Placeholder 3">
              <a:extLst>
                <a:ext uri="{FF2B5EF4-FFF2-40B4-BE49-F238E27FC236}">
                  <a16:creationId xmlns:a16="http://schemas.microsoft.com/office/drawing/2014/main" id="{43F08D3C-A83A-2237-34AC-FD32F24CFC0E}"/>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14" name="Footer Placeholder 3">
            <a:extLst>
              <a:ext uri="{FF2B5EF4-FFF2-40B4-BE49-F238E27FC236}">
                <a16:creationId xmlns:a16="http://schemas.microsoft.com/office/drawing/2014/main" id="{0ED302F9-BBEF-605D-581C-B75B042472AE}"/>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95006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2C884EB-E521-8B27-BEB5-9E0BC23D1C15}"/>
              </a:ext>
            </a:extLst>
          </p:cNvPr>
          <p:cNvGrpSpPr/>
          <p:nvPr/>
        </p:nvGrpSpPr>
        <p:grpSpPr>
          <a:xfrm>
            <a:off x="0" y="5647707"/>
            <a:ext cx="5559748" cy="2581893"/>
            <a:chOff x="0" y="5647707"/>
            <a:chExt cx="5559748" cy="2581893"/>
          </a:xfrm>
        </p:grpSpPr>
        <p:pic>
          <p:nvPicPr>
            <p:cNvPr id="7" name="Picture 6" descr="Icon&#10;&#10;Description automatically generated">
              <a:extLst>
                <a:ext uri="{FF2B5EF4-FFF2-40B4-BE49-F238E27FC236}">
                  <a16:creationId xmlns:a16="http://schemas.microsoft.com/office/drawing/2014/main" id="{DBD3C847-72C0-7604-4CB8-276F0322FB94}"/>
                </a:ext>
              </a:extLst>
            </p:cNvPr>
            <p:cNvPicPr>
              <a:picLocks noChangeAspect="1"/>
            </p:cNvPicPr>
            <p:nvPr/>
          </p:nvPicPr>
          <p:blipFill>
            <a:blip r:embed="rId4">
              <a:alphaModFix/>
            </a:blip>
            <a:stretch>
              <a:fillRect/>
            </a:stretch>
          </p:blipFill>
          <p:spPr>
            <a:xfrm>
              <a:off x="0" y="5647707"/>
              <a:ext cx="4323806" cy="1449977"/>
            </a:xfrm>
            <a:prstGeom prst="rect">
              <a:avLst/>
            </a:prstGeom>
          </p:spPr>
        </p:pic>
        <p:pic>
          <p:nvPicPr>
            <p:cNvPr id="16" name="Picture 15" descr="Shape, rectangle&#10;&#10;Description automatically generated">
              <a:extLst>
                <a:ext uri="{FF2B5EF4-FFF2-40B4-BE49-F238E27FC236}">
                  <a16:creationId xmlns:a16="http://schemas.microsoft.com/office/drawing/2014/main" id="{730A606B-5A5F-0343-D873-0F02FA5482B1}"/>
                </a:ext>
              </a:extLst>
            </p:cNvPr>
            <p:cNvPicPr>
              <a:picLocks noChangeAspect="1"/>
            </p:cNvPicPr>
            <p:nvPr/>
          </p:nvPicPr>
          <p:blipFill>
            <a:blip r:embed="rId5">
              <a:alphaModFix/>
            </a:blip>
            <a:stretch>
              <a:fillRect/>
            </a:stretch>
          </p:blipFill>
          <p:spPr>
            <a:xfrm>
              <a:off x="2564356" y="7160522"/>
              <a:ext cx="2995392" cy="1069078"/>
            </a:xfrm>
            <a:prstGeom prst="rect">
              <a:avLst/>
            </a:prstGeom>
          </p:spPr>
        </p:pic>
      </p:grpSp>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cxnSp>
        <p:nvCxnSpPr>
          <p:cNvPr id="19" name="Straight Connector 18">
            <a:extLst>
              <a:ext uri="{FF2B5EF4-FFF2-40B4-BE49-F238E27FC236}">
                <a16:creationId xmlns:a16="http://schemas.microsoft.com/office/drawing/2014/main" id="{B9345C12-DD01-1847-91C1-DF289BD71C3F}"/>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7A4EFFB2-7BD0-5445-930A-6A80E0112ED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9210" y="7528334"/>
            <a:ext cx="570886" cy="380591"/>
          </a:xfrm>
          <a:prstGeom prst="rect">
            <a:avLst/>
          </a:prstGeom>
        </p:spPr>
      </p:pic>
      <p:sp>
        <p:nvSpPr>
          <p:cNvPr id="14" name="Text Placeholder 4">
            <a:extLst>
              <a:ext uri="{FF2B5EF4-FFF2-40B4-BE49-F238E27FC236}">
                <a16:creationId xmlns:a16="http://schemas.microsoft.com/office/drawing/2014/main" id="{041B8E1D-FB14-827C-A6F7-BCC7FC4D4F8E}"/>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4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8" name="Text Placeholder 1">
            <a:extLst>
              <a:ext uri="{FF2B5EF4-FFF2-40B4-BE49-F238E27FC236}">
                <a16:creationId xmlns:a16="http://schemas.microsoft.com/office/drawing/2014/main" id="{169D31DA-5AA2-380E-8489-124275387756}"/>
              </a:ext>
            </a:extLst>
          </p:cNvPr>
          <p:cNvSpPr>
            <a:spLocks noGrp="1"/>
          </p:cNvSpPr>
          <p:nvPr>
            <p:ph type="body" sz="quarter" idx="12"/>
          </p:nvPr>
        </p:nvSpPr>
        <p:spPr>
          <a:xfrm>
            <a:off x="476745" y="1813042"/>
            <a:ext cx="9061891" cy="3231916"/>
          </a:xfrm>
        </p:spPr>
        <p:txBody>
          <a:bodyPr lIns="0"/>
          <a:lstStyle/>
          <a:p>
            <a:pPr>
              <a:lnSpc>
                <a:spcPct val="100000"/>
              </a:lnSpc>
              <a:tabLst>
                <a:tab pos="457200" algn="l"/>
              </a:tabLst>
            </a:pPr>
            <a:r>
              <a:rPr lang="en-US" altLang="en-US" sz="1800" spc="-10" dirty="0">
                <a:solidFill>
                  <a:schemeClr val="accent1"/>
                </a:solidFill>
                <a:latin typeface="Segoe UI Semibold" panose="020B0502040204020203" pitchFamily="34" charset="0"/>
                <a:cs typeface="Segoe UI Semibold" panose="020B0502040204020203" pitchFamily="34" charset="0"/>
              </a:rPr>
              <a:t>A recent bank statement for Tracy Gray revealed various service charges and fees of over $10. How might Tracy reduce her costs for banking fees?</a:t>
            </a:r>
          </a:p>
          <a:p>
            <a:pPr>
              <a:lnSpc>
                <a:spcPct val="100000"/>
              </a:lnSpc>
              <a:spcBef>
                <a:spcPts val="1800"/>
              </a:spcBef>
              <a:tabLst>
                <a:tab pos="457200" algn="l"/>
              </a:tabLst>
            </a:pPr>
            <a:r>
              <a:rPr lang="en-US" altLang="en-US" sz="1800" b="0" spc="20" dirty="0">
                <a:solidFill>
                  <a:schemeClr val="tx2"/>
                </a:solidFill>
              </a:rPr>
              <a:t>Tracy should start by analyzing her financial services habits. For example, if she uses an ATM often, the fees could be high. Or, if her checking account gets too low or drops </a:t>
            </a:r>
            <a:r>
              <a:rPr lang="en-US" altLang="en-US" sz="1800" b="0" dirty="0">
                <a:solidFill>
                  <a:schemeClr val="tx2"/>
                </a:solidFill>
              </a:rPr>
              <a:t>below zero, she may have to pay a monthly fee or other charges for overdrawn accounts. </a:t>
            </a:r>
            <a:r>
              <a:rPr lang="en-US" altLang="en-US" sz="1800" b="0" spc="20" dirty="0">
                <a:solidFill>
                  <a:schemeClr val="tx2"/>
                </a:solidFill>
              </a:rPr>
              <a:t>If her fees are still high after careful use of banking services, she should compare the costs at other banks or a credit union and consider moving her account.</a:t>
            </a:r>
            <a:endParaRPr lang="en-US" sz="1800" spc="20" dirty="0">
              <a:solidFill>
                <a:schemeClr val="tx2"/>
              </a:solidFill>
              <a:latin typeface="Segoe UI" panose="020B0502040204020203" pitchFamily="34" charset="0"/>
              <a:sym typeface="Segoe UI" panose="020B0502040204020203" pitchFamily="34" charset="0"/>
            </a:endParaRPr>
          </a:p>
        </p:txBody>
      </p:sp>
      <p:grpSp>
        <p:nvGrpSpPr>
          <p:cNvPr id="21" name="Group 20">
            <a:extLst>
              <a:ext uri="{FF2B5EF4-FFF2-40B4-BE49-F238E27FC236}">
                <a16:creationId xmlns:a16="http://schemas.microsoft.com/office/drawing/2014/main" id="{822C22FA-C88E-0466-9CA3-52618F1AA49A}"/>
              </a:ext>
            </a:extLst>
          </p:cNvPr>
          <p:cNvGrpSpPr/>
          <p:nvPr/>
        </p:nvGrpSpPr>
        <p:grpSpPr>
          <a:xfrm>
            <a:off x="12762742" y="274837"/>
            <a:ext cx="1452485" cy="677176"/>
            <a:chOff x="12762742" y="274837"/>
            <a:chExt cx="1452485" cy="677176"/>
          </a:xfrm>
        </p:grpSpPr>
        <p:pic>
          <p:nvPicPr>
            <p:cNvPr id="22" name="Graphic 21">
              <a:extLst>
                <a:ext uri="{FF2B5EF4-FFF2-40B4-BE49-F238E27FC236}">
                  <a16:creationId xmlns:a16="http://schemas.microsoft.com/office/drawing/2014/main" id="{3D2623B5-32FB-1EED-28E5-8624A4A26A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771839" y="274837"/>
              <a:ext cx="1413236" cy="677176"/>
            </a:xfrm>
            <a:prstGeom prst="rect">
              <a:avLst/>
            </a:prstGeom>
          </p:spPr>
        </p:pic>
        <p:sp>
          <p:nvSpPr>
            <p:cNvPr id="23" name="Text Placeholder 2">
              <a:extLst>
                <a:ext uri="{FF2B5EF4-FFF2-40B4-BE49-F238E27FC236}">
                  <a16:creationId xmlns:a16="http://schemas.microsoft.com/office/drawing/2014/main" id="{17907CDD-3E53-CC81-FB76-54A546302BD0}"/>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24" name="Text Placeholder 3">
              <a:extLst>
                <a:ext uri="{FF2B5EF4-FFF2-40B4-BE49-F238E27FC236}">
                  <a16:creationId xmlns:a16="http://schemas.microsoft.com/office/drawing/2014/main" id="{4E447C5C-0F00-0817-7988-716EDF79AAE1}"/>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25" name="Footer Placeholder 3">
            <a:extLst>
              <a:ext uri="{FF2B5EF4-FFF2-40B4-BE49-F238E27FC236}">
                <a16:creationId xmlns:a16="http://schemas.microsoft.com/office/drawing/2014/main" id="{69B36B79-6C84-B2AD-F540-31E925001019}"/>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161344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0030E78-2C01-474F-8E81-854E8C90D733}"/>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60030E78-2C01-474F-8E81-854E8C90D733}"/>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16</a:t>
            </a:fld>
            <a:endParaRPr lang="en-US" dirty="0">
              <a:latin typeface="Segoe UI" panose="020B0502040204020203" pitchFamily="34" charset="0"/>
              <a:sym typeface="Segoe UI" panose="020B0502040204020203" pitchFamily="34" charset="0"/>
            </a:endParaRPr>
          </a:p>
        </p:txBody>
      </p:sp>
      <p:sp>
        <p:nvSpPr>
          <p:cNvPr id="10" name="Text Placeholder 5">
            <a:extLst>
              <a:ext uri="{FF2B5EF4-FFF2-40B4-BE49-F238E27FC236}">
                <a16:creationId xmlns:a16="http://schemas.microsoft.com/office/drawing/2014/main" id="{0598B693-ABA2-E54C-981F-BB4D061E9A38}"/>
              </a:ext>
            </a:extLst>
          </p:cNvPr>
          <p:cNvSpPr txBox="1">
            <a:spLocks/>
          </p:cNvSpPr>
          <p:nvPr/>
        </p:nvSpPr>
        <p:spPr>
          <a:xfrm>
            <a:off x="457200" y="1761473"/>
            <a:ext cx="13715999" cy="1892826"/>
          </a:xfrm>
          <a:prstGeom prst="rect">
            <a:avLst/>
          </a:prstGeom>
        </p:spPr>
        <p:txBody>
          <a:bodyPr wrap="square" lIns="0" rIns="0" numCol="1" spcCol="365760">
            <a:sp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Equitable is the brand name of the retirement and protection subsidiaries of Equitable Holdings, Inc., including Equitable Financial Life Insurance Company (Equitable Financial) (NY, NY); Equitable Financial Life Insurance Company of America (Equitable America), an AZ stock company with main administrative headquarters in Jersey City, NJ; and Equitable Distributors, LLC. Equitable Advisors is the brand name of Equitable Advisors, LLC (member FINRA, SIPC) (Equitable Financial Advisors in MI &amp; TN).</a:t>
            </a:r>
          </a:p>
          <a:p>
            <a:pPr marL="0" indent="0">
              <a:lnSpc>
                <a:spcPct val="100000"/>
              </a:lnSpc>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2022 Equitable Holdings, Inc. All rights reserved. GE-4762991.1 (5/22) (Exp. 5/24)  |  G1745128  I  Cat. </a:t>
            </a:r>
            <a:r>
              <a:rPr lang="en-US" sz="110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164716 (7/22)</a:t>
            </a:r>
          </a:p>
          <a:p>
            <a:pPr marL="0" indent="0">
              <a:lnSpc>
                <a:spcPct val="100000"/>
              </a:lnSpc>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nSpc>
                <a:spcPct val="100000"/>
              </a:lnSpc>
              <a:buFont typeface="Arial" panose="020B0604020202020204" pitchFamily="34" charset="0"/>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nSpc>
                <a:spcPct val="100000"/>
              </a:lnSpc>
              <a:buFont typeface="Arial" panose="020B0604020202020204" pitchFamily="34" charset="0"/>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itle 4">
            <a:extLst>
              <a:ext uri="{FF2B5EF4-FFF2-40B4-BE49-F238E27FC236}">
                <a16:creationId xmlns:a16="http://schemas.microsoft.com/office/drawing/2014/main" id="{2A06B861-DA23-8E41-86BC-44DCE6C1AFF4}"/>
              </a:ext>
            </a:extLst>
          </p:cNvPr>
          <p:cNvSpPr>
            <a:spLocks noGrp="1"/>
          </p:cNvSpPr>
          <p:nvPr>
            <p:ph type="ctrTitle"/>
          </p:nvPr>
        </p:nvSpPr>
        <p:spPr>
          <a:xfrm>
            <a:off x="364865" y="400484"/>
            <a:ext cx="5578737" cy="575833"/>
          </a:xfrm>
        </p:spPr>
        <p:txBody>
          <a:bodyPr vert="horz"/>
          <a:lstStyle/>
          <a:p>
            <a:r>
              <a:rPr lang="en-US" dirty="0">
                <a:solidFill>
                  <a:srgbClr val="002577"/>
                </a:solidFill>
                <a:latin typeface="Segoe UI" panose="020B0502040204020203" pitchFamily="34" charset="0"/>
                <a:cs typeface="Segoe UI" panose="020B0502040204020203" pitchFamily="34" charset="0"/>
              </a:rPr>
              <a:t>Important information</a:t>
            </a:r>
          </a:p>
        </p:txBody>
      </p:sp>
      <p:cxnSp>
        <p:nvCxnSpPr>
          <p:cNvPr id="15" name="Straight Connector 14">
            <a:extLst>
              <a:ext uri="{FF2B5EF4-FFF2-40B4-BE49-F238E27FC236}">
                <a16:creationId xmlns:a16="http://schemas.microsoft.com/office/drawing/2014/main" id="{0DC5C975-1E3C-DD45-BF28-A2D535E647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D2B007DC-A33B-A84F-B2F0-EFF464C4A1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sp>
        <p:nvSpPr>
          <p:cNvPr id="2" name="Footer Placeholder 3">
            <a:extLst>
              <a:ext uri="{FF2B5EF4-FFF2-40B4-BE49-F238E27FC236}">
                <a16:creationId xmlns:a16="http://schemas.microsoft.com/office/drawing/2014/main" id="{37E070DC-7009-BDC1-BB64-D7992E41C245}"/>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504210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466EA2-3923-8D49-B14F-211B741237F1}"/>
              </a:ext>
            </a:extLst>
          </p:cNvPr>
          <p:cNvGraphicFramePr>
            <a:graphicFrameLocks noChangeAspect="1"/>
          </p:cNvGraphicFramePr>
          <p:nvPr>
            <p:custDataLst>
              <p:tags r:id="rId1"/>
            </p:custDataLst>
            <p:extLst>
              <p:ext uri="{D42A27DB-BD31-4B8C-83A1-F6EECF244321}">
                <p14:modId xmlns:p14="http://schemas.microsoft.com/office/powerpoint/2010/main" val="22044745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EF466EA2-3923-8D49-B14F-211B741237F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34014E9E-39A7-5343-9333-C8FF7D5806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4971" y="7525214"/>
            <a:ext cx="568775" cy="379183"/>
          </a:xfrm>
          <a:prstGeom prst="rect">
            <a:avLst/>
          </a:prstGeom>
        </p:spPr>
      </p:pic>
      <p:pic>
        <p:nvPicPr>
          <p:cNvPr id="5" name="Graphic 4">
            <a:extLst>
              <a:ext uri="{FF2B5EF4-FFF2-40B4-BE49-F238E27FC236}">
                <a16:creationId xmlns:a16="http://schemas.microsoft.com/office/drawing/2014/main" id="{9B65CEAB-02ED-0E4D-A4D3-F588CB2385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79006" y="2514601"/>
            <a:ext cx="3587745" cy="3187460"/>
          </a:xfrm>
          <a:prstGeom prst="rect">
            <a:avLst/>
          </a:prstGeom>
        </p:spPr>
      </p:pic>
      <p:cxnSp>
        <p:nvCxnSpPr>
          <p:cNvPr id="7" name="Straight Connector 6">
            <a:extLst>
              <a:ext uri="{FF2B5EF4-FFF2-40B4-BE49-F238E27FC236}">
                <a16:creationId xmlns:a16="http://schemas.microsoft.com/office/drawing/2014/main" id="{205C1D2E-03D4-404D-A19C-251CE5C88A15}"/>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263E7A8-BF8D-FB41-A500-B83827026E2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143419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E63D54-1AFE-3445-A78E-CBEDBEE76F9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9E63D54-1AFE-3445-A78E-CBEDBEE76F9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p:txBody>
          <a:bodyPr/>
          <a:lstStyle/>
          <a:p>
            <a:r>
              <a:rPr lang="en-US" dirty="0">
                <a:latin typeface="Segoe UI" panose="020B0502040204020203" pitchFamily="34" charset="0"/>
                <a:sym typeface="Segoe UI" panose="020B0502040204020203" pitchFamily="34" charset="0"/>
              </a:rPr>
              <a:t>Thank you.</a:t>
            </a:r>
          </a:p>
        </p:txBody>
      </p:sp>
      <p:cxnSp>
        <p:nvCxnSpPr>
          <p:cNvPr id="6" name="Straight Connector 5">
            <a:extLst>
              <a:ext uri="{FF2B5EF4-FFF2-40B4-BE49-F238E27FC236}">
                <a16:creationId xmlns:a16="http://schemas.microsoft.com/office/drawing/2014/main" id="{00BBEB69-3C6F-5D49-91C9-0BCEEA7A478F}"/>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81E8A237-5CCE-F348-BB1D-AB35DE1F74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4971" y="7525214"/>
            <a:ext cx="568775" cy="379183"/>
          </a:xfrm>
          <a:prstGeom prst="rect">
            <a:avLst/>
          </a:prstGeom>
        </p:spPr>
      </p:pic>
    </p:spTree>
    <p:extLst>
      <p:ext uri="{BB962C8B-B14F-4D97-AF65-F5344CB8AC3E}">
        <p14:creationId xmlns:p14="http://schemas.microsoft.com/office/powerpoint/2010/main" val="251125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47465A5F-F2A0-A24A-9897-8550B87659CF}"/>
              </a:ext>
            </a:extLst>
          </p:cNvPr>
          <p:cNvSpPr/>
          <p:nvPr/>
        </p:nvSpPr>
        <p:spPr>
          <a:xfrm>
            <a:off x="9794437" y="4325652"/>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B1F17106-6E99-B543-EC3E-3EA63FED8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67329" y="4411240"/>
            <a:ext cx="535367" cy="535367"/>
          </a:xfrm>
          <a:prstGeom prst="rect">
            <a:avLst/>
          </a:prstGeom>
        </p:spPr>
      </p:pic>
      <p:sp>
        <p:nvSpPr>
          <p:cNvPr id="43" name="Oval 42">
            <a:extLst>
              <a:ext uri="{FF2B5EF4-FFF2-40B4-BE49-F238E27FC236}">
                <a16:creationId xmlns:a16="http://schemas.microsoft.com/office/drawing/2014/main" id="{15D96771-2B7E-7347-9B20-567A495BDBA1}"/>
              </a:ext>
            </a:extLst>
          </p:cNvPr>
          <p:cNvSpPr/>
          <p:nvPr/>
        </p:nvSpPr>
        <p:spPr>
          <a:xfrm>
            <a:off x="5038020" y="5920796"/>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0779D2A3-9BA3-D326-01AE-1AE00F4B6D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45711" y="5978996"/>
            <a:ext cx="517670" cy="517670"/>
          </a:xfrm>
          <a:prstGeom prst="rect">
            <a:avLst/>
          </a:prstGeom>
        </p:spPr>
      </p:pic>
      <p:sp>
        <p:nvSpPr>
          <p:cNvPr id="42" name="Oval 41">
            <a:extLst>
              <a:ext uri="{FF2B5EF4-FFF2-40B4-BE49-F238E27FC236}">
                <a16:creationId xmlns:a16="http://schemas.microsoft.com/office/drawing/2014/main" id="{445540C8-7D5B-E840-BE58-F99B88665E52}"/>
              </a:ext>
            </a:extLst>
          </p:cNvPr>
          <p:cNvSpPr/>
          <p:nvPr/>
        </p:nvSpPr>
        <p:spPr>
          <a:xfrm>
            <a:off x="5038020" y="4325652"/>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a:extLst>
              <a:ext uri="{FF2B5EF4-FFF2-40B4-BE49-F238E27FC236}">
                <a16:creationId xmlns:a16="http://schemas.microsoft.com/office/drawing/2014/main" id="{634C7A72-6BC5-CFE7-2453-7831D13D31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02858" y="4515953"/>
            <a:ext cx="398209" cy="398209"/>
          </a:xfrm>
          <a:prstGeom prst="rect">
            <a:avLst/>
          </a:prstGeom>
        </p:spPr>
      </p:pic>
      <p:sp>
        <p:nvSpPr>
          <p:cNvPr id="46" name="Oval 45">
            <a:extLst>
              <a:ext uri="{FF2B5EF4-FFF2-40B4-BE49-F238E27FC236}">
                <a16:creationId xmlns:a16="http://schemas.microsoft.com/office/drawing/2014/main" id="{17FDE402-8B2D-5F4C-8FE9-432CC554D37C}"/>
              </a:ext>
            </a:extLst>
          </p:cNvPr>
          <p:cNvSpPr/>
          <p:nvPr/>
        </p:nvSpPr>
        <p:spPr>
          <a:xfrm>
            <a:off x="9794437" y="2465498"/>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E6E739E2-D6D9-E553-7321-FCA6EC8C57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71096" y="2527875"/>
            <a:ext cx="570762" cy="570762"/>
          </a:xfrm>
          <a:prstGeom prst="rect">
            <a:avLst/>
          </a:prstGeom>
        </p:spPr>
      </p:pic>
      <p:sp>
        <p:nvSpPr>
          <p:cNvPr id="38" name="Oval 37">
            <a:extLst>
              <a:ext uri="{FF2B5EF4-FFF2-40B4-BE49-F238E27FC236}">
                <a16:creationId xmlns:a16="http://schemas.microsoft.com/office/drawing/2014/main" id="{C821AE03-AE0A-8145-8AC0-8800567E2E77}"/>
              </a:ext>
            </a:extLst>
          </p:cNvPr>
          <p:cNvSpPr/>
          <p:nvPr/>
        </p:nvSpPr>
        <p:spPr>
          <a:xfrm>
            <a:off x="5038020" y="2465498"/>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861B3E18-085F-D5A6-AC9B-5F606C71662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06760" y="2534238"/>
            <a:ext cx="579064" cy="579064"/>
          </a:xfrm>
          <a:prstGeom prst="rect">
            <a:avLst/>
          </a:prstGeom>
        </p:spPr>
      </p:pic>
      <p:graphicFrame>
        <p:nvGraphicFramePr>
          <p:cNvPr id="30" name="Object 29" hidden="1">
            <a:extLst>
              <a:ext uri="{FF2B5EF4-FFF2-40B4-BE49-F238E27FC236}">
                <a16:creationId xmlns:a16="http://schemas.microsoft.com/office/drawing/2014/main" id="{C9F09E2A-4822-EC47-9AF8-4C9587ADE062}"/>
              </a:ext>
            </a:extLst>
          </p:cNvPr>
          <p:cNvGraphicFramePr>
            <a:graphicFrameLocks noChangeAspect="1"/>
          </p:cNvGraphicFramePr>
          <p:nvPr>
            <p:custDataLst>
              <p:tags r:id="rId1"/>
            </p:custDataLst>
            <p:extLst>
              <p:ext uri="{D42A27DB-BD31-4B8C-83A1-F6EECF244321}">
                <p14:modId xmlns:p14="http://schemas.microsoft.com/office/powerpoint/2010/main" val="150741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5" imgW="7772400" imgH="10058400" progId="TCLayout.ActiveDocument.1">
                  <p:embed/>
                </p:oleObj>
              </mc:Choice>
              <mc:Fallback>
                <p:oleObj name="think-cell Slide" r:id="rId15" imgW="7772400" imgH="10058400" progId="TCLayout.ActiveDocument.1">
                  <p:embed/>
                  <p:pic>
                    <p:nvPicPr>
                      <p:cNvPr id="30" name="Object 29" hidden="1">
                        <a:extLst>
                          <a:ext uri="{FF2B5EF4-FFF2-40B4-BE49-F238E27FC236}">
                            <a16:creationId xmlns:a16="http://schemas.microsoft.com/office/drawing/2014/main" id="{C9F09E2A-4822-EC47-9AF8-4C9587ADE062}"/>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31" name="Rectangle 30" hidden="1">
            <a:extLst>
              <a:ext uri="{FF2B5EF4-FFF2-40B4-BE49-F238E27FC236}">
                <a16:creationId xmlns:a16="http://schemas.microsoft.com/office/drawing/2014/main" id="{246AB013-EF6F-7F41-82A4-2AC25A41513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2" name="Text Placeholder 1">
            <a:extLst>
              <a:ext uri="{FF2B5EF4-FFF2-40B4-BE49-F238E27FC236}">
                <a16:creationId xmlns:a16="http://schemas.microsoft.com/office/drawing/2014/main" id="{50403E21-65BA-3C48-B46E-877490BFE01F}"/>
              </a:ext>
            </a:extLst>
          </p:cNvPr>
          <p:cNvSpPr>
            <a:spLocks noGrp="1"/>
          </p:cNvSpPr>
          <p:nvPr>
            <p:ph type="body" sz="quarter" idx="18"/>
          </p:nvPr>
        </p:nvSpPr>
        <p:spPr>
          <a:xfrm>
            <a:off x="5870945" y="2400300"/>
            <a:ext cx="3668760" cy="334099"/>
          </a:xfrm>
        </p:spPr>
        <p:txBody>
          <a:bodyPr/>
          <a:lstStyle/>
          <a:p>
            <a:r>
              <a:rPr lang="en-US" sz="1800" dirty="0">
                <a:solidFill>
                  <a:schemeClr val="tx2"/>
                </a:solidFill>
                <a:latin typeface="Segoe UI" panose="020B0502040204020203" pitchFamily="34" charset="0"/>
                <a:sym typeface="Segoe UI" panose="020B0502040204020203" pitchFamily="34" charset="0"/>
              </a:rPr>
              <a:t>Pawn shops</a:t>
            </a:r>
          </a:p>
        </p:txBody>
      </p:sp>
      <p:sp>
        <p:nvSpPr>
          <p:cNvPr id="3" name="Text Placeholder 2">
            <a:extLst>
              <a:ext uri="{FF2B5EF4-FFF2-40B4-BE49-F238E27FC236}">
                <a16:creationId xmlns:a16="http://schemas.microsoft.com/office/drawing/2014/main" id="{BFBDB8E6-B756-2241-9C20-F497819D3C07}"/>
              </a:ext>
            </a:extLst>
          </p:cNvPr>
          <p:cNvSpPr>
            <a:spLocks noGrp="1"/>
          </p:cNvSpPr>
          <p:nvPr>
            <p:ph type="body" sz="quarter" idx="19"/>
          </p:nvPr>
        </p:nvSpPr>
        <p:spPr>
          <a:xfrm>
            <a:off x="5881641" y="2788599"/>
            <a:ext cx="3668760" cy="1042386"/>
          </a:xfrm>
        </p:spPr>
        <p:txBody>
          <a:bodyPr tIns="45720"/>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Charge very high interest for loans based on the value of tangible assets (such as jewelry or other valuable items).</a:t>
            </a:r>
          </a:p>
        </p:txBody>
      </p:sp>
      <p:sp>
        <p:nvSpPr>
          <p:cNvPr id="4" name="Slide Number Placeholder 3">
            <a:extLst>
              <a:ext uri="{FF2B5EF4-FFF2-40B4-BE49-F238E27FC236}">
                <a16:creationId xmlns:a16="http://schemas.microsoft.com/office/drawing/2014/main" id="{B3B85F01-E1E8-9C4B-9563-877C5BBA960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itle 5">
            <a:extLst>
              <a:ext uri="{FF2B5EF4-FFF2-40B4-BE49-F238E27FC236}">
                <a16:creationId xmlns:a16="http://schemas.microsoft.com/office/drawing/2014/main" id="{80DE48AF-89F0-614B-BAF4-CF7FAB63AC44}"/>
              </a:ext>
            </a:extLst>
          </p:cNvPr>
          <p:cNvSpPr>
            <a:spLocks noGrp="1"/>
          </p:cNvSpPr>
          <p:nvPr>
            <p:ph type="ctrTitle"/>
          </p:nvPr>
        </p:nvSpPr>
        <p:spPr/>
        <p:txBody>
          <a:bodyPr vert="horz"/>
          <a:lstStyle/>
          <a:p>
            <a:r>
              <a:rPr lang="en-US" dirty="0"/>
              <a:t>The cost of financial services</a:t>
            </a:r>
            <a:endParaRPr lang="en-US" dirty="0">
              <a:latin typeface="Segoe UI" panose="020B0502040204020203" pitchFamily="34" charset="0"/>
              <a:sym typeface="Segoe UI" panose="020B0502040204020203" pitchFamily="34" charset="0"/>
            </a:endParaRPr>
          </a:p>
        </p:txBody>
      </p:sp>
      <p:sp>
        <p:nvSpPr>
          <p:cNvPr id="8" name="Text Placeholder 7">
            <a:extLst>
              <a:ext uri="{FF2B5EF4-FFF2-40B4-BE49-F238E27FC236}">
                <a16:creationId xmlns:a16="http://schemas.microsoft.com/office/drawing/2014/main" id="{5C961247-28E6-D144-8EFE-B126AAFE9FF2}"/>
              </a:ext>
            </a:extLst>
          </p:cNvPr>
          <p:cNvSpPr>
            <a:spLocks noGrp="1"/>
          </p:cNvSpPr>
          <p:nvPr>
            <p:ph type="body" sz="quarter" idx="21"/>
          </p:nvPr>
        </p:nvSpPr>
        <p:spPr>
          <a:xfrm>
            <a:off x="10630980" y="2400300"/>
            <a:ext cx="3554096" cy="334099"/>
          </a:xfrm>
        </p:spPr>
        <p:txBody>
          <a:bodyPr/>
          <a:lstStyle/>
          <a:p>
            <a:r>
              <a:rPr lang="en-US" sz="1800" dirty="0">
                <a:solidFill>
                  <a:schemeClr val="tx2"/>
                </a:solidFill>
              </a:rPr>
              <a:t>Rent-to-own programs </a:t>
            </a:r>
            <a:endParaRPr lang="en-US" sz="1800" dirty="0">
              <a:solidFill>
                <a:schemeClr val="tx2"/>
              </a:solidFill>
              <a:latin typeface="Segoe UI" panose="020B0502040204020203" pitchFamily="34" charset="0"/>
              <a:sym typeface="Segoe UI" panose="020B0502040204020203" pitchFamily="34" charset="0"/>
            </a:endParaRPr>
          </a:p>
        </p:txBody>
      </p:sp>
      <p:sp>
        <p:nvSpPr>
          <p:cNvPr id="9" name="Text Placeholder 8">
            <a:extLst>
              <a:ext uri="{FF2B5EF4-FFF2-40B4-BE49-F238E27FC236}">
                <a16:creationId xmlns:a16="http://schemas.microsoft.com/office/drawing/2014/main" id="{02B57D13-006C-4747-8DC4-874655AB63CF}"/>
              </a:ext>
            </a:extLst>
          </p:cNvPr>
          <p:cNvSpPr>
            <a:spLocks noGrp="1"/>
          </p:cNvSpPr>
          <p:nvPr>
            <p:ph type="body" sz="quarter" idx="22"/>
          </p:nvPr>
        </p:nvSpPr>
        <p:spPr>
          <a:xfrm>
            <a:off x="10621355" y="2788599"/>
            <a:ext cx="3413821" cy="1208544"/>
          </a:xfrm>
        </p:spPr>
        <p:txBody>
          <a:bodyPr tIns="45720"/>
          <a:lstStyle/>
          <a:p>
            <a:pPr marL="9525" lvl="1">
              <a:lnSpc>
                <a:spcPct val="100000"/>
              </a:lnSpc>
            </a:pPr>
            <a:r>
              <a:rPr lang="en-US" sz="1400" spc="20" dirty="0">
                <a:solidFill>
                  <a:srgbClr val="002677"/>
                </a:solidFill>
                <a:latin typeface="Segoe UI" panose="020B0502040204020203" pitchFamily="34" charset="0"/>
                <a:cs typeface="Segoe UI" panose="020B0502040204020203" pitchFamily="34" charset="0"/>
              </a:rPr>
              <a:t>Offer an opportunity to obtain home</a:t>
            </a:r>
            <a:r>
              <a:rPr lang="en-US" sz="1400" dirty="0">
                <a:solidFill>
                  <a:srgbClr val="002677"/>
                </a:solidFill>
                <a:latin typeface="Segoe UI" panose="020B0502040204020203" pitchFamily="34" charset="0"/>
                <a:cs typeface="Segoe UI" panose="020B0502040204020203" pitchFamily="34" charset="0"/>
              </a:rPr>
              <a:t> entertainment systems or appliances for </a:t>
            </a:r>
            <a:r>
              <a:rPr lang="en-US" sz="1400" spc="-20" dirty="0">
                <a:solidFill>
                  <a:srgbClr val="002677"/>
                </a:solidFill>
                <a:latin typeface="Segoe UI" panose="020B0502040204020203" pitchFamily="34" charset="0"/>
                <a:cs typeface="Segoe UI" panose="020B0502040204020203" pitchFamily="34" charset="0"/>
              </a:rPr>
              <a:t>a small weekly fee. However, the amount </a:t>
            </a:r>
            <a:r>
              <a:rPr lang="en-US" sz="1400" spc="10" dirty="0">
                <a:solidFill>
                  <a:srgbClr val="002677"/>
                </a:solidFill>
                <a:latin typeface="Segoe UI" panose="020B0502040204020203" pitchFamily="34" charset="0"/>
                <a:cs typeface="Segoe UI" panose="020B0502040204020203" pitchFamily="34" charset="0"/>
              </a:rPr>
              <a:t>paid for the item usually far exceeds the </a:t>
            </a:r>
            <a:r>
              <a:rPr lang="en-US" sz="1400" dirty="0">
                <a:solidFill>
                  <a:srgbClr val="002677"/>
                </a:solidFill>
                <a:latin typeface="Segoe UI" panose="020B0502040204020203" pitchFamily="34" charset="0"/>
                <a:cs typeface="Segoe UI" panose="020B0502040204020203" pitchFamily="34" charset="0"/>
              </a:rPr>
              <a:t>cost if the item were bought on credit.</a:t>
            </a:r>
          </a:p>
        </p:txBody>
      </p:sp>
      <p:sp>
        <p:nvSpPr>
          <p:cNvPr id="11" name="Text Placeholder 10">
            <a:extLst>
              <a:ext uri="{FF2B5EF4-FFF2-40B4-BE49-F238E27FC236}">
                <a16:creationId xmlns:a16="http://schemas.microsoft.com/office/drawing/2014/main" id="{E7F07BEA-6E92-8949-B8F7-302A3FA80E24}"/>
              </a:ext>
            </a:extLst>
          </p:cNvPr>
          <p:cNvSpPr>
            <a:spLocks noGrp="1"/>
          </p:cNvSpPr>
          <p:nvPr>
            <p:ph type="body" sz="quarter" idx="24"/>
          </p:nvPr>
        </p:nvSpPr>
        <p:spPr>
          <a:xfrm>
            <a:off x="5870944" y="4248973"/>
            <a:ext cx="3679455" cy="334099"/>
          </a:xfrm>
        </p:spPr>
        <p:txBody>
          <a:bodyPr/>
          <a:lstStyle/>
          <a:p>
            <a:r>
              <a:rPr lang="en-US" sz="1800" dirty="0">
                <a:solidFill>
                  <a:schemeClr val="tx2"/>
                </a:solidFill>
              </a:rPr>
              <a:t>Check cashing outlets </a:t>
            </a:r>
          </a:p>
        </p:txBody>
      </p:sp>
      <p:sp>
        <p:nvSpPr>
          <p:cNvPr id="12" name="Text Placeholder 11">
            <a:extLst>
              <a:ext uri="{FF2B5EF4-FFF2-40B4-BE49-F238E27FC236}">
                <a16:creationId xmlns:a16="http://schemas.microsoft.com/office/drawing/2014/main" id="{A1C5B2C1-BCB5-CB4F-AA59-03CB6775AA4F}"/>
              </a:ext>
            </a:extLst>
          </p:cNvPr>
          <p:cNvSpPr>
            <a:spLocks noGrp="1"/>
          </p:cNvSpPr>
          <p:nvPr>
            <p:ph type="body" sz="quarter" idx="25"/>
          </p:nvPr>
        </p:nvSpPr>
        <p:spPr>
          <a:xfrm>
            <a:off x="5881641" y="4637273"/>
            <a:ext cx="3384908" cy="905848"/>
          </a:xfrm>
        </p:spPr>
        <p:txBody>
          <a:bodyPr tIns="45720"/>
          <a:lstStyle/>
          <a:p>
            <a:pPr marL="9525" lvl="1">
              <a:lnSpc>
                <a:spcPct val="100000"/>
              </a:lnSpc>
            </a:pPr>
            <a:r>
              <a:rPr lang="en-US" sz="1400" dirty="0">
                <a:solidFill>
                  <a:srgbClr val="002677"/>
                </a:solidFill>
                <a:latin typeface="Segoe UI" panose="020B0502040204020203" pitchFamily="34" charset="0"/>
                <a:cs typeface="Segoe UI" panose="020B0502040204020203" pitchFamily="34" charset="0"/>
              </a:rPr>
              <a:t>Charge high fees (sometimes 2% or 3%) just to have a paycheck or government check cashed.</a:t>
            </a:r>
          </a:p>
        </p:txBody>
      </p:sp>
      <p:sp>
        <p:nvSpPr>
          <p:cNvPr id="14" name="Text Placeholder 13">
            <a:extLst>
              <a:ext uri="{FF2B5EF4-FFF2-40B4-BE49-F238E27FC236}">
                <a16:creationId xmlns:a16="http://schemas.microsoft.com/office/drawing/2014/main" id="{31B24FEF-556D-AF47-B1A4-B4837C7BA0FD}"/>
              </a:ext>
            </a:extLst>
          </p:cNvPr>
          <p:cNvSpPr>
            <a:spLocks noGrp="1"/>
          </p:cNvSpPr>
          <p:nvPr>
            <p:ph type="body" sz="quarter" idx="27"/>
          </p:nvPr>
        </p:nvSpPr>
        <p:spPr>
          <a:xfrm>
            <a:off x="10625907" y="4240382"/>
            <a:ext cx="3589319" cy="334099"/>
          </a:xfrm>
        </p:spPr>
        <p:txBody>
          <a:bodyPr/>
          <a:lstStyle/>
          <a:p>
            <a:r>
              <a:rPr lang="en-US" sz="1800" spc="-10" dirty="0">
                <a:solidFill>
                  <a:schemeClr val="tx2"/>
                </a:solidFill>
              </a:rPr>
              <a:t>Rapid refund tax services </a:t>
            </a:r>
            <a:endParaRPr lang="en-US" sz="1800" spc="-10" dirty="0">
              <a:solidFill>
                <a:schemeClr val="tx2"/>
              </a:solidFill>
              <a:latin typeface="Segoe UI" panose="020B0502040204020203" pitchFamily="34" charset="0"/>
              <a:sym typeface="Segoe UI" panose="020B0502040204020203" pitchFamily="34" charset="0"/>
            </a:endParaRPr>
          </a:p>
        </p:txBody>
      </p:sp>
      <p:sp>
        <p:nvSpPr>
          <p:cNvPr id="15" name="Text Placeholder 14">
            <a:extLst>
              <a:ext uri="{FF2B5EF4-FFF2-40B4-BE49-F238E27FC236}">
                <a16:creationId xmlns:a16="http://schemas.microsoft.com/office/drawing/2014/main" id="{DFC3AB28-DE4A-5C47-A862-83EEE6B3192E}"/>
              </a:ext>
            </a:extLst>
          </p:cNvPr>
          <p:cNvSpPr>
            <a:spLocks noGrp="1"/>
          </p:cNvSpPr>
          <p:nvPr>
            <p:ph type="body" sz="quarter" idx="28"/>
          </p:nvPr>
        </p:nvSpPr>
        <p:spPr>
          <a:xfrm>
            <a:off x="10627741" y="4628681"/>
            <a:ext cx="3557334" cy="914547"/>
          </a:xfrm>
        </p:spPr>
        <p:txBody>
          <a:bodyPr tIns="45720"/>
          <a:lstStyle/>
          <a:p>
            <a:pPr marL="9525" lvl="1">
              <a:lnSpc>
                <a:spcPct val="100000"/>
              </a:lnSpc>
            </a:pPr>
            <a:r>
              <a:rPr lang="en-US" sz="1400" spc="20" dirty="0">
                <a:solidFill>
                  <a:srgbClr val="002677"/>
                </a:solidFill>
                <a:latin typeface="Segoe UI" panose="020B0502040204020203" pitchFamily="34" charset="0"/>
                <a:cs typeface="Segoe UI" panose="020B0502040204020203" pitchFamily="34" charset="0"/>
              </a:rPr>
              <a:t>Provide </a:t>
            </a:r>
            <a:r>
              <a:rPr lang="en-US" sz="1400" b="1" spc="20" dirty="0">
                <a:solidFill>
                  <a:srgbClr val="002677"/>
                </a:solidFill>
                <a:latin typeface="Segoe UI" panose="020B0502040204020203" pitchFamily="34" charset="0"/>
                <a:cs typeface="Segoe UI" panose="020B0502040204020203" pitchFamily="34" charset="0"/>
              </a:rPr>
              <a:t>instant refunds </a:t>
            </a:r>
            <a:r>
              <a:rPr lang="en-US" sz="1400" spc="20" dirty="0">
                <a:solidFill>
                  <a:srgbClr val="002677"/>
                </a:solidFill>
                <a:latin typeface="Segoe UI" panose="020B0502040204020203" pitchFamily="34" charset="0"/>
                <a:cs typeface="Segoe UI" panose="020B0502040204020203" pitchFamily="34" charset="0"/>
              </a:rPr>
              <a:t>when you pay </a:t>
            </a:r>
            <a:br>
              <a:rPr lang="en-US" sz="1400" dirty="0">
                <a:solidFill>
                  <a:srgbClr val="002677"/>
                </a:solidFill>
                <a:latin typeface="Segoe UI" panose="020B0502040204020203" pitchFamily="34" charset="0"/>
                <a:cs typeface="Segoe UI" panose="020B0502040204020203" pitchFamily="34" charset="0"/>
              </a:rPr>
            </a:br>
            <a:r>
              <a:rPr lang="en-US" sz="1400" dirty="0">
                <a:solidFill>
                  <a:srgbClr val="002677"/>
                </a:solidFill>
                <a:latin typeface="Segoe UI" panose="020B0502040204020203" pitchFamily="34" charset="0"/>
                <a:cs typeface="Segoe UI" panose="020B0502040204020203" pitchFamily="34" charset="0"/>
              </a:rPr>
              <a:t>to </a:t>
            </a:r>
            <a:r>
              <a:rPr lang="en-US" sz="1400" spc="30" dirty="0">
                <a:solidFill>
                  <a:srgbClr val="002677"/>
                </a:solidFill>
                <a:latin typeface="Segoe UI" panose="020B0502040204020203" pitchFamily="34" charset="0"/>
                <a:cs typeface="Segoe UI" panose="020B0502040204020203" pitchFamily="34" charset="0"/>
              </a:rPr>
              <a:t>have your federal tax return prepared. However, this </a:t>
            </a:r>
            <a:r>
              <a:rPr lang="en-US" sz="1400" b="1" spc="30" dirty="0">
                <a:solidFill>
                  <a:srgbClr val="002677"/>
                </a:solidFill>
                <a:latin typeface="Segoe UI" panose="020B0502040204020203" pitchFamily="34" charset="0"/>
                <a:cs typeface="Segoe UI" panose="020B0502040204020203" pitchFamily="34" charset="0"/>
              </a:rPr>
              <a:t>instant refund </a:t>
            </a:r>
            <a:r>
              <a:rPr lang="en-US" sz="1400" spc="30" dirty="0">
                <a:solidFill>
                  <a:srgbClr val="002677"/>
                </a:solidFill>
                <a:latin typeface="Segoe UI" panose="020B0502040204020203" pitchFamily="34" charset="0"/>
                <a:cs typeface="Segoe UI" panose="020B0502040204020203" pitchFamily="34" charset="0"/>
              </a:rPr>
              <a:t>is a loan </a:t>
            </a:r>
            <a:r>
              <a:rPr lang="en-US" sz="1400" dirty="0">
                <a:solidFill>
                  <a:srgbClr val="002677"/>
                </a:solidFill>
                <a:latin typeface="Segoe UI" panose="020B0502040204020203" pitchFamily="34" charset="0"/>
                <a:cs typeface="Segoe UI" panose="020B0502040204020203" pitchFamily="34" charset="0"/>
              </a:rPr>
              <a:t>with interest rates as high as 120%.</a:t>
            </a:r>
          </a:p>
        </p:txBody>
      </p:sp>
      <p:sp>
        <p:nvSpPr>
          <p:cNvPr id="17" name="Text Placeholder 16">
            <a:extLst>
              <a:ext uri="{FF2B5EF4-FFF2-40B4-BE49-F238E27FC236}">
                <a16:creationId xmlns:a16="http://schemas.microsoft.com/office/drawing/2014/main" id="{BAD13CC1-AB1F-3044-B935-5C6600DCEA42}"/>
              </a:ext>
            </a:extLst>
          </p:cNvPr>
          <p:cNvSpPr>
            <a:spLocks noGrp="1"/>
          </p:cNvSpPr>
          <p:nvPr>
            <p:ph type="body" sz="quarter" idx="30"/>
          </p:nvPr>
        </p:nvSpPr>
        <p:spPr>
          <a:xfrm>
            <a:off x="5891265" y="5834862"/>
            <a:ext cx="3659135" cy="334099"/>
          </a:xfrm>
        </p:spPr>
        <p:txBody>
          <a:bodyPr/>
          <a:lstStyle/>
          <a:p>
            <a:r>
              <a:rPr lang="en-US" sz="1800" dirty="0">
                <a:solidFill>
                  <a:schemeClr val="tx2"/>
                </a:solidFill>
              </a:rPr>
              <a:t>Check-deferral services </a:t>
            </a:r>
          </a:p>
        </p:txBody>
      </p:sp>
      <p:sp>
        <p:nvSpPr>
          <p:cNvPr id="18" name="Text Placeholder 17">
            <a:extLst>
              <a:ext uri="{FF2B5EF4-FFF2-40B4-BE49-F238E27FC236}">
                <a16:creationId xmlns:a16="http://schemas.microsoft.com/office/drawing/2014/main" id="{394ECD75-1618-2841-89D1-FB9C202953D2}"/>
              </a:ext>
            </a:extLst>
          </p:cNvPr>
          <p:cNvSpPr>
            <a:spLocks noGrp="1"/>
          </p:cNvSpPr>
          <p:nvPr>
            <p:ph type="body" sz="quarter" idx="31"/>
          </p:nvPr>
        </p:nvSpPr>
        <p:spPr>
          <a:xfrm>
            <a:off x="5881640" y="6223160"/>
            <a:ext cx="3564285" cy="1218287"/>
          </a:xfrm>
        </p:spPr>
        <p:txBody>
          <a:bodyPr tIns="45720"/>
          <a:lstStyle/>
          <a:p>
            <a:pPr marL="9525" lvl="1">
              <a:lnSpc>
                <a:spcPct val="100000"/>
              </a:lnSpc>
            </a:pPr>
            <a:r>
              <a:rPr lang="en-US" sz="1400" spc="20" dirty="0">
                <a:solidFill>
                  <a:srgbClr val="002677"/>
                </a:solidFill>
                <a:latin typeface="Segoe UI" panose="020B0502040204020203" pitchFamily="34" charset="0"/>
                <a:cs typeface="Segoe UI" panose="020B0502040204020203" pitchFamily="34" charset="0"/>
              </a:rPr>
              <a:t>Allow consumers to get a cash advance on their next paycheck. However, these short-term loans are very expensive. </a:t>
            </a:r>
            <a:br>
              <a:rPr lang="en-US" sz="1400" spc="20" dirty="0">
                <a:solidFill>
                  <a:srgbClr val="002677"/>
                </a:solidFill>
                <a:latin typeface="Segoe UI" panose="020B0502040204020203" pitchFamily="34" charset="0"/>
                <a:cs typeface="Segoe UI" panose="020B0502040204020203" pitchFamily="34" charset="0"/>
              </a:rPr>
            </a:br>
            <a:r>
              <a:rPr lang="en-US" sz="1400" spc="20" dirty="0">
                <a:solidFill>
                  <a:srgbClr val="002677"/>
                </a:solidFill>
                <a:latin typeface="Segoe UI" panose="020B0502040204020203" pitchFamily="34" charset="0"/>
                <a:cs typeface="Segoe UI" panose="020B0502040204020203" pitchFamily="34" charset="0"/>
              </a:rPr>
              <a:t>A $200, </a:t>
            </a:r>
            <a:r>
              <a:rPr lang="en-US" sz="1400" spc="-20" dirty="0">
                <a:solidFill>
                  <a:srgbClr val="002677"/>
                </a:solidFill>
                <a:latin typeface="Segoe UI" panose="020B0502040204020203" pitchFamily="34" charset="0"/>
                <a:cs typeface="Segoe UI" panose="020B0502040204020203" pitchFamily="34" charset="0"/>
              </a:rPr>
              <a:t>2-week advance may cost over $30 (with annual </a:t>
            </a:r>
            <a:r>
              <a:rPr lang="en-US" sz="1400" dirty="0">
                <a:solidFill>
                  <a:srgbClr val="002677"/>
                </a:solidFill>
                <a:latin typeface="Segoe UI" panose="020B0502040204020203" pitchFamily="34" charset="0"/>
                <a:cs typeface="Segoe UI" panose="020B0502040204020203" pitchFamily="34" charset="0"/>
              </a:rPr>
              <a:t>costs exceeding $900).</a:t>
            </a:r>
          </a:p>
        </p:txBody>
      </p:sp>
      <p:cxnSp>
        <p:nvCxnSpPr>
          <p:cNvPr id="23" name="Straight Connector 22">
            <a:extLst>
              <a:ext uri="{FF2B5EF4-FFF2-40B4-BE49-F238E27FC236}">
                <a16:creationId xmlns:a16="http://schemas.microsoft.com/office/drawing/2014/main" id="{8E7F2B33-A18E-6546-A211-38EC7C3A17B7}"/>
              </a:ext>
            </a:extLst>
          </p:cNvPr>
          <p:cNvCxnSpPr>
            <a:cxnSpLocks/>
          </p:cNvCxnSpPr>
          <p:nvPr/>
        </p:nvCxnSpPr>
        <p:spPr>
          <a:xfrm flipH="1">
            <a:off x="5029616" y="2274718"/>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D994242-DE70-9B43-B70B-566FF8190F16}"/>
              </a:ext>
            </a:extLst>
          </p:cNvPr>
          <p:cNvCxnSpPr>
            <a:cxnSpLocks/>
          </p:cNvCxnSpPr>
          <p:nvPr/>
        </p:nvCxnSpPr>
        <p:spPr>
          <a:xfrm flipH="1">
            <a:off x="9677816" y="2274718"/>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9645142-54AF-BD44-9C2D-CDDDA7C83106}"/>
              </a:ext>
            </a:extLst>
          </p:cNvPr>
          <p:cNvCxnSpPr>
            <a:cxnSpLocks/>
          </p:cNvCxnSpPr>
          <p:nvPr/>
        </p:nvCxnSpPr>
        <p:spPr>
          <a:xfrm flipH="1">
            <a:off x="5029616" y="4123391"/>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A5CCD60-DDE8-EA46-A3DB-B36A413FFB67}"/>
              </a:ext>
            </a:extLst>
          </p:cNvPr>
          <p:cNvCxnSpPr>
            <a:cxnSpLocks/>
          </p:cNvCxnSpPr>
          <p:nvPr/>
        </p:nvCxnSpPr>
        <p:spPr>
          <a:xfrm flipH="1">
            <a:off x="9677816" y="4114800"/>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A4C8C55-C73B-A649-A0D1-1800F1D0BFD2}"/>
              </a:ext>
            </a:extLst>
          </p:cNvPr>
          <p:cNvCxnSpPr>
            <a:cxnSpLocks/>
          </p:cNvCxnSpPr>
          <p:nvPr/>
        </p:nvCxnSpPr>
        <p:spPr>
          <a:xfrm flipH="1">
            <a:off x="5029616" y="5709280"/>
            <a:ext cx="4520784"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E9AAFAA-2D5E-F840-91BE-FC24D6F4D9F8}"/>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8856E4F9-59B5-A648-B18E-34CDFCBEFDF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29210" y="7528334"/>
            <a:ext cx="570886" cy="380591"/>
          </a:xfrm>
          <a:prstGeom prst="rect">
            <a:avLst/>
          </a:prstGeom>
        </p:spPr>
      </p:pic>
      <p:grpSp>
        <p:nvGrpSpPr>
          <p:cNvPr id="5" name="Group 4">
            <a:extLst>
              <a:ext uri="{FF2B5EF4-FFF2-40B4-BE49-F238E27FC236}">
                <a16:creationId xmlns:a16="http://schemas.microsoft.com/office/drawing/2014/main" id="{B92B4BDE-337E-E681-49DE-2179885E6E89}"/>
              </a:ext>
            </a:extLst>
          </p:cNvPr>
          <p:cNvGrpSpPr/>
          <p:nvPr/>
        </p:nvGrpSpPr>
        <p:grpSpPr>
          <a:xfrm>
            <a:off x="12762742" y="274837"/>
            <a:ext cx="1452485" cy="677176"/>
            <a:chOff x="12762742" y="274837"/>
            <a:chExt cx="1452485" cy="677176"/>
          </a:xfrm>
        </p:grpSpPr>
        <p:pic>
          <p:nvPicPr>
            <p:cNvPr id="7" name="Graphic 6">
              <a:extLst>
                <a:ext uri="{FF2B5EF4-FFF2-40B4-BE49-F238E27FC236}">
                  <a16:creationId xmlns:a16="http://schemas.microsoft.com/office/drawing/2014/main" id="{E6F16C50-FFF4-53A2-3D68-1DCDFD2D0F5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8C500737-5635-F69D-B70B-298EE4D703C8}"/>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3" name="Text Placeholder 3">
              <a:extLst>
                <a:ext uri="{FF2B5EF4-FFF2-40B4-BE49-F238E27FC236}">
                  <a16:creationId xmlns:a16="http://schemas.microsoft.com/office/drawing/2014/main" id="{E6CC6310-B1E7-1441-1AFA-3328C55C6E9B}"/>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20" name="Footer Placeholder 3">
            <a:extLst>
              <a:ext uri="{FF2B5EF4-FFF2-40B4-BE49-F238E27FC236}">
                <a16:creationId xmlns:a16="http://schemas.microsoft.com/office/drawing/2014/main" id="{923F936A-E03E-210A-A379-966678F6561E}"/>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32352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val 60">
            <a:extLst>
              <a:ext uri="{FF2B5EF4-FFF2-40B4-BE49-F238E27FC236}">
                <a16:creationId xmlns:a16="http://schemas.microsoft.com/office/drawing/2014/main" id="{BF572E2B-BC44-209E-4B8A-BA3F76BF859C}"/>
              </a:ext>
            </a:extLst>
          </p:cNvPr>
          <p:cNvSpPr/>
          <p:nvPr/>
        </p:nvSpPr>
        <p:spPr>
          <a:xfrm>
            <a:off x="5090747" y="5012980"/>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a:extLst>
              <a:ext uri="{FF2B5EF4-FFF2-40B4-BE49-F238E27FC236}">
                <a16:creationId xmlns:a16="http://schemas.microsoft.com/office/drawing/2014/main" id="{8AA1BB86-3E40-C694-7F85-C6B8FE0720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0634" y="5184915"/>
            <a:ext cx="450023" cy="346171"/>
          </a:xfrm>
          <a:prstGeom prst="rect">
            <a:avLst/>
          </a:prstGeom>
        </p:spPr>
      </p:pic>
      <p:sp>
        <p:nvSpPr>
          <p:cNvPr id="57" name="Oval 56">
            <a:extLst>
              <a:ext uri="{FF2B5EF4-FFF2-40B4-BE49-F238E27FC236}">
                <a16:creationId xmlns:a16="http://schemas.microsoft.com/office/drawing/2014/main" id="{04B34B33-EDF6-26A3-DA5F-2A88565A13FB}"/>
              </a:ext>
            </a:extLst>
          </p:cNvPr>
          <p:cNvSpPr/>
          <p:nvPr/>
        </p:nvSpPr>
        <p:spPr>
          <a:xfrm>
            <a:off x="9697916" y="3421484"/>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081BB52F-F714-05A3-26A6-4CEABA5498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31315" y="3554883"/>
            <a:ext cx="449746" cy="449746"/>
          </a:xfrm>
          <a:prstGeom prst="rect">
            <a:avLst/>
          </a:prstGeom>
        </p:spPr>
      </p:pic>
      <p:sp>
        <p:nvSpPr>
          <p:cNvPr id="63" name="Oval 62">
            <a:extLst>
              <a:ext uri="{FF2B5EF4-FFF2-40B4-BE49-F238E27FC236}">
                <a16:creationId xmlns:a16="http://schemas.microsoft.com/office/drawing/2014/main" id="{9CF6993D-4503-D21E-4F77-6C45C220B2E0}"/>
              </a:ext>
            </a:extLst>
          </p:cNvPr>
          <p:cNvSpPr/>
          <p:nvPr/>
        </p:nvSpPr>
        <p:spPr>
          <a:xfrm>
            <a:off x="9697916" y="5012980"/>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41E7EC7D-5D04-D164-1E65-2ED9FCB39F1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03295" y="5088834"/>
            <a:ext cx="520148" cy="520148"/>
          </a:xfrm>
          <a:prstGeom prst="rect">
            <a:avLst/>
          </a:prstGeom>
        </p:spPr>
      </p:pic>
      <p:sp>
        <p:nvSpPr>
          <p:cNvPr id="55" name="Oval 54">
            <a:extLst>
              <a:ext uri="{FF2B5EF4-FFF2-40B4-BE49-F238E27FC236}">
                <a16:creationId xmlns:a16="http://schemas.microsoft.com/office/drawing/2014/main" id="{A49A06EC-D5C5-C72A-5593-C36AF15BB9A6}"/>
              </a:ext>
            </a:extLst>
          </p:cNvPr>
          <p:cNvSpPr/>
          <p:nvPr/>
        </p:nvSpPr>
        <p:spPr>
          <a:xfrm>
            <a:off x="5090747" y="3421484"/>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2327383D-276E-EB36-916C-CEDDB69D179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64258" y="3478696"/>
            <a:ext cx="579484" cy="579484"/>
          </a:xfrm>
          <a:prstGeom prst="rect">
            <a:avLst/>
          </a:prstGeom>
        </p:spPr>
      </p:pic>
      <p:sp>
        <p:nvSpPr>
          <p:cNvPr id="53" name="Oval 52">
            <a:extLst>
              <a:ext uri="{FF2B5EF4-FFF2-40B4-BE49-F238E27FC236}">
                <a16:creationId xmlns:a16="http://schemas.microsoft.com/office/drawing/2014/main" id="{D7964C8F-F0CE-9ED0-D846-CF9BC4D18498}"/>
              </a:ext>
            </a:extLst>
          </p:cNvPr>
          <p:cNvSpPr/>
          <p:nvPr/>
        </p:nvSpPr>
        <p:spPr>
          <a:xfrm>
            <a:off x="457201" y="3421484"/>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96A0F9DC-0CE8-491B-2EDA-CF14A8DD98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3682" y="3525079"/>
            <a:ext cx="503582" cy="503582"/>
          </a:xfrm>
          <a:prstGeom prst="rect">
            <a:avLst/>
          </a:prstGeom>
        </p:spPr>
      </p:pic>
      <p:graphicFrame>
        <p:nvGraphicFramePr>
          <p:cNvPr id="3" name="Object 2" hidden="1">
            <a:extLst>
              <a:ext uri="{FF2B5EF4-FFF2-40B4-BE49-F238E27FC236}">
                <a16:creationId xmlns:a16="http://schemas.microsoft.com/office/drawing/2014/main" id="{E5B99E9A-8E71-2849-9B99-FCB0A4F1C3D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3" name="Object 2" hidden="1">
                        <a:extLst>
                          <a:ext uri="{FF2B5EF4-FFF2-40B4-BE49-F238E27FC236}">
                            <a16:creationId xmlns:a16="http://schemas.microsoft.com/office/drawing/2014/main" id="{E5B99E9A-8E71-2849-9B99-FCB0A4F1C3D0}"/>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3</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3200400"/>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1353009" y="3751807"/>
            <a:ext cx="3034178" cy="79833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400" dirty="0">
                <a:solidFill>
                  <a:srgbClr val="002577"/>
                </a:solidFill>
                <a:latin typeface="Segoe UI" panose="020B0502040204020203" pitchFamily="34" charset="0"/>
                <a:cs typeface="Segoe UI" panose="020B0502040204020203" pitchFamily="34" charset="0"/>
              </a:rPr>
              <a:t>Branch offices; hours of operation; availability of ATMs</a:t>
            </a: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1350178" y="3356590"/>
            <a:ext cx="321219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tx2"/>
                </a:solidFill>
              </a:rPr>
              <a:t>Location</a:t>
            </a:r>
          </a:p>
        </p:txBody>
      </p:sp>
      <p:grpSp>
        <p:nvGrpSpPr>
          <p:cNvPr id="12" name="Group 11">
            <a:extLst>
              <a:ext uri="{FF2B5EF4-FFF2-40B4-BE49-F238E27FC236}">
                <a16:creationId xmlns:a16="http://schemas.microsoft.com/office/drawing/2014/main" id="{DCC75536-DB09-3548-A9CA-707EC1F140AF}"/>
              </a:ext>
            </a:extLst>
          </p:cNvPr>
          <p:cNvGrpSpPr/>
          <p:nvPr/>
        </p:nvGrpSpPr>
        <p:grpSpPr>
          <a:xfrm>
            <a:off x="4938343" y="3429000"/>
            <a:ext cx="4612794" cy="3162300"/>
            <a:chOff x="4947968" y="2382007"/>
            <a:chExt cx="4612794" cy="3942593"/>
          </a:xfrm>
        </p:grpSpPr>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9560762" y="2382007"/>
              <a:ext cx="0" cy="3942593"/>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85E0CE-0DDB-8841-BC5B-2DB8580D9B4E}"/>
                </a:ext>
              </a:extLst>
            </p:cNvPr>
            <p:cNvCxnSpPr>
              <a:cxnSpLocks/>
            </p:cNvCxnSpPr>
            <p:nvPr/>
          </p:nvCxnSpPr>
          <p:spPr>
            <a:xfrm>
              <a:off x="4947968" y="2382008"/>
              <a:ext cx="0" cy="3942592"/>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27" name="Text Placeholder 3">
            <a:extLst>
              <a:ext uri="{FF2B5EF4-FFF2-40B4-BE49-F238E27FC236}">
                <a16:creationId xmlns:a16="http://schemas.microsoft.com/office/drawing/2014/main" id="{0A6498AF-394E-E04A-A84F-C69623D14229}"/>
              </a:ext>
            </a:extLst>
          </p:cNvPr>
          <p:cNvSpPr txBox="1">
            <a:spLocks/>
          </p:cNvSpPr>
          <p:nvPr/>
        </p:nvSpPr>
        <p:spPr>
          <a:xfrm>
            <a:off x="5991779" y="3751807"/>
            <a:ext cx="3493367" cy="79833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spc="-20" dirty="0">
                <a:solidFill>
                  <a:srgbClr val="002577"/>
                </a:solidFill>
                <a:latin typeface="Segoe UI" panose="020B0502040204020203" pitchFamily="34" charset="0"/>
                <a:cs typeface="Segoe UI" panose="020B0502040204020203" pitchFamily="34" charset="0"/>
              </a:rPr>
              <a:t>Monthly fees; per check fees; printing of </a:t>
            </a:r>
            <a:r>
              <a:rPr lang="en-US" altLang="en-US" sz="1400" dirty="0">
                <a:solidFill>
                  <a:srgbClr val="002577"/>
                </a:solidFill>
                <a:latin typeface="Segoe UI" panose="020B0502040204020203" pitchFamily="34" charset="0"/>
                <a:cs typeface="Segoe UI" panose="020B0502040204020203" pitchFamily="34" charset="0"/>
              </a:rPr>
              <a:t>checks; balance inquiry fees; ATM fees</a:t>
            </a:r>
          </a:p>
        </p:txBody>
      </p:sp>
      <p:sp>
        <p:nvSpPr>
          <p:cNvPr id="33" name="Text Placeholder 4">
            <a:extLst>
              <a:ext uri="{FF2B5EF4-FFF2-40B4-BE49-F238E27FC236}">
                <a16:creationId xmlns:a16="http://schemas.microsoft.com/office/drawing/2014/main" id="{8A61802F-69B7-0D46-94D2-89FD6C849883}"/>
              </a:ext>
            </a:extLst>
          </p:cNvPr>
          <p:cNvSpPr txBox="1">
            <a:spLocks/>
          </p:cNvSpPr>
          <p:nvPr/>
        </p:nvSpPr>
        <p:spPr>
          <a:xfrm>
            <a:off x="5952323" y="3356590"/>
            <a:ext cx="319167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t>Fees</a:t>
            </a:r>
          </a:p>
        </p:txBody>
      </p:sp>
      <p:sp>
        <p:nvSpPr>
          <p:cNvPr id="36" name="Text Placeholder 3">
            <a:extLst>
              <a:ext uri="{FF2B5EF4-FFF2-40B4-BE49-F238E27FC236}">
                <a16:creationId xmlns:a16="http://schemas.microsoft.com/office/drawing/2014/main" id="{77C3C1B1-458B-D146-9B29-DD54D49778F8}"/>
              </a:ext>
            </a:extLst>
          </p:cNvPr>
          <p:cNvSpPr txBox="1">
            <a:spLocks/>
          </p:cNvSpPr>
          <p:nvPr/>
        </p:nvSpPr>
        <p:spPr>
          <a:xfrm>
            <a:off x="10598428" y="3751807"/>
            <a:ext cx="3483009" cy="79833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dirty="0">
                <a:solidFill>
                  <a:srgbClr val="002577"/>
                </a:solidFill>
                <a:latin typeface="Segoe UI" panose="020B0502040204020203" pitchFamily="34" charset="0"/>
                <a:cs typeface="Segoe UI" panose="020B0502040204020203" pitchFamily="34" charset="0"/>
              </a:rPr>
              <a:t>Overdraft charge; stop-payment fees; certified check fees</a:t>
            </a:r>
          </a:p>
        </p:txBody>
      </p: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10554469" y="3356590"/>
            <a:ext cx="3618732"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t>Other charges</a:t>
            </a: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68521" y="477046"/>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Compare options for checking accounts</a:t>
            </a: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C291E7C-5F31-9C4E-9269-384E08E4A39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29210" y="7528334"/>
            <a:ext cx="570886" cy="380591"/>
          </a:xfrm>
          <a:prstGeom prst="rect">
            <a:avLst/>
          </a:prstGeom>
        </p:spPr>
      </p:pic>
      <p:grpSp>
        <p:nvGrpSpPr>
          <p:cNvPr id="7" name="Group 6">
            <a:extLst>
              <a:ext uri="{FF2B5EF4-FFF2-40B4-BE49-F238E27FC236}">
                <a16:creationId xmlns:a16="http://schemas.microsoft.com/office/drawing/2014/main" id="{028AC000-E09B-A0A8-398E-0670CAF12BC9}"/>
              </a:ext>
            </a:extLst>
          </p:cNvPr>
          <p:cNvGrpSpPr/>
          <p:nvPr/>
        </p:nvGrpSpPr>
        <p:grpSpPr>
          <a:xfrm>
            <a:off x="12762742" y="274837"/>
            <a:ext cx="1452485" cy="677176"/>
            <a:chOff x="12762742" y="274837"/>
            <a:chExt cx="1452485" cy="677176"/>
          </a:xfrm>
        </p:grpSpPr>
        <p:pic>
          <p:nvPicPr>
            <p:cNvPr id="8" name="Graphic 7">
              <a:extLst>
                <a:ext uri="{FF2B5EF4-FFF2-40B4-BE49-F238E27FC236}">
                  <a16:creationId xmlns:a16="http://schemas.microsoft.com/office/drawing/2014/main" id="{95D3DC21-0C58-EB4E-1D56-5DE08876BA5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FB4B6838-B075-E39A-2348-CB21B1750483}"/>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1" name="Text Placeholder 3">
              <a:extLst>
                <a:ext uri="{FF2B5EF4-FFF2-40B4-BE49-F238E27FC236}">
                  <a16:creationId xmlns:a16="http://schemas.microsoft.com/office/drawing/2014/main" id="{526D8B58-C4A4-B6BC-6BF0-9125E48D8893}"/>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13" name="Text Placeholder 3">
            <a:extLst>
              <a:ext uri="{FF2B5EF4-FFF2-40B4-BE49-F238E27FC236}">
                <a16:creationId xmlns:a16="http://schemas.microsoft.com/office/drawing/2014/main" id="{5D067557-5FA0-B3DE-FF07-D904C15CE925}"/>
              </a:ext>
            </a:extLst>
          </p:cNvPr>
          <p:cNvSpPr txBox="1">
            <a:spLocks/>
          </p:cNvSpPr>
          <p:nvPr/>
        </p:nvSpPr>
        <p:spPr>
          <a:xfrm>
            <a:off x="1353008" y="5333528"/>
            <a:ext cx="2804559" cy="93901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400" spc="20" dirty="0">
                <a:solidFill>
                  <a:srgbClr val="002577"/>
                </a:solidFill>
                <a:latin typeface="Segoe UI" panose="020B0502040204020203" pitchFamily="34" charset="0"/>
                <a:cs typeface="Segoe UI" panose="020B0502040204020203" pitchFamily="34" charset="0"/>
              </a:rPr>
              <a:t>Rate earned; minimum deposit to earn interest; compounding method; fee charged for falling below necessary balance</a:t>
            </a:r>
          </a:p>
        </p:txBody>
      </p:sp>
      <p:sp>
        <p:nvSpPr>
          <p:cNvPr id="14" name="Text Placeholder 4">
            <a:extLst>
              <a:ext uri="{FF2B5EF4-FFF2-40B4-BE49-F238E27FC236}">
                <a16:creationId xmlns:a16="http://schemas.microsoft.com/office/drawing/2014/main" id="{675853DE-3BAD-8D0D-C0AE-AC9B46CAC25D}"/>
              </a:ext>
            </a:extLst>
          </p:cNvPr>
          <p:cNvSpPr txBox="1">
            <a:spLocks/>
          </p:cNvSpPr>
          <p:nvPr/>
        </p:nvSpPr>
        <p:spPr>
          <a:xfrm>
            <a:off x="1350178" y="4965669"/>
            <a:ext cx="321219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tx2"/>
                </a:solidFill>
              </a:rPr>
              <a:t>Interest</a:t>
            </a:r>
          </a:p>
        </p:txBody>
      </p:sp>
      <p:sp>
        <p:nvSpPr>
          <p:cNvPr id="15" name="Text Placeholder 3">
            <a:extLst>
              <a:ext uri="{FF2B5EF4-FFF2-40B4-BE49-F238E27FC236}">
                <a16:creationId xmlns:a16="http://schemas.microsoft.com/office/drawing/2014/main" id="{F8A16A36-03F0-AA76-67BF-6E455F5B4AA0}"/>
              </a:ext>
            </a:extLst>
          </p:cNvPr>
          <p:cNvSpPr txBox="1">
            <a:spLocks/>
          </p:cNvSpPr>
          <p:nvPr/>
        </p:nvSpPr>
        <p:spPr>
          <a:xfrm>
            <a:off x="5991779" y="5386280"/>
            <a:ext cx="3493367" cy="79833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spc="20" dirty="0">
                <a:solidFill>
                  <a:srgbClr val="002577"/>
                </a:solidFill>
                <a:latin typeface="Segoe UI" panose="020B0502040204020203" pitchFamily="34" charset="0"/>
                <a:cs typeface="Segoe UI" panose="020B0502040204020203" pitchFamily="34" charset="0"/>
              </a:rPr>
              <a:t>Minimum balance; deposit insurance; </a:t>
            </a:r>
            <a:r>
              <a:rPr lang="en-US" altLang="en-US" sz="1400" dirty="0">
                <a:solidFill>
                  <a:srgbClr val="002577"/>
                </a:solidFill>
                <a:latin typeface="Segoe UI" panose="020B0502040204020203" pitchFamily="34" charset="0"/>
                <a:cs typeface="Segoe UI" panose="020B0502040204020203" pitchFamily="34" charset="0"/>
              </a:rPr>
              <a:t>holding period for deposited checks</a:t>
            </a:r>
          </a:p>
        </p:txBody>
      </p:sp>
      <p:sp>
        <p:nvSpPr>
          <p:cNvPr id="16" name="Text Placeholder 4">
            <a:extLst>
              <a:ext uri="{FF2B5EF4-FFF2-40B4-BE49-F238E27FC236}">
                <a16:creationId xmlns:a16="http://schemas.microsoft.com/office/drawing/2014/main" id="{5611628B-41B6-0284-AB80-EEBDE96C45DE}"/>
              </a:ext>
            </a:extLst>
          </p:cNvPr>
          <p:cNvSpPr txBox="1">
            <a:spLocks/>
          </p:cNvSpPr>
          <p:nvPr/>
        </p:nvSpPr>
        <p:spPr>
          <a:xfrm>
            <a:off x="5952323" y="4965669"/>
            <a:ext cx="3191677"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tx2"/>
                </a:solidFill>
              </a:rPr>
              <a:t>Restrictions</a:t>
            </a:r>
          </a:p>
        </p:txBody>
      </p:sp>
      <p:sp>
        <p:nvSpPr>
          <p:cNvPr id="22" name="Text Placeholder 3">
            <a:extLst>
              <a:ext uri="{FF2B5EF4-FFF2-40B4-BE49-F238E27FC236}">
                <a16:creationId xmlns:a16="http://schemas.microsoft.com/office/drawing/2014/main" id="{38419CC1-5FCB-86F2-B153-85BB04711B2A}"/>
              </a:ext>
            </a:extLst>
          </p:cNvPr>
          <p:cNvSpPr txBox="1">
            <a:spLocks/>
          </p:cNvSpPr>
          <p:nvPr/>
        </p:nvSpPr>
        <p:spPr>
          <a:xfrm>
            <a:off x="10598428" y="5333528"/>
            <a:ext cx="3662703" cy="162481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pPr>
            <a:r>
              <a:rPr lang="en-US" altLang="en-US" sz="1400" spc="40" dirty="0">
                <a:solidFill>
                  <a:srgbClr val="002577"/>
                </a:solidFill>
                <a:latin typeface="Segoe UI" panose="020B0502040204020203" pitchFamily="34" charset="0"/>
                <a:cs typeface="Segoe UI" panose="020B0502040204020203" pitchFamily="34" charset="0"/>
              </a:rPr>
              <a:t>Direct deposit; automatic payments; overdraft protection; online banking; </a:t>
            </a:r>
            <a:r>
              <a:rPr lang="en-US" altLang="en-US" sz="1400" spc="30" dirty="0">
                <a:solidFill>
                  <a:srgbClr val="002577"/>
                </a:solidFill>
                <a:latin typeface="Segoe UI" panose="020B0502040204020203" pitchFamily="34" charset="0"/>
                <a:cs typeface="Segoe UI" panose="020B0502040204020203" pitchFamily="34" charset="0"/>
              </a:rPr>
              <a:t>discounts or free checking for students, </a:t>
            </a:r>
            <a:r>
              <a:rPr lang="en-US" altLang="en-US" sz="1400" spc="-20" dirty="0">
                <a:solidFill>
                  <a:srgbClr val="002577"/>
                </a:solidFill>
                <a:latin typeface="Segoe UI" panose="020B0502040204020203" pitchFamily="34" charset="0"/>
                <a:cs typeface="Segoe UI" panose="020B0502040204020203" pitchFamily="34" charset="0"/>
              </a:rPr>
              <a:t>seniors or employees of certain companies</a:t>
            </a:r>
          </a:p>
        </p:txBody>
      </p:sp>
      <p:sp>
        <p:nvSpPr>
          <p:cNvPr id="39" name="Text Placeholder 4">
            <a:extLst>
              <a:ext uri="{FF2B5EF4-FFF2-40B4-BE49-F238E27FC236}">
                <a16:creationId xmlns:a16="http://schemas.microsoft.com/office/drawing/2014/main" id="{F1428ED0-34AD-C855-A0C1-931376555D59}"/>
              </a:ext>
            </a:extLst>
          </p:cNvPr>
          <p:cNvSpPr txBox="1">
            <a:spLocks/>
          </p:cNvSpPr>
          <p:nvPr/>
        </p:nvSpPr>
        <p:spPr>
          <a:xfrm>
            <a:off x="10554469" y="4965669"/>
            <a:ext cx="3618732"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t>Special features</a:t>
            </a:r>
          </a:p>
        </p:txBody>
      </p:sp>
      <p:sp>
        <p:nvSpPr>
          <p:cNvPr id="59" name="Oval 58">
            <a:extLst>
              <a:ext uri="{FF2B5EF4-FFF2-40B4-BE49-F238E27FC236}">
                <a16:creationId xmlns:a16="http://schemas.microsoft.com/office/drawing/2014/main" id="{5837D8DC-83B1-EE71-719E-2F4915B1E1E3}"/>
              </a:ext>
            </a:extLst>
          </p:cNvPr>
          <p:cNvSpPr/>
          <p:nvPr/>
        </p:nvSpPr>
        <p:spPr>
          <a:xfrm>
            <a:off x="457201" y="5012980"/>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3">
            <a:extLst>
              <a:ext uri="{FF2B5EF4-FFF2-40B4-BE49-F238E27FC236}">
                <a16:creationId xmlns:a16="http://schemas.microsoft.com/office/drawing/2014/main" id="{070D351D-CD6D-F812-A538-9841F93F6F20}"/>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32" name="Graphic 31">
            <a:extLst>
              <a:ext uri="{FF2B5EF4-FFF2-40B4-BE49-F238E27FC236}">
                <a16:creationId xmlns:a16="http://schemas.microsoft.com/office/drawing/2014/main" id="{854D1ED4-4B50-0694-5750-A52B0FAA27C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56171" y="5168504"/>
            <a:ext cx="318605" cy="405497"/>
          </a:xfrm>
          <a:prstGeom prst="rect">
            <a:avLst/>
          </a:prstGeom>
        </p:spPr>
      </p:pic>
    </p:spTree>
    <p:extLst>
      <p:ext uri="{BB962C8B-B14F-4D97-AF65-F5344CB8AC3E}">
        <p14:creationId xmlns:p14="http://schemas.microsoft.com/office/powerpoint/2010/main" val="149343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4</a:t>
            </a:fld>
            <a:endParaRPr lang="en-US" dirty="0">
              <a:latin typeface="Segoe UI" panose="020B0502040204020203" pitchFamily="34" charset="0"/>
              <a:sym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Opening a checking account</a:t>
            </a:r>
          </a:p>
        </p:txBody>
      </p:sp>
      <p:cxnSp>
        <p:nvCxnSpPr>
          <p:cNvPr id="3" name="Straight Connector 2">
            <a:extLst>
              <a:ext uri="{FF2B5EF4-FFF2-40B4-BE49-F238E27FC236}">
                <a16:creationId xmlns:a16="http://schemas.microsoft.com/office/drawing/2014/main" id="{5DD6BDD5-9EAB-745E-C320-E1542E3743D6}"/>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D102A61-2023-2477-0DE6-14E0D347B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9210" y="7528334"/>
            <a:ext cx="570886" cy="380591"/>
          </a:xfrm>
          <a:prstGeom prst="rect">
            <a:avLst/>
          </a:prstGeom>
        </p:spPr>
      </p:pic>
      <p:sp>
        <p:nvSpPr>
          <p:cNvPr id="17" name="Footer Placeholder 3">
            <a:extLst>
              <a:ext uri="{FF2B5EF4-FFF2-40B4-BE49-F238E27FC236}">
                <a16:creationId xmlns:a16="http://schemas.microsoft.com/office/drawing/2014/main" id="{7A1B39C5-73DF-12F9-C9A8-6DD0D24ED1B1}"/>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8" name="Picture 7">
            <a:extLst>
              <a:ext uri="{FF2B5EF4-FFF2-40B4-BE49-F238E27FC236}">
                <a16:creationId xmlns:a16="http://schemas.microsoft.com/office/drawing/2014/main" id="{CAE27EF5-8FFE-8A67-FA0F-1CCA855184BD}"/>
              </a:ext>
            </a:extLst>
          </p:cNvPr>
          <p:cNvPicPr>
            <a:picLocks noChangeAspect="1"/>
          </p:cNvPicPr>
          <p:nvPr/>
        </p:nvPicPr>
        <p:blipFill>
          <a:blip r:embed="rId5"/>
          <a:stretch>
            <a:fillRect/>
          </a:stretch>
        </p:blipFill>
        <p:spPr>
          <a:xfrm>
            <a:off x="4203104" y="1828800"/>
            <a:ext cx="6245211" cy="4700078"/>
          </a:xfrm>
          <a:prstGeom prst="rect">
            <a:avLst/>
          </a:prstGeom>
          <a:effectLst>
            <a:outerShdw blurRad="76200" dist="38100" dir="2700000" algn="tl" rotWithShape="0">
              <a:srgbClr val="75787B">
                <a:alpha val="20000"/>
              </a:srgbClr>
            </a:outerShdw>
          </a:effectLst>
        </p:spPr>
      </p:pic>
      <p:grpSp>
        <p:nvGrpSpPr>
          <p:cNvPr id="9" name="Group 8">
            <a:extLst>
              <a:ext uri="{FF2B5EF4-FFF2-40B4-BE49-F238E27FC236}">
                <a16:creationId xmlns:a16="http://schemas.microsoft.com/office/drawing/2014/main" id="{C5AA759F-E461-C19C-2B0A-D15C2CB30A30}"/>
              </a:ext>
            </a:extLst>
          </p:cNvPr>
          <p:cNvGrpSpPr/>
          <p:nvPr/>
        </p:nvGrpSpPr>
        <p:grpSpPr>
          <a:xfrm>
            <a:off x="12762742" y="274837"/>
            <a:ext cx="1452485" cy="677176"/>
            <a:chOff x="12762742" y="274837"/>
            <a:chExt cx="1452485" cy="677176"/>
          </a:xfrm>
        </p:grpSpPr>
        <p:pic>
          <p:nvPicPr>
            <p:cNvPr id="10" name="Graphic 9">
              <a:extLst>
                <a:ext uri="{FF2B5EF4-FFF2-40B4-BE49-F238E27FC236}">
                  <a16:creationId xmlns:a16="http://schemas.microsoft.com/office/drawing/2014/main" id="{2701CDDE-69B6-47A5-040B-B30CF52E46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12" name="Text Placeholder 2">
              <a:extLst>
                <a:ext uri="{FF2B5EF4-FFF2-40B4-BE49-F238E27FC236}">
                  <a16:creationId xmlns:a16="http://schemas.microsoft.com/office/drawing/2014/main" id="{08165C4A-53FF-D56D-15F4-9DBB25C44F93}"/>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6" name="Text Placeholder 3">
              <a:extLst>
                <a:ext uri="{FF2B5EF4-FFF2-40B4-BE49-F238E27FC236}">
                  <a16:creationId xmlns:a16="http://schemas.microsoft.com/office/drawing/2014/main" id="{8F4A6F76-C3B7-291A-E649-772270DFB0AF}"/>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Tree>
    <p:extLst>
      <p:ext uri="{BB962C8B-B14F-4D97-AF65-F5344CB8AC3E}">
        <p14:creationId xmlns:p14="http://schemas.microsoft.com/office/powerpoint/2010/main" val="156928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153">
            <a:extLst>
              <a:ext uri="{FF2B5EF4-FFF2-40B4-BE49-F238E27FC236}">
                <a16:creationId xmlns:a16="http://schemas.microsoft.com/office/drawing/2014/main" id="{6C45374D-B007-C622-A32A-D4D4672355FC}"/>
              </a:ext>
            </a:extLst>
          </p:cNvPr>
          <p:cNvGrpSpPr/>
          <p:nvPr/>
        </p:nvGrpSpPr>
        <p:grpSpPr>
          <a:xfrm>
            <a:off x="4023045" y="1853740"/>
            <a:ext cx="6600935" cy="3399904"/>
            <a:chOff x="4023045" y="1853740"/>
            <a:chExt cx="6600935" cy="3399904"/>
          </a:xfrm>
        </p:grpSpPr>
        <p:grpSp>
          <p:nvGrpSpPr>
            <p:cNvPr id="144" name="Group 143">
              <a:extLst>
                <a:ext uri="{FF2B5EF4-FFF2-40B4-BE49-F238E27FC236}">
                  <a16:creationId xmlns:a16="http://schemas.microsoft.com/office/drawing/2014/main" id="{FF9360D8-DBEB-679A-BEC3-EF031646B937}"/>
                </a:ext>
              </a:extLst>
            </p:cNvPr>
            <p:cNvGrpSpPr/>
            <p:nvPr/>
          </p:nvGrpSpPr>
          <p:grpSpPr>
            <a:xfrm>
              <a:off x="4023045" y="1853740"/>
              <a:ext cx="6600935" cy="3399904"/>
              <a:chOff x="4023045" y="1853740"/>
              <a:chExt cx="6600935" cy="3399904"/>
            </a:xfrm>
          </p:grpSpPr>
          <p:pic>
            <p:nvPicPr>
              <p:cNvPr id="16" name="Picture 15" descr="Table&#10;&#10;Description automatically generated">
                <a:extLst>
                  <a:ext uri="{FF2B5EF4-FFF2-40B4-BE49-F238E27FC236}">
                    <a16:creationId xmlns:a16="http://schemas.microsoft.com/office/drawing/2014/main" id="{2AFEDDAA-CDEB-E1BF-32B6-72A4CCD6AF12}"/>
                  </a:ext>
                </a:extLst>
              </p:cNvPr>
              <p:cNvPicPr>
                <a:picLocks noChangeAspect="1"/>
              </p:cNvPicPr>
              <p:nvPr/>
            </p:nvPicPr>
            <p:blipFill>
              <a:blip r:embed="rId3"/>
              <a:stretch>
                <a:fillRect/>
              </a:stretch>
            </p:blipFill>
            <p:spPr>
              <a:xfrm>
                <a:off x="4023045" y="1853740"/>
                <a:ext cx="6600935" cy="3399904"/>
              </a:xfrm>
              <a:prstGeom prst="rect">
                <a:avLst/>
              </a:prstGeom>
              <a:effectLst>
                <a:outerShdw blurRad="76200" dist="38100" dir="2700000" algn="tl" rotWithShape="0">
                  <a:prstClr val="black">
                    <a:alpha val="20000"/>
                  </a:prstClr>
                </a:outerShdw>
              </a:effectLst>
            </p:spPr>
          </p:pic>
          <p:sp>
            <p:nvSpPr>
              <p:cNvPr id="131" name="TextBox 130">
                <a:extLst>
                  <a:ext uri="{FF2B5EF4-FFF2-40B4-BE49-F238E27FC236}">
                    <a16:creationId xmlns:a16="http://schemas.microsoft.com/office/drawing/2014/main" id="{CDD177A0-7191-09AD-AB26-00BBC17E9AA2}"/>
                  </a:ext>
                </a:extLst>
              </p:cNvPr>
              <p:cNvSpPr txBox="1"/>
              <p:nvPr/>
            </p:nvSpPr>
            <p:spPr>
              <a:xfrm>
                <a:off x="8022270" y="2302487"/>
                <a:ext cx="661726"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CURRENCY</a:t>
                </a:r>
              </a:p>
            </p:txBody>
          </p:sp>
          <p:sp>
            <p:nvSpPr>
              <p:cNvPr id="132" name="TextBox 131">
                <a:extLst>
                  <a:ext uri="{FF2B5EF4-FFF2-40B4-BE49-F238E27FC236}">
                    <a16:creationId xmlns:a16="http://schemas.microsoft.com/office/drawing/2014/main" id="{64DCCDE9-F636-2217-6D7F-690985B2C50A}"/>
                  </a:ext>
                </a:extLst>
              </p:cNvPr>
              <p:cNvSpPr txBox="1"/>
              <p:nvPr/>
            </p:nvSpPr>
            <p:spPr>
              <a:xfrm>
                <a:off x="8022270" y="2562750"/>
                <a:ext cx="661726"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COINS</a:t>
                </a:r>
              </a:p>
            </p:txBody>
          </p:sp>
          <p:sp>
            <p:nvSpPr>
              <p:cNvPr id="133" name="TextBox 132">
                <a:extLst>
                  <a:ext uri="{FF2B5EF4-FFF2-40B4-BE49-F238E27FC236}">
                    <a16:creationId xmlns:a16="http://schemas.microsoft.com/office/drawing/2014/main" id="{2B19D763-C49D-6CD9-155B-DC2F74350F2B}"/>
                  </a:ext>
                </a:extLst>
              </p:cNvPr>
              <p:cNvSpPr txBox="1"/>
              <p:nvPr/>
            </p:nvSpPr>
            <p:spPr>
              <a:xfrm>
                <a:off x="7391400" y="2819400"/>
                <a:ext cx="1438450"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LIST CHECKS SINGLY</a:t>
                </a:r>
              </a:p>
            </p:txBody>
          </p:sp>
          <p:sp>
            <p:nvSpPr>
              <p:cNvPr id="134" name="TextBox 133">
                <a:extLst>
                  <a:ext uri="{FF2B5EF4-FFF2-40B4-BE49-F238E27FC236}">
                    <a16:creationId xmlns:a16="http://schemas.microsoft.com/office/drawing/2014/main" id="{EE915239-781C-A259-15B1-6B84C7C5619F}"/>
                  </a:ext>
                </a:extLst>
              </p:cNvPr>
              <p:cNvSpPr txBox="1"/>
              <p:nvPr/>
            </p:nvSpPr>
            <p:spPr>
              <a:xfrm>
                <a:off x="7382751" y="2422505"/>
                <a:ext cx="487821"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CASH</a:t>
                </a:r>
              </a:p>
            </p:txBody>
          </p:sp>
          <p:sp>
            <p:nvSpPr>
              <p:cNvPr id="136" name="TextBox 135">
                <a:extLst>
                  <a:ext uri="{FF2B5EF4-FFF2-40B4-BE49-F238E27FC236}">
                    <a16:creationId xmlns:a16="http://schemas.microsoft.com/office/drawing/2014/main" id="{0B192E7A-C327-54A8-A3EC-9209D659B0F1}"/>
                  </a:ext>
                </a:extLst>
              </p:cNvPr>
              <p:cNvSpPr txBox="1"/>
              <p:nvPr/>
            </p:nvSpPr>
            <p:spPr>
              <a:xfrm>
                <a:off x="7391400" y="3575790"/>
                <a:ext cx="1567476"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TOTAL FROM OTHER SIDE</a:t>
                </a:r>
              </a:p>
            </p:txBody>
          </p:sp>
          <p:sp>
            <p:nvSpPr>
              <p:cNvPr id="137" name="TextBox 136">
                <a:extLst>
                  <a:ext uri="{FF2B5EF4-FFF2-40B4-BE49-F238E27FC236}">
                    <a16:creationId xmlns:a16="http://schemas.microsoft.com/office/drawing/2014/main" id="{ED45472B-A916-6ADC-8288-78611E1E7013}"/>
                  </a:ext>
                </a:extLst>
              </p:cNvPr>
              <p:cNvSpPr txBox="1"/>
              <p:nvPr/>
            </p:nvSpPr>
            <p:spPr>
              <a:xfrm>
                <a:off x="8616676" y="3832440"/>
                <a:ext cx="454395"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TOTAL</a:t>
                </a:r>
              </a:p>
            </p:txBody>
          </p:sp>
          <p:sp>
            <p:nvSpPr>
              <p:cNvPr id="138" name="TextBox 137">
                <a:extLst>
                  <a:ext uri="{FF2B5EF4-FFF2-40B4-BE49-F238E27FC236}">
                    <a16:creationId xmlns:a16="http://schemas.microsoft.com/office/drawing/2014/main" id="{D98D8C40-6093-1F1C-ABD3-89177C0A78ED}"/>
                  </a:ext>
                </a:extLst>
              </p:cNvPr>
              <p:cNvSpPr txBox="1"/>
              <p:nvPr/>
            </p:nvSpPr>
            <p:spPr>
              <a:xfrm>
                <a:off x="7391400" y="4081496"/>
                <a:ext cx="1567476"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LESS CASH RECEIVED</a:t>
                </a:r>
              </a:p>
            </p:txBody>
          </p:sp>
          <p:sp>
            <p:nvSpPr>
              <p:cNvPr id="139" name="TextBox 138">
                <a:extLst>
                  <a:ext uri="{FF2B5EF4-FFF2-40B4-BE49-F238E27FC236}">
                    <a16:creationId xmlns:a16="http://schemas.microsoft.com/office/drawing/2014/main" id="{5065A946-CC24-ECAF-8D25-72D0ADE97E69}"/>
                  </a:ext>
                </a:extLst>
              </p:cNvPr>
              <p:cNvSpPr txBox="1"/>
              <p:nvPr/>
            </p:nvSpPr>
            <p:spPr>
              <a:xfrm>
                <a:off x="8184722" y="4341416"/>
                <a:ext cx="886350"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NET DEPOSIT</a:t>
                </a:r>
              </a:p>
            </p:txBody>
          </p:sp>
          <p:sp>
            <p:nvSpPr>
              <p:cNvPr id="140" name="TextBox 139">
                <a:extLst>
                  <a:ext uri="{FF2B5EF4-FFF2-40B4-BE49-F238E27FC236}">
                    <a16:creationId xmlns:a16="http://schemas.microsoft.com/office/drawing/2014/main" id="{BCFEBDF0-626B-6B67-88DD-A1A8585B9397}"/>
                  </a:ext>
                </a:extLst>
              </p:cNvPr>
              <p:cNvSpPr txBox="1"/>
              <p:nvPr/>
            </p:nvSpPr>
            <p:spPr>
              <a:xfrm>
                <a:off x="5058398" y="2069506"/>
                <a:ext cx="974933" cy="153888"/>
              </a:xfrm>
              <a:prstGeom prst="rect">
                <a:avLst/>
              </a:prstGeom>
              <a:solidFill>
                <a:schemeClr val="bg1"/>
              </a:solidFill>
            </p:spPr>
            <p:txBody>
              <a:bodyPr wrap="square" lIns="0" tIns="0" rIns="0" bIns="0" rtlCol="0">
                <a:spAutoFit/>
              </a:bodyPr>
              <a:lstStyle/>
              <a:p>
                <a:pPr marL="7938" lvl="0" indent="-7938" defTabSz="1097198">
                  <a:defRPr/>
                </a:pPr>
                <a:r>
                  <a:rPr lang="en-US" altLang="en-US" sz="1000" b="1" dirty="0">
                    <a:solidFill>
                      <a:srgbClr val="000000"/>
                    </a:solidFill>
                    <a:latin typeface="Segoe UI Semibold" panose="020B0502040204020203" pitchFamily="34" charset="0"/>
                    <a:cs typeface="Segoe UI Semibold" panose="020B0502040204020203" pitchFamily="34" charset="0"/>
                  </a:rPr>
                  <a:t>DEPOSIT SLIP</a:t>
                </a:r>
              </a:p>
            </p:txBody>
          </p:sp>
          <p:sp>
            <p:nvSpPr>
              <p:cNvPr id="141" name="TextBox 140">
                <a:extLst>
                  <a:ext uri="{FF2B5EF4-FFF2-40B4-BE49-F238E27FC236}">
                    <a16:creationId xmlns:a16="http://schemas.microsoft.com/office/drawing/2014/main" id="{01EC0127-38B6-F753-9972-F4564836E4D5}"/>
                  </a:ext>
                </a:extLst>
              </p:cNvPr>
              <p:cNvSpPr txBox="1"/>
              <p:nvPr/>
            </p:nvSpPr>
            <p:spPr>
              <a:xfrm>
                <a:off x="4227320" y="2391398"/>
                <a:ext cx="1075345" cy="600164"/>
              </a:xfrm>
              <a:prstGeom prst="rect">
                <a:avLst/>
              </a:prstGeom>
              <a:solidFill>
                <a:schemeClr val="bg1"/>
              </a:solidFill>
            </p:spPr>
            <p:txBody>
              <a:bodyPr wrap="square" lIns="0" tIns="0" rIns="0" bIns="91440" rtlCol="0">
                <a:spAutoFit/>
              </a:bodyPr>
              <a:lstStyle/>
              <a:p>
                <a:pPr marL="7938" lvl="0" indent="-7938" defTabSz="1097198">
                  <a:defRPr/>
                </a:pPr>
                <a:r>
                  <a:rPr lang="en-US" altLang="en-US" sz="1100" b="1" dirty="0">
                    <a:solidFill>
                      <a:srgbClr val="000000"/>
                    </a:solidFill>
                    <a:latin typeface="Segoe UI" panose="020B0502040204020203" pitchFamily="34" charset="0"/>
                    <a:cs typeface="Segoe UI" panose="020B0502040204020203" pitchFamily="34" charset="0"/>
                  </a:rPr>
                  <a:t>John Doe</a:t>
                </a:r>
              </a:p>
              <a:p>
                <a:pPr marL="7938" lvl="0" indent="-7938" defTabSz="1097198">
                  <a:defRPr/>
                </a:pPr>
                <a:r>
                  <a:rPr lang="en-US" altLang="en-US" sz="1100" b="1" dirty="0">
                    <a:solidFill>
                      <a:srgbClr val="000000"/>
                    </a:solidFill>
                    <a:latin typeface="Segoe UI Semibold" panose="020B0502040204020203" pitchFamily="34" charset="0"/>
                    <a:cs typeface="Segoe UI Semibold" panose="020B0502040204020203" pitchFamily="34" charset="0"/>
                  </a:rPr>
                  <a:t>255 Elm Street</a:t>
                </a:r>
              </a:p>
              <a:p>
                <a:pPr marL="7938" lvl="0" indent="-7938" defTabSz="1097198">
                  <a:defRPr/>
                </a:pPr>
                <a:r>
                  <a:rPr lang="en-US" altLang="en-US" sz="1100" b="1" dirty="0">
                    <a:solidFill>
                      <a:srgbClr val="000000"/>
                    </a:solidFill>
                    <a:latin typeface="Segoe UI Semibold" panose="020B0502040204020203" pitchFamily="34" charset="0"/>
                    <a:cs typeface="Segoe UI Semibold" panose="020B0502040204020203" pitchFamily="34" charset="0"/>
                  </a:rPr>
                  <a:t>Anytown, USA</a:t>
                </a:r>
              </a:p>
            </p:txBody>
          </p:sp>
          <p:sp>
            <p:nvSpPr>
              <p:cNvPr id="142" name="TextBox 141">
                <a:extLst>
                  <a:ext uri="{FF2B5EF4-FFF2-40B4-BE49-F238E27FC236}">
                    <a16:creationId xmlns:a16="http://schemas.microsoft.com/office/drawing/2014/main" id="{90128D2A-CA41-A40C-00CC-49810706479B}"/>
                  </a:ext>
                </a:extLst>
              </p:cNvPr>
              <p:cNvSpPr txBox="1"/>
              <p:nvPr/>
            </p:nvSpPr>
            <p:spPr>
              <a:xfrm>
                <a:off x="4227320" y="3149838"/>
                <a:ext cx="974933" cy="138499"/>
              </a:xfrm>
              <a:prstGeom prst="rect">
                <a:avLst/>
              </a:prstGeom>
              <a:solidFill>
                <a:schemeClr val="bg1"/>
              </a:solidFill>
            </p:spPr>
            <p:txBody>
              <a:bodyPr wrap="square" lIns="0" tIns="0" rIns="0" bIns="0" rtlCol="0">
                <a:spAutoFit/>
              </a:bodyPr>
              <a:lstStyle/>
              <a:p>
                <a:pPr marL="7938" lvl="0" indent="-7938" defTabSz="1097198">
                  <a:defRPr/>
                </a:pPr>
                <a:r>
                  <a:rPr lang="en-US" altLang="en-US" sz="900" b="1" dirty="0">
                    <a:solidFill>
                      <a:srgbClr val="000000"/>
                    </a:solidFill>
                    <a:latin typeface="Segoe UI Semibold" panose="020B0502040204020203" pitchFamily="34" charset="0"/>
                    <a:cs typeface="Segoe UI Semibold" panose="020B0502040204020203" pitchFamily="34" charset="0"/>
                  </a:rPr>
                  <a:t>DATE</a:t>
                </a:r>
              </a:p>
            </p:txBody>
          </p:sp>
          <p:sp>
            <p:nvSpPr>
              <p:cNvPr id="143" name="TextBox 142">
                <a:extLst>
                  <a:ext uri="{FF2B5EF4-FFF2-40B4-BE49-F238E27FC236}">
                    <a16:creationId xmlns:a16="http://schemas.microsoft.com/office/drawing/2014/main" id="{7A9A6161-03DC-36C9-6AB7-FB17DC4038B3}"/>
                  </a:ext>
                </a:extLst>
              </p:cNvPr>
              <p:cNvSpPr txBox="1"/>
              <p:nvPr/>
            </p:nvSpPr>
            <p:spPr>
              <a:xfrm>
                <a:off x="4227320" y="3767270"/>
                <a:ext cx="2261788" cy="123111"/>
              </a:xfrm>
              <a:prstGeom prst="rect">
                <a:avLst/>
              </a:prstGeom>
              <a:solidFill>
                <a:schemeClr val="bg1"/>
              </a:solidFill>
            </p:spPr>
            <p:txBody>
              <a:bodyPr wrap="square" lIns="0" tIns="0" rIns="0" bIns="0" rtlCol="0">
                <a:spAutoFit/>
              </a:bodyPr>
              <a:lstStyle/>
              <a:p>
                <a:pPr marL="7938" lvl="0" indent="-7938" defTabSz="1097198">
                  <a:defRPr/>
                </a:pPr>
                <a:r>
                  <a:rPr lang="en-US" altLang="en-US" sz="800" b="1" dirty="0">
                    <a:solidFill>
                      <a:srgbClr val="000000"/>
                    </a:solidFill>
                    <a:latin typeface="Segoe UI Semibold" panose="020B0502040204020203" pitchFamily="34" charset="0"/>
                    <a:cs typeface="Segoe UI Semibold" panose="020B0502040204020203" pitchFamily="34" charset="0"/>
                  </a:rPr>
                  <a:t>SIGN HERE IF CASH RECEIVED FROM DEPOSIT</a:t>
                </a:r>
              </a:p>
            </p:txBody>
          </p:sp>
        </p:grpSp>
        <p:sp>
          <p:nvSpPr>
            <p:cNvPr id="148" name="Rectangle 147">
              <a:extLst>
                <a:ext uri="{FF2B5EF4-FFF2-40B4-BE49-F238E27FC236}">
                  <a16:creationId xmlns:a16="http://schemas.microsoft.com/office/drawing/2014/main" id="{57C3AF11-DA6A-D892-337D-237917CE3645}"/>
                </a:ext>
              </a:extLst>
            </p:cNvPr>
            <p:cNvSpPr/>
            <p:nvPr/>
          </p:nvSpPr>
          <p:spPr>
            <a:xfrm>
              <a:off x="4201668" y="3282696"/>
              <a:ext cx="2116836" cy="6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662C92B5-DA25-DB21-BBD8-B2ACA29456F0}"/>
                </a:ext>
              </a:extLst>
            </p:cNvPr>
            <p:cNvCxnSpPr>
              <a:cxnSpLocks/>
            </p:cNvCxnSpPr>
            <p:nvPr/>
          </p:nvCxnSpPr>
          <p:spPr>
            <a:xfrm>
              <a:off x="4247388" y="3314700"/>
              <a:ext cx="2150135" cy="0"/>
            </a:xfrm>
            <a:prstGeom prst="line">
              <a:avLst/>
            </a:prstGeom>
            <a:ln w="12700" cap="rnd">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1D880234-4F85-BA2B-27DF-179B3592844E}"/>
                </a:ext>
              </a:extLst>
            </p:cNvPr>
            <p:cNvSpPr/>
            <p:nvPr/>
          </p:nvSpPr>
          <p:spPr>
            <a:xfrm>
              <a:off x="4201668" y="3673985"/>
              <a:ext cx="2116836" cy="6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a:extLst>
                <a:ext uri="{FF2B5EF4-FFF2-40B4-BE49-F238E27FC236}">
                  <a16:creationId xmlns:a16="http://schemas.microsoft.com/office/drawing/2014/main" id="{48C07B56-7305-3149-AD22-A1C43A9A3019}"/>
                </a:ext>
              </a:extLst>
            </p:cNvPr>
            <p:cNvCxnSpPr>
              <a:cxnSpLocks/>
            </p:cNvCxnSpPr>
            <p:nvPr/>
          </p:nvCxnSpPr>
          <p:spPr>
            <a:xfrm>
              <a:off x="4247388" y="3705989"/>
              <a:ext cx="2153412" cy="0"/>
            </a:xfrm>
            <a:prstGeom prst="line">
              <a:avLst/>
            </a:prstGeom>
            <a:ln w="12700" cap="rnd">
              <a:solidFill>
                <a:srgbClr val="000000"/>
              </a:solidFill>
              <a:round/>
            </a:ln>
          </p:spPr>
          <p:style>
            <a:lnRef idx="1">
              <a:schemeClr val="accent1"/>
            </a:lnRef>
            <a:fillRef idx="0">
              <a:schemeClr val="accent1"/>
            </a:fillRef>
            <a:effectRef idx="0">
              <a:schemeClr val="accent1"/>
            </a:effectRef>
            <a:fontRef idx="minor">
              <a:schemeClr val="tx1"/>
            </a:fontRef>
          </p:style>
        </p:cxnSp>
      </p:grpSp>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5</a:t>
            </a:fld>
            <a:endParaRPr lang="en-US" dirty="0">
              <a:latin typeface="Segoe UI" panose="020B0502040204020203" pitchFamily="34" charset="0"/>
              <a:sym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Making a deposit</a:t>
            </a:r>
          </a:p>
        </p:txBody>
      </p:sp>
      <p:cxnSp>
        <p:nvCxnSpPr>
          <p:cNvPr id="3" name="Straight Connector 2">
            <a:extLst>
              <a:ext uri="{FF2B5EF4-FFF2-40B4-BE49-F238E27FC236}">
                <a16:creationId xmlns:a16="http://schemas.microsoft.com/office/drawing/2014/main" id="{5DD6BDD5-9EAB-745E-C320-E1542E3743D6}"/>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D102A61-2023-2477-0DE6-14E0D347B7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29210" y="7528334"/>
            <a:ext cx="570886" cy="380591"/>
          </a:xfrm>
          <a:prstGeom prst="rect">
            <a:avLst/>
          </a:prstGeom>
        </p:spPr>
      </p:pic>
      <p:sp>
        <p:nvSpPr>
          <p:cNvPr id="17" name="Footer Placeholder 3">
            <a:extLst>
              <a:ext uri="{FF2B5EF4-FFF2-40B4-BE49-F238E27FC236}">
                <a16:creationId xmlns:a16="http://schemas.microsoft.com/office/drawing/2014/main" id="{7A1B39C5-73DF-12F9-C9A8-6DD0D24ED1B1}"/>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1C1A3D05-BB89-2338-6CDA-B24C0105AE55}"/>
              </a:ext>
            </a:extLst>
          </p:cNvPr>
          <p:cNvGrpSpPr/>
          <p:nvPr/>
        </p:nvGrpSpPr>
        <p:grpSpPr>
          <a:xfrm>
            <a:off x="12762742" y="274837"/>
            <a:ext cx="1452485" cy="677176"/>
            <a:chOff x="12762742" y="274837"/>
            <a:chExt cx="1452485" cy="677176"/>
          </a:xfrm>
        </p:grpSpPr>
        <p:pic>
          <p:nvPicPr>
            <p:cNvPr id="9" name="Graphic 8">
              <a:extLst>
                <a:ext uri="{FF2B5EF4-FFF2-40B4-BE49-F238E27FC236}">
                  <a16:creationId xmlns:a16="http://schemas.microsoft.com/office/drawing/2014/main" id="{F7216985-9501-188C-559E-1F55F0704D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621DB889-84BB-6293-2BDB-EC5DD6EAE85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2" name="Text Placeholder 3">
              <a:extLst>
                <a:ext uri="{FF2B5EF4-FFF2-40B4-BE49-F238E27FC236}">
                  <a16:creationId xmlns:a16="http://schemas.microsoft.com/office/drawing/2014/main" id="{79B1238C-BA97-DC54-B331-73B0B94F63D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grpSp>
        <p:nvGrpSpPr>
          <p:cNvPr id="18" name="Group 17">
            <a:extLst>
              <a:ext uri="{FF2B5EF4-FFF2-40B4-BE49-F238E27FC236}">
                <a16:creationId xmlns:a16="http://schemas.microsoft.com/office/drawing/2014/main" id="{33639725-E139-3E11-7716-B71C4CC626EF}"/>
              </a:ext>
            </a:extLst>
          </p:cNvPr>
          <p:cNvGrpSpPr/>
          <p:nvPr/>
        </p:nvGrpSpPr>
        <p:grpSpPr>
          <a:xfrm>
            <a:off x="10715550" y="1845426"/>
            <a:ext cx="334736" cy="338554"/>
            <a:chOff x="10948307" y="3183523"/>
            <a:chExt cx="334736" cy="338554"/>
          </a:xfrm>
        </p:grpSpPr>
        <p:sp>
          <p:nvSpPr>
            <p:cNvPr id="19" name="Oval 18">
              <a:extLst>
                <a:ext uri="{FF2B5EF4-FFF2-40B4-BE49-F238E27FC236}">
                  <a16:creationId xmlns:a16="http://schemas.microsoft.com/office/drawing/2014/main" id="{28D4E3FD-BB41-1011-1AEC-DBC807AC5837}"/>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00C2B1B-C574-32E2-F3D3-09785B4DAFBF}"/>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2</a:t>
              </a:r>
              <a:endParaRPr lang="en-US" sz="1600" b="1" dirty="0">
                <a:solidFill>
                  <a:schemeClr val="bg1"/>
                </a:solidFill>
                <a:latin typeface="Helvetica" pitchFamily="2" charset="0"/>
              </a:endParaRPr>
            </a:p>
          </p:txBody>
        </p:sp>
      </p:grpSp>
      <p:grpSp>
        <p:nvGrpSpPr>
          <p:cNvPr id="46" name="Group 45">
            <a:extLst>
              <a:ext uri="{FF2B5EF4-FFF2-40B4-BE49-F238E27FC236}">
                <a16:creationId xmlns:a16="http://schemas.microsoft.com/office/drawing/2014/main" id="{71AFDE63-4E88-DDD2-B58A-FBE958C71ACA}"/>
              </a:ext>
            </a:extLst>
          </p:cNvPr>
          <p:cNvGrpSpPr/>
          <p:nvPr/>
        </p:nvGrpSpPr>
        <p:grpSpPr>
          <a:xfrm>
            <a:off x="8797355" y="2150918"/>
            <a:ext cx="2077020" cy="242318"/>
            <a:chOff x="8797355" y="2150918"/>
            <a:chExt cx="2077020" cy="242318"/>
          </a:xfrm>
        </p:grpSpPr>
        <p:cxnSp>
          <p:nvCxnSpPr>
            <p:cNvPr id="43" name="Straight Connector 42">
              <a:extLst>
                <a:ext uri="{FF2B5EF4-FFF2-40B4-BE49-F238E27FC236}">
                  <a16:creationId xmlns:a16="http://schemas.microsoft.com/office/drawing/2014/main" id="{2FB32EA3-5BD4-BC7B-B352-7DA8BEFD14AA}"/>
                </a:ext>
              </a:extLst>
            </p:cNvPr>
            <p:cNvCxnSpPr>
              <a:cxnSpLocks/>
            </p:cNvCxnSpPr>
            <p:nvPr/>
          </p:nvCxnSpPr>
          <p:spPr>
            <a:xfrm flipV="1">
              <a:off x="10874375" y="2150918"/>
              <a:ext cx="0" cy="218209"/>
            </a:xfrm>
            <a:prstGeom prst="line">
              <a:avLst/>
            </a:prstGeom>
            <a:solidFill>
              <a:schemeClr val="bg1"/>
            </a:solidFill>
            <a:ln w="6350" cap="rnd">
              <a:solidFill>
                <a:srgbClr val="002577"/>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FB401AB6-FCCB-FF20-B876-37F3D3CF782B}"/>
                </a:ext>
              </a:extLst>
            </p:cNvPr>
            <p:cNvGrpSpPr/>
            <p:nvPr/>
          </p:nvGrpSpPr>
          <p:grpSpPr>
            <a:xfrm rot="16200000">
              <a:off x="9813005" y="1331866"/>
              <a:ext cx="45720" cy="2077019"/>
              <a:chOff x="9041644" y="3966704"/>
              <a:chExt cx="45720" cy="2031231"/>
            </a:xfrm>
            <a:solidFill>
              <a:schemeClr val="bg1"/>
            </a:solidFill>
          </p:grpSpPr>
          <p:cxnSp>
            <p:nvCxnSpPr>
              <p:cNvPr id="22" name="Straight Connector 21">
                <a:extLst>
                  <a:ext uri="{FF2B5EF4-FFF2-40B4-BE49-F238E27FC236}">
                    <a16:creationId xmlns:a16="http://schemas.microsoft.com/office/drawing/2014/main" id="{A66A1073-5F37-C868-DBF6-6B234D9213CA}"/>
                  </a:ext>
                </a:extLst>
              </p:cNvPr>
              <p:cNvCxnSpPr>
                <a:cxnSpLocks/>
              </p:cNvCxnSpPr>
              <p:nvPr/>
            </p:nvCxnSpPr>
            <p:spPr>
              <a:xfrm rot="5400000">
                <a:off x="8062936" y="4997082"/>
                <a:ext cx="2001707" cy="0"/>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1C37EB86-DEE0-3245-EF7C-09A23369CCA5}"/>
                  </a:ext>
                </a:extLst>
              </p:cNvPr>
              <p:cNvSpPr/>
              <p:nvPr/>
            </p:nvSpPr>
            <p:spPr>
              <a:xfrm>
                <a:off x="9041644"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sp>
        <p:nvSpPr>
          <p:cNvPr id="24" name="TextBox 23">
            <a:extLst>
              <a:ext uri="{FF2B5EF4-FFF2-40B4-BE49-F238E27FC236}">
                <a16:creationId xmlns:a16="http://schemas.microsoft.com/office/drawing/2014/main" id="{888022E4-06FA-0382-A896-93BEA55AAAE8}"/>
              </a:ext>
            </a:extLst>
          </p:cNvPr>
          <p:cNvSpPr txBox="1"/>
          <p:nvPr/>
        </p:nvSpPr>
        <p:spPr>
          <a:xfrm>
            <a:off x="11058449" y="1878670"/>
            <a:ext cx="3305944" cy="415498"/>
          </a:xfrm>
          <a:prstGeom prst="rect">
            <a:avLst/>
          </a:prstGeom>
          <a:noFill/>
        </p:spPr>
        <p:txBody>
          <a:bodyPr wrap="square" lIns="182880" tIns="0" rIns="274320" rtlCol="0">
            <a:spAutoFit/>
          </a:bodyPr>
          <a:lstStyle/>
          <a:p>
            <a:pPr marL="7938" lvl="0" indent="-7938" defTabSz="1097198">
              <a:defRPr/>
            </a:pPr>
            <a:r>
              <a:rPr lang="en-US" altLang="en-US" sz="1200" spc="-30" dirty="0">
                <a:solidFill>
                  <a:srgbClr val="002677"/>
                </a:solidFill>
                <a:latin typeface="Segoe UI" panose="020B0502040204020203" pitchFamily="34" charset="0"/>
                <a:cs typeface="Segoe UI" panose="020B0502040204020203" pitchFamily="34" charset="0"/>
              </a:rPr>
              <a:t>If you are depositing currency (paper bills), </a:t>
            </a:r>
            <a:r>
              <a:rPr lang="en-US" altLang="en-US" sz="1200" dirty="0">
                <a:solidFill>
                  <a:srgbClr val="002677"/>
                </a:solidFill>
                <a:latin typeface="Segoe UI" panose="020B0502040204020203" pitchFamily="34" charset="0"/>
                <a:cs typeface="Segoe UI" panose="020B0502040204020203" pitchFamily="34" charset="0"/>
              </a:rPr>
              <a:t>write the total amount here.</a:t>
            </a:r>
          </a:p>
        </p:txBody>
      </p:sp>
      <p:grpSp>
        <p:nvGrpSpPr>
          <p:cNvPr id="25" name="Group 24">
            <a:extLst>
              <a:ext uri="{FF2B5EF4-FFF2-40B4-BE49-F238E27FC236}">
                <a16:creationId xmlns:a16="http://schemas.microsoft.com/office/drawing/2014/main" id="{A212FAA6-DE7F-F990-7159-06341124FE9B}"/>
              </a:ext>
            </a:extLst>
          </p:cNvPr>
          <p:cNvGrpSpPr/>
          <p:nvPr/>
        </p:nvGrpSpPr>
        <p:grpSpPr>
          <a:xfrm rot="5400000">
            <a:off x="3795624" y="2883061"/>
            <a:ext cx="45720" cy="686440"/>
            <a:chOff x="9048840" y="3966704"/>
            <a:chExt cx="45720" cy="671307"/>
          </a:xfrm>
          <a:solidFill>
            <a:schemeClr val="bg1"/>
          </a:solidFill>
        </p:grpSpPr>
        <p:cxnSp>
          <p:nvCxnSpPr>
            <p:cNvPr id="26" name="Straight Connector 25">
              <a:extLst>
                <a:ext uri="{FF2B5EF4-FFF2-40B4-BE49-F238E27FC236}">
                  <a16:creationId xmlns:a16="http://schemas.microsoft.com/office/drawing/2014/main" id="{867AD398-47C4-3D0B-0A6B-0A8B057DB388}"/>
                </a:ext>
              </a:extLst>
            </p:cNvPr>
            <p:cNvCxnSpPr>
              <a:cxnSpLocks/>
              <a:endCxn id="31" idx="1"/>
            </p:cNvCxnSpPr>
            <p:nvPr/>
          </p:nvCxnSpPr>
          <p:spPr>
            <a:xfrm rot="16200000" flipH="1">
              <a:off x="8761163" y="4316388"/>
              <a:ext cx="633662" cy="9584"/>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C24E8676-7F1F-72B4-64C3-FB1032E83A48}"/>
                </a:ext>
              </a:extLst>
            </p:cNvPr>
            <p:cNvSpPr/>
            <p:nvPr/>
          </p:nvSpPr>
          <p:spPr>
            <a:xfrm>
              <a:off x="9048840"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28" name="TextBox 27">
            <a:extLst>
              <a:ext uri="{FF2B5EF4-FFF2-40B4-BE49-F238E27FC236}">
                <a16:creationId xmlns:a16="http://schemas.microsoft.com/office/drawing/2014/main" id="{249D23EE-1C5F-58D2-716E-79816E32FA07}"/>
              </a:ext>
            </a:extLst>
          </p:cNvPr>
          <p:cNvSpPr txBox="1"/>
          <p:nvPr/>
        </p:nvSpPr>
        <p:spPr>
          <a:xfrm>
            <a:off x="997527" y="3092129"/>
            <a:ext cx="2726575" cy="415498"/>
          </a:xfrm>
          <a:prstGeom prst="rect">
            <a:avLst/>
          </a:prstGeom>
          <a:noFill/>
        </p:spPr>
        <p:txBody>
          <a:bodyPr wrap="square" lIns="182880" tIns="0" rIns="274320" rtlCol="0">
            <a:spAutoFit/>
          </a:bodyPr>
          <a:lstStyle/>
          <a:p>
            <a:pPr marL="7938" lvl="0" indent="-7938" defTabSz="1097198">
              <a:defRPr/>
            </a:pPr>
            <a:r>
              <a:rPr lang="en-US" altLang="en-US" sz="1200" dirty="0">
                <a:solidFill>
                  <a:srgbClr val="002677"/>
                </a:solidFill>
                <a:latin typeface="Segoe UI" panose="020B0502040204020203" pitchFamily="34" charset="0"/>
                <a:cs typeface="Segoe UI" panose="020B0502040204020203" pitchFamily="34" charset="0"/>
              </a:rPr>
              <a:t>Write the date of the deposit </a:t>
            </a:r>
            <a:br>
              <a:rPr lang="en-US" altLang="en-US" sz="1200" dirty="0">
                <a:solidFill>
                  <a:srgbClr val="002677"/>
                </a:solidFill>
                <a:latin typeface="Segoe UI" panose="020B0502040204020203" pitchFamily="34" charset="0"/>
                <a:cs typeface="Segoe UI" panose="020B0502040204020203" pitchFamily="34" charset="0"/>
              </a:rPr>
            </a:br>
            <a:r>
              <a:rPr lang="en-US" altLang="en-US" sz="1200" dirty="0">
                <a:solidFill>
                  <a:srgbClr val="002677"/>
                </a:solidFill>
                <a:latin typeface="Segoe UI" panose="020B0502040204020203" pitchFamily="34" charset="0"/>
                <a:cs typeface="Segoe UI" panose="020B0502040204020203" pitchFamily="34" charset="0"/>
              </a:rPr>
              <a:t>in this field.</a:t>
            </a:r>
          </a:p>
        </p:txBody>
      </p:sp>
      <p:grpSp>
        <p:nvGrpSpPr>
          <p:cNvPr id="29" name="Group 28">
            <a:extLst>
              <a:ext uri="{FF2B5EF4-FFF2-40B4-BE49-F238E27FC236}">
                <a16:creationId xmlns:a16="http://schemas.microsoft.com/office/drawing/2014/main" id="{CD9C31E9-1776-B6C7-9851-7719EC031374}"/>
              </a:ext>
            </a:extLst>
          </p:cNvPr>
          <p:cNvGrpSpPr/>
          <p:nvPr/>
        </p:nvGrpSpPr>
        <p:grpSpPr>
          <a:xfrm>
            <a:off x="3475264" y="3068089"/>
            <a:ext cx="334736" cy="338554"/>
            <a:chOff x="10948307" y="3183523"/>
            <a:chExt cx="334736" cy="338554"/>
          </a:xfrm>
        </p:grpSpPr>
        <p:sp>
          <p:nvSpPr>
            <p:cNvPr id="30" name="Oval 29">
              <a:extLst>
                <a:ext uri="{FF2B5EF4-FFF2-40B4-BE49-F238E27FC236}">
                  <a16:creationId xmlns:a16="http://schemas.microsoft.com/office/drawing/2014/main" id="{BCB0C5AA-2A7D-826A-9C3F-47A3A7B7680A}"/>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F6145AF-44D5-8D5E-C703-C10B589CC963}"/>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1</a:t>
              </a:r>
              <a:endParaRPr lang="en-US" sz="1600" b="1" dirty="0">
                <a:solidFill>
                  <a:schemeClr val="bg1"/>
                </a:solidFill>
                <a:latin typeface="Helvetica" pitchFamily="2" charset="0"/>
              </a:endParaRPr>
            </a:p>
          </p:txBody>
        </p:sp>
      </p:grpSp>
      <p:grpSp>
        <p:nvGrpSpPr>
          <p:cNvPr id="34" name="Group 33">
            <a:extLst>
              <a:ext uri="{FF2B5EF4-FFF2-40B4-BE49-F238E27FC236}">
                <a16:creationId xmlns:a16="http://schemas.microsoft.com/office/drawing/2014/main" id="{87E9643F-6AA8-BC9D-F3B0-AAEFF2BD5B80}"/>
              </a:ext>
            </a:extLst>
          </p:cNvPr>
          <p:cNvGrpSpPr/>
          <p:nvPr/>
        </p:nvGrpSpPr>
        <p:grpSpPr>
          <a:xfrm>
            <a:off x="10715550" y="2464730"/>
            <a:ext cx="334736" cy="338554"/>
            <a:chOff x="10948307" y="3183523"/>
            <a:chExt cx="334736" cy="338554"/>
          </a:xfrm>
        </p:grpSpPr>
        <p:sp>
          <p:nvSpPr>
            <p:cNvPr id="35" name="Oval 34">
              <a:extLst>
                <a:ext uri="{FF2B5EF4-FFF2-40B4-BE49-F238E27FC236}">
                  <a16:creationId xmlns:a16="http://schemas.microsoft.com/office/drawing/2014/main" id="{1A0281F5-5AE5-540D-3F71-11533748B650}"/>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C46BF12-2977-6371-11BE-78DC80C97B7C}"/>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3</a:t>
              </a:r>
              <a:endParaRPr lang="en-US" sz="1600" b="1" dirty="0">
                <a:solidFill>
                  <a:schemeClr val="bg1"/>
                </a:solidFill>
                <a:latin typeface="Helvetica" pitchFamily="2" charset="0"/>
              </a:endParaRPr>
            </a:p>
          </p:txBody>
        </p:sp>
      </p:grpSp>
      <p:grpSp>
        <p:nvGrpSpPr>
          <p:cNvPr id="37" name="Group 36">
            <a:extLst>
              <a:ext uri="{FF2B5EF4-FFF2-40B4-BE49-F238E27FC236}">
                <a16:creationId xmlns:a16="http://schemas.microsoft.com/office/drawing/2014/main" id="{5E2B6B29-5A93-4998-06D9-9EB8621418E0}"/>
              </a:ext>
            </a:extLst>
          </p:cNvPr>
          <p:cNvGrpSpPr/>
          <p:nvPr/>
        </p:nvGrpSpPr>
        <p:grpSpPr>
          <a:xfrm rot="16200000">
            <a:off x="9733588" y="1664812"/>
            <a:ext cx="45720" cy="1918202"/>
            <a:chOff x="9051342" y="3966704"/>
            <a:chExt cx="45720" cy="1875915"/>
          </a:xfrm>
          <a:solidFill>
            <a:schemeClr val="bg1"/>
          </a:solidFill>
        </p:grpSpPr>
        <p:cxnSp>
          <p:nvCxnSpPr>
            <p:cNvPr id="38" name="Straight Connector 37">
              <a:extLst>
                <a:ext uri="{FF2B5EF4-FFF2-40B4-BE49-F238E27FC236}">
                  <a16:creationId xmlns:a16="http://schemas.microsoft.com/office/drawing/2014/main" id="{3EEE2AC1-ADDE-21B6-F858-9ED771CC0728}"/>
                </a:ext>
              </a:extLst>
            </p:cNvPr>
            <p:cNvCxnSpPr>
              <a:cxnSpLocks/>
              <a:endCxn id="36" idx="1"/>
            </p:cNvCxnSpPr>
            <p:nvPr/>
          </p:nvCxnSpPr>
          <p:spPr>
            <a:xfrm rot="5400000" flipV="1">
              <a:off x="8153915" y="4915801"/>
              <a:ext cx="1846391" cy="7246"/>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DAC4449D-6DC3-DB82-7821-2604C9C3EC58}"/>
                </a:ext>
              </a:extLst>
            </p:cNvPr>
            <p:cNvSpPr/>
            <p:nvPr/>
          </p:nvSpPr>
          <p:spPr>
            <a:xfrm>
              <a:off x="9051342"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40" name="TextBox 39">
            <a:extLst>
              <a:ext uri="{FF2B5EF4-FFF2-40B4-BE49-F238E27FC236}">
                <a16:creationId xmlns:a16="http://schemas.microsoft.com/office/drawing/2014/main" id="{2B8EA750-ADEF-2C56-C377-C7BCA7D0D123}"/>
              </a:ext>
            </a:extLst>
          </p:cNvPr>
          <p:cNvSpPr txBox="1"/>
          <p:nvPr/>
        </p:nvSpPr>
        <p:spPr>
          <a:xfrm>
            <a:off x="11058449" y="2497974"/>
            <a:ext cx="2696880" cy="415498"/>
          </a:xfrm>
          <a:prstGeom prst="rect">
            <a:avLst/>
          </a:prstGeom>
          <a:noFill/>
        </p:spPr>
        <p:txBody>
          <a:bodyPr wrap="square" lIns="182880" tIns="0" rIns="274320" rtlCol="0">
            <a:spAutoFit/>
          </a:bodyPr>
          <a:lstStyle/>
          <a:p>
            <a:pPr marL="7938" lvl="0" indent="-7938" defTabSz="1097198">
              <a:defRPr/>
            </a:pPr>
            <a:r>
              <a:rPr lang="en-US" altLang="en-US" sz="1200" spc="10" dirty="0">
                <a:solidFill>
                  <a:srgbClr val="002677"/>
                </a:solidFill>
                <a:latin typeface="Segoe UI" panose="020B0502040204020203" pitchFamily="34" charset="0"/>
                <a:cs typeface="Segoe UI" panose="020B0502040204020203" pitchFamily="34" charset="0"/>
              </a:rPr>
              <a:t>If you are depositing coins, write the total amount here.</a:t>
            </a:r>
          </a:p>
        </p:txBody>
      </p:sp>
      <p:grpSp>
        <p:nvGrpSpPr>
          <p:cNvPr id="47" name="Group 46">
            <a:extLst>
              <a:ext uri="{FF2B5EF4-FFF2-40B4-BE49-F238E27FC236}">
                <a16:creationId xmlns:a16="http://schemas.microsoft.com/office/drawing/2014/main" id="{4BD9B9A5-82B7-90CC-C05E-2F5278FADEAB}"/>
              </a:ext>
            </a:extLst>
          </p:cNvPr>
          <p:cNvGrpSpPr/>
          <p:nvPr/>
        </p:nvGrpSpPr>
        <p:grpSpPr>
          <a:xfrm>
            <a:off x="9283470" y="4128136"/>
            <a:ext cx="45720" cy="1922019"/>
            <a:chOff x="9034716" y="3966704"/>
            <a:chExt cx="45720" cy="1879646"/>
          </a:xfrm>
          <a:solidFill>
            <a:schemeClr val="bg1"/>
          </a:solidFill>
        </p:grpSpPr>
        <p:cxnSp>
          <p:nvCxnSpPr>
            <p:cNvPr id="48" name="Straight Connector 47">
              <a:extLst>
                <a:ext uri="{FF2B5EF4-FFF2-40B4-BE49-F238E27FC236}">
                  <a16:creationId xmlns:a16="http://schemas.microsoft.com/office/drawing/2014/main" id="{A345FC7E-DCF4-18B4-065B-1D433A14A147}"/>
                </a:ext>
              </a:extLst>
            </p:cNvPr>
            <p:cNvCxnSpPr>
              <a:cxnSpLocks/>
            </p:cNvCxnSpPr>
            <p:nvPr/>
          </p:nvCxnSpPr>
          <p:spPr>
            <a:xfrm>
              <a:off x="9056863" y="3996228"/>
              <a:ext cx="2997" cy="1850122"/>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63C88DFB-8E38-1BF4-C1DD-139670D16C19}"/>
                </a:ext>
              </a:extLst>
            </p:cNvPr>
            <p:cNvSpPr/>
            <p:nvPr/>
          </p:nvSpPr>
          <p:spPr>
            <a:xfrm>
              <a:off x="9034716"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nvGrpSpPr>
          <p:cNvPr id="50" name="Group 49">
            <a:extLst>
              <a:ext uri="{FF2B5EF4-FFF2-40B4-BE49-F238E27FC236}">
                <a16:creationId xmlns:a16="http://schemas.microsoft.com/office/drawing/2014/main" id="{01662592-C300-AC8B-4199-AB08BF498356}"/>
              </a:ext>
            </a:extLst>
          </p:cNvPr>
          <p:cNvGrpSpPr/>
          <p:nvPr/>
        </p:nvGrpSpPr>
        <p:grpSpPr>
          <a:xfrm>
            <a:off x="9141245" y="6012409"/>
            <a:ext cx="334736" cy="338554"/>
            <a:chOff x="10948307" y="3183523"/>
            <a:chExt cx="334736" cy="338554"/>
          </a:xfrm>
        </p:grpSpPr>
        <p:sp>
          <p:nvSpPr>
            <p:cNvPr id="51" name="Oval 50">
              <a:extLst>
                <a:ext uri="{FF2B5EF4-FFF2-40B4-BE49-F238E27FC236}">
                  <a16:creationId xmlns:a16="http://schemas.microsoft.com/office/drawing/2014/main" id="{3723A4C0-8942-9323-4CAA-CADB0D492D55}"/>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48746DF-5BC5-783A-25F0-D32C8DAB849F}"/>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8</a:t>
              </a:r>
              <a:endParaRPr lang="en-US" sz="1600" b="1" dirty="0">
                <a:solidFill>
                  <a:schemeClr val="bg1"/>
                </a:solidFill>
                <a:latin typeface="Helvetica" pitchFamily="2" charset="0"/>
              </a:endParaRPr>
            </a:p>
          </p:txBody>
        </p:sp>
      </p:grpSp>
      <p:grpSp>
        <p:nvGrpSpPr>
          <p:cNvPr id="59" name="Group 58">
            <a:extLst>
              <a:ext uri="{FF2B5EF4-FFF2-40B4-BE49-F238E27FC236}">
                <a16:creationId xmlns:a16="http://schemas.microsoft.com/office/drawing/2014/main" id="{3E016514-04D9-F3FC-168B-F55F6E4A8816}"/>
              </a:ext>
            </a:extLst>
          </p:cNvPr>
          <p:cNvGrpSpPr/>
          <p:nvPr/>
        </p:nvGrpSpPr>
        <p:grpSpPr>
          <a:xfrm rot="16200000">
            <a:off x="10146721" y="2452457"/>
            <a:ext cx="45720" cy="1390304"/>
            <a:chOff x="9034716" y="3966704"/>
            <a:chExt cx="45720" cy="1359655"/>
          </a:xfrm>
          <a:solidFill>
            <a:schemeClr val="bg1"/>
          </a:solidFill>
        </p:grpSpPr>
        <p:cxnSp>
          <p:nvCxnSpPr>
            <p:cNvPr id="60" name="Straight Connector 59">
              <a:extLst>
                <a:ext uri="{FF2B5EF4-FFF2-40B4-BE49-F238E27FC236}">
                  <a16:creationId xmlns:a16="http://schemas.microsoft.com/office/drawing/2014/main" id="{9E83D1D0-4BF0-ACBE-1BF3-2976AE2F6C8F}"/>
                </a:ext>
              </a:extLst>
            </p:cNvPr>
            <p:cNvCxnSpPr>
              <a:cxnSpLocks/>
            </p:cNvCxnSpPr>
            <p:nvPr/>
          </p:nvCxnSpPr>
          <p:spPr>
            <a:xfrm rot="5400000">
              <a:off x="8391794" y="4661294"/>
              <a:ext cx="1330131" cy="0"/>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15C73907-1F4B-B30A-7D35-48916EAC8D59}"/>
                </a:ext>
              </a:extLst>
            </p:cNvPr>
            <p:cNvSpPr/>
            <p:nvPr/>
          </p:nvSpPr>
          <p:spPr>
            <a:xfrm>
              <a:off x="9034716"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62" name="TextBox 61">
            <a:extLst>
              <a:ext uri="{FF2B5EF4-FFF2-40B4-BE49-F238E27FC236}">
                <a16:creationId xmlns:a16="http://schemas.microsoft.com/office/drawing/2014/main" id="{5BF0E733-C94D-F149-E80F-5F2DFA8A2017}"/>
              </a:ext>
            </a:extLst>
          </p:cNvPr>
          <p:cNvSpPr txBox="1"/>
          <p:nvPr/>
        </p:nvSpPr>
        <p:spPr>
          <a:xfrm>
            <a:off x="11058448" y="3005044"/>
            <a:ext cx="2873683" cy="230832"/>
          </a:xfrm>
          <a:prstGeom prst="rect">
            <a:avLst/>
          </a:prstGeom>
          <a:noFill/>
        </p:spPr>
        <p:txBody>
          <a:bodyPr wrap="square" lIns="182880" tIns="0" rIns="274320" rtlCol="0">
            <a:spAutoFit/>
          </a:bodyPr>
          <a:lstStyle/>
          <a:p>
            <a:pPr marL="7938" lvl="0" indent="-7938" defTabSz="1097198">
              <a:defRPr/>
            </a:pPr>
            <a:r>
              <a:rPr lang="en-US" altLang="en-US" sz="1200" dirty="0">
                <a:solidFill>
                  <a:srgbClr val="002677"/>
                </a:solidFill>
                <a:latin typeface="Segoe UI" panose="020B0502040204020203" pitchFamily="34" charset="0"/>
                <a:cs typeface="Segoe UI" panose="020B0502040204020203" pitchFamily="34" charset="0"/>
              </a:rPr>
              <a:t>Write the amount of the check here.</a:t>
            </a:r>
          </a:p>
        </p:txBody>
      </p:sp>
      <p:grpSp>
        <p:nvGrpSpPr>
          <p:cNvPr id="64" name="Group 63">
            <a:extLst>
              <a:ext uri="{FF2B5EF4-FFF2-40B4-BE49-F238E27FC236}">
                <a16:creationId xmlns:a16="http://schemas.microsoft.com/office/drawing/2014/main" id="{C351C0D5-3750-3D45-95C7-20D250802FAF}"/>
              </a:ext>
            </a:extLst>
          </p:cNvPr>
          <p:cNvGrpSpPr/>
          <p:nvPr/>
        </p:nvGrpSpPr>
        <p:grpSpPr>
          <a:xfrm>
            <a:off x="10715550" y="4640724"/>
            <a:ext cx="334736" cy="338554"/>
            <a:chOff x="10948307" y="3183523"/>
            <a:chExt cx="334736" cy="338554"/>
          </a:xfrm>
        </p:grpSpPr>
        <p:sp>
          <p:nvSpPr>
            <p:cNvPr id="65" name="Oval 64">
              <a:extLst>
                <a:ext uri="{FF2B5EF4-FFF2-40B4-BE49-F238E27FC236}">
                  <a16:creationId xmlns:a16="http://schemas.microsoft.com/office/drawing/2014/main" id="{12E33090-AD69-4EB7-610C-D1D63242CBD9}"/>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F44A8B73-BCB7-F478-9E36-BDFF63753140}"/>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7</a:t>
              </a:r>
              <a:endParaRPr lang="en-US" sz="1600" b="1" dirty="0">
                <a:solidFill>
                  <a:schemeClr val="bg1"/>
                </a:solidFill>
                <a:latin typeface="Helvetica" pitchFamily="2" charset="0"/>
              </a:endParaRPr>
            </a:p>
          </p:txBody>
        </p:sp>
      </p:grpSp>
      <p:sp>
        <p:nvSpPr>
          <p:cNvPr id="70" name="TextBox 69">
            <a:extLst>
              <a:ext uri="{FF2B5EF4-FFF2-40B4-BE49-F238E27FC236}">
                <a16:creationId xmlns:a16="http://schemas.microsoft.com/office/drawing/2014/main" id="{A49CC6B1-E393-2E22-6FFF-26C38AE0758B}"/>
              </a:ext>
            </a:extLst>
          </p:cNvPr>
          <p:cNvSpPr txBox="1"/>
          <p:nvPr/>
        </p:nvSpPr>
        <p:spPr>
          <a:xfrm>
            <a:off x="11058449" y="4673968"/>
            <a:ext cx="3139690" cy="415498"/>
          </a:xfrm>
          <a:prstGeom prst="rect">
            <a:avLst/>
          </a:prstGeom>
          <a:noFill/>
        </p:spPr>
        <p:txBody>
          <a:bodyPr wrap="square" lIns="182880" tIns="0" rIns="274320" rtlCol="0">
            <a:spAutoFit/>
          </a:bodyPr>
          <a:lstStyle/>
          <a:p>
            <a:pPr marL="7938" lvl="0" indent="-7938" defTabSz="1097198">
              <a:defRPr/>
            </a:pPr>
            <a:r>
              <a:rPr lang="en-US" altLang="en-US" sz="1200" dirty="0">
                <a:solidFill>
                  <a:srgbClr val="002677"/>
                </a:solidFill>
                <a:latin typeface="Segoe UI" panose="020B0502040204020203" pitchFamily="34" charset="0"/>
                <a:cs typeface="Segoe UI" panose="020B0502040204020203" pitchFamily="34" charset="0"/>
              </a:rPr>
              <a:t>Write the total amount you are depositing here.</a:t>
            </a:r>
          </a:p>
        </p:txBody>
      </p:sp>
      <p:grpSp>
        <p:nvGrpSpPr>
          <p:cNvPr id="73" name="Group 72">
            <a:extLst>
              <a:ext uri="{FF2B5EF4-FFF2-40B4-BE49-F238E27FC236}">
                <a16:creationId xmlns:a16="http://schemas.microsoft.com/office/drawing/2014/main" id="{338D966F-0388-CB22-3921-C4C9B9AF9EC9}"/>
              </a:ext>
            </a:extLst>
          </p:cNvPr>
          <p:cNvGrpSpPr/>
          <p:nvPr/>
        </p:nvGrpSpPr>
        <p:grpSpPr>
          <a:xfrm rot="16200000">
            <a:off x="10155993" y="3207033"/>
            <a:ext cx="45720" cy="1414359"/>
            <a:chOff x="9051342" y="3966704"/>
            <a:chExt cx="45720" cy="1383179"/>
          </a:xfrm>
          <a:solidFill>
            <a:schemeClr val="bg1"/>
          </a:solidFill>
        </p:grpSpPr>
        <p:cxnSp>
          <p:nvCxnSpPr>
            <p:cNvPr id="74" name="Straight Connector 73">
              <a:extLst>
                <a:ext uri="{FF2B5EF4-FFF2-40B4-BE49-F238E27FC236}">
                  <a16:creationId xmlns:a16="http://schemas.microsoft.com/office/drawing/2014/main" id="{89CD4514-B3B2-87A0-909D-82D9264E05F0}"/>
                </a:ext>
              </a:extLst>
            </p:cNvPr>
            <p:cNvCxnSpPr>
              <a:cxnSpLocks/>
            </p:cNvCxnSpPr>
            <p:nvPr/>
          </p:nvCxnSpPr>
          <p:spPr>
            <a:xfrm rot="5400000">
              <a:off x="8396660" y="4673056"/>
              <a:ext cx="1353655" cy="0"/>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7FF0CD44-A4E1-B81E-5FC2-5DB2CD286086}"/>
                </a:ext>
              </a:extLst>
            </p:cNvPr>
            <p:cNvSpPr/>
            <p:nvPr/>
          </p:nvSpPr>
          <p:spPr>
            <a:xfrm>
              <a:off x="9051342"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nvGrpSpPr>
          <p:cNvPr id="76" name="Group 75">
            <a:extLst>
              <a:ext uri="{FF2B5EF4-FFF2-40B4-BE49-F238E27FC236}">
                <a16:creationId xmlns:a16="http://schemas.microsoft.com/office/drawing/2014/main" id="{F1438D86-B841-377C-3389-91606928BCD6}"/>
              </a:ext>
            </a:extLst>
          </p:cNvPr>
          <p:cNvGrpSpPr/>
          <p:nvPr/>
        </p:nvGrpSpPr>
        <p:grpSpPr>
          <a:xfrm>
            <a:off x="9483968" y="4376030"/>
            <a:ext cx="719438" cy="1437281"/>
            <a:chOff x="9068979" y="4208195"/>
            <a:chExt cx="719438" cy="1437281"/>
          </a:xfrm>
        </p:grpSpPr>
        <p:cxnSp>
          <p:nvCxnSpPr>
            <p:cNvPr id="77" name="Straight Connector 76">
              <a:extLst>
                <a:ext uri="{FF2B5EF4-FFF2-40B4-BE49-F238E27FC236}">
                  <a16:creationId xmlns:a16="http://schemas.microsoft.com/office/drawing/2014/main" id="{9480B142-4558-6F10-414B-2E3631F5B9B7}"/>
                </a:ext>
              </a:extLst>
            </p:cNvPr>
            <p:cNvCxnSpPr>
              <a:cxnSpLocks/>
            </p:cNvCxnSpPr>
            <p:nvPr/>
          </p:nvCxnSpPr>
          <p:spPr>
            <a:xfrm flipH="1" flipV="1">
              <a:off x="9777663" y="4229498"/>
              <a:ext cx="10754" cy="1415978"/>
            </a:xfrm>
            <a:prstGeom prst="line">
              <a:avLst/>
            </a:prstGeom>
            <a:solidFill>
              <a:schemeClr val="bg1"/>
            </a:solidFill>
            <a:ln w="6350" cap="rnd">
              <a:solidFill>
                <a:srgbClr val="002577"/>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27073266-2CA0-230C-CC0F-FC45DE369A5B}"/>
                </a:ext>
              </a:extLst>
            </p:cNvPr>
            <p:cNvGrpSpPr/>
            <p:nvPr/>
          </p:nvGrpSpPr>
          <p:grpSpPr>
            <a:xfrm>
              <a:off x="9068979" y="4208195"/>
              <a:ext cx="705061" cy="45720"/>
              <a:chOff x="9026552" y="3977744"/>
              <a:chExt cx="705061" cy="44712"/>
            </a:xfrm>
            <a:solidFill>
              <a:schemeClr val="bg1"/>
            </a:solidFill>
          </p:grpSpPr>
          <p:cxnSp>
            <p:nvCxnSpPr>
              <p:cNvPr id="79" name="Straight Connector 78">
                <a:extLst>
                  <a:ext uri="{FF2B5EF4-FFF2-40B4-BE49-F238E27FC236}">
                    <a16:creationId xmlns:a16="http://schemas.microsoft.com/office/drawing/2014/main" id="{0B762130-95B1-2FD0-0231-B22B7B35AA09}"/>
                  </a:ext>
                </a:extLst>
              </p:cNvPr>
              <p:cNvCxnSpPr>
                <a:cxnSpLocks/>
              </p:cNvCxnSpPr>
              <p:nvPr/>
            </p:nvCxnSpPr>
            <p:spPr>
              <a:xfrm>
                <a:off x="9042750" y="3996228"/>
                <a:ext cx="688863" cy="0"/>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A114520B-560E-D6DE-C2AC-65729B3F543C}"/>
                  </a:ext>
                </a:extLst>
              </p:cNvPr>
              <p:cNvSpPr/>
              <p:nvPr/>
            </p:nvSpPr>
            <p:spPr>
              <a:xfrm>
                <a:off x="9026552" y="397774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grpSp>
        <p:nvGrpSpPr>
          <p:cNvPr id="81" name="Group 80">
            <a:extLst>
              <a:ext uri="{FF2B5EF4-FFF2-40B4-BE49-F238E27FC236}">
                <a16:creationId xmlns:a16="http://schemas.microsoft.com/office/drawing/2014/main" id="{85E9BC5C-AA90-F61B-A1F9-1C406F4282F2}"/>
              </a:ext>
            </a:extLst>
          </p:cNvPr>
          <p:cNvGrpSpPr/>
          <p:nvPr/>
        </p:nvGrpSpPr>
        <p:grpSpPr>
          <a:xfrm>
            <a:off x="10042408" y="5541356"/>
            <a:ext cx="334736" cy="338554"/>
            <a:chOff x="10948307" y="3183523"/>
            <a:chExt cx="334736" cy="338554"/>
          </a:xfrm>
        </p:grpSpPr>
        <p:sp>
          <p:nvSpPr>
            <p:cNvPr id="82" name="Oval 81">
              <a:extLst>
                <a:ext uri="{FF2B5EF4-FFF2-40B4-BE49-F238E27FC236}">
                  <a16:creationId xmlns:a16="http://schemas.microsoft.com/office/drawing/2014/main" id="{0CCA373B-B59D-6D5E-24FE-B65391CD5935}"/>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D43CE34-C19D-2FA4-9E2F-DE4C3592D7A1}"/>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9</a:t>
              </a:r>
              <a:endParaRPr lang="en-US" sz="1600" b="1" dirty="0">
                <a:solidFill>
                  <a:schemeClr val="bg1"/>
                </a:solidFill>
                <a:latin typeface="Helvetica" pitchFamily="2" charset="0"/>
              </a:endParaRPr>
            </a:p>
          </p:txBody>
        </p:sp>
      </p:grpSp>
      <p:sp>
        <p:nvSpPr>
          <p:cNvPr id="85" name="TextBox 84">
            <a:extLst>
              <a:ext uri="{FF2B5EF4-FFF2-40B4-BE49-F238E27FC236}">
                <a16:creationId xmlns:a16="http://schemas.microsoft.com/office/drawing/2014/main" id="{5497569D-B252-F116-1E8B-ADA1E2ABE505}"/>
              </a:ext>
            </a:extLst>
          </p:cNvPr>
          <p:cNvSpPr txBox="1"/>
          <p:nvPr/>
        </p:nvSpPr>
        <p:spPr>
          <a:xfrm>
            <a:off x="10349578" y="5527142"/>
            <a:ext cx="2704450" cy="415498"/>
          </a:xfrm>
          <a:prstGeom prst="rect">
            <a:avLst/>
          </a:prstGeom>
          <a:noFill/>
        </p:spPr>
        <p:txBody>
          <a:bodyPr wrap="square" lIns="182880" tIns="0" rIns="274320" rtlCol="0">
            <a:spAutoFit/>
          </a:bodyPr>
          <a:lstStyle/>
          <a:p>
            <a:pPr marL="7938" lvl="0" indent="-7938" defTabSz="1097198">
              <a:defRPr/>
            </a:pPr>
            <a:r>
              <a:rPr lang="en-US" altLang="en-US" sz="1200" dirty="0">
                <a:solidFill>
                  <a:srgbClr val="002677"/>
                </a:solidFill>
                <a:latin typeface="Segoe UI" panose="020B0502040204020203" pitchFamily="34" charset="0"/>
                <a:cs typeface="Segoe UI" panose="020B0502040204020203" pitchFamily="34" charset="0"/>
              </a:rPr>
              <a:t>Write the total amount (less cash back) of your deposit in this field.</a:t>
            </a:r>
          </a:p>
        </p:txBody>
      </p:sp>
      <p:grpSp>
        <p:nvGrpSpPr>
          <p:cNvPr id="95" name="Group 94">
            <a:extLst>
              <a:ext uri="{FF2B5EF4-FFF2-40B4-BE49-F238E27FC236}">
                <a16:creationId xmlns:a16="http://schemas.microsoft.com/office/drawing/2014/main" id="{62EA1DC0-6C69-7B04-BC74-6D0F64BFBA5A}"/>
              </a:ext>
            </a:extLst>
          </p:cNvPr>
          <p:cNvGrpSpPr/>
          <p:nvPr/>
        </p:nvGrpSpPr>
        <p:grpSpPr>
          <a:xfrm>
            <a:off x="3475264" y="3832611"/>
            <a:ext cx="334736" cy="338554"/>
            <a:chOff x="10948307" y="3183523"/>
            <a:chExt cx="334736" cy="338554"/>
          </a:xfrm>
        </p:grpSpPr>
        <p:sp>
          <p:nvSpPr>
            <p:cNvPr id="96" name="Oval 95">
              <a:extLst>
                <a:ext uri="{FF2B5EF4-FFF2-40B4-BE49-F238E27FC236}">
                  <a16:creationId xmlns:a16="http://schemas.microsoft.com/office/drawing/2014/main" id="{6F94AEB7-E5F1-FABE-792A-A35F51F77286}"/>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179BD58B-8704-FDA2-A0D4-27A879EF75AD}"/>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4</a:t>
              </a:r>
              <a:endParaRPr lang="en-US" sz="1600" b="1" dirty="0">
                <a:solidFill>
                  <a:schemeClr val="bg1"/>
                </a:solidFill>
                <a:latin typeface="Helvetica" pitchFamily="2" charset="0"/>
              </a:endParaRPr>
            </a:p>
          </p:txBody>
        </p:sp>
      </p:grpSp>
      <p:sp>
        <p:nvSpPr>
          <p:cNvPr id="103" name="TextBox 102">
            <a:extLst>
              <a:ext uri="{FF2B5EF4-FFF2-40B4-BE49-F238E27FC236}">
                <a16:creationId xmlns:a16="http://schemas.microsoft.com/office/drawing/2014/main" id="{7EBA21D3-CCA9-5BF9-C759-8BA5381D5A60}"/>
              </a:ext>
            </a:extLst>
          </p:cNvPr>
          <p:cNvSpPr txBox="1"/>
          <p:nvPr/>
        </p:nvSpPr>
        <p:spPr>
          <a:xfrm>
            <a:off x="419199" y="3886200"/>
            <a:ext cx="3214505" cy="784830"/>
          </a:xfrm>
          <a:prstGeom prst="rect">
            <a:avLst/>
          </a:prstGeom>
          <a:noFill/>
        </p:spPr>
        <p:txBody>
          <a:bodyPr wrap="square" lIns="182880" tIns="0" rIns="274320" rtlCol="0">
            <a:spAutoFit/>
          </a:bodyPr>
          <a:lstStyle/>
          <a:p>
            <a:pPr marL="7938" lvl="0" indent="-7938" defTabSz="1097198">
              <a:defRPr/>
            </a:pPr>
            <a:r>
              <a:rPr lang="en-US" altLang="en-US" sz="1200" dirty="0">
                <a:solidFill>
                  <a:srgbClr val="002677"/>
                </a:solidFill>
                <a:latin typeface="Segoe UI" panose="020B0502040204020203" pitchFamily="34" charset="0"/>
                <a:cs typeface="Segoe UI" panose="020B0502040204020203" pitchFamily="34" charset="0"/>
              </a:rPr>
              <a:t>If you are depositing a check, write the bank transit number here, which is the </a:t>
            </a:r>
            <a:r>
              <a:rPr lang="en-US" altLang="en-US" sz="1200" spc="20" dirty="0">
                <a:solidFill>
                  <a:srgbClr val="002677"/>
                </a:solidFill>
                <a:latin typeface="Segoe UI" panose="020B0502040204020203" pitchFamily="34" charset="0"/>
                <a:cs typeface="Segoe UI" panose="020B0502040204020203" pitchFamily="34" charset="0"/>
              </a:rPr>
              <a:t>top portion of the two-part number </a:t>
            </a:r>
            <a:r>
              <a:rPr lang="en-US" altLang="en-US" sz="1200" spc="-20" dirty="0">
                <a:solidFill>
                  <a:srgbClr val="002677"/>
                </a:solidFill>
                <a:latin typeface="Segoe UI" panose="020B0502040204020203" pitchFamily="34" charset="0"/>
                <a:cs typeface="Segoe UI" panose="020B0502040204020203" pitchFamily="34" charset="0"/>
              </a:rPr>
              <a:t>printed in the upper corner of the check.</a:t>
            </a:r>
          </a:p>
        </p:txBody>
      </p:sp>
      <p:grpSp>
        <p:nvGrpSpPr>
          <p:cNvPr id="56" name="Group 55">
            <a:extLst>
              <a:ext uri="{FF2B5EF4-FFF2-40B4-BE49-F238E27FC236}">
                <a16:creationId xmlns:a16="http://schemas.microsoft.com/office/drawing/2014/main" id="{E12B2878-6300-D073-D230-AEC39C796334}"/>
              </a:ext>
            </a:extLst>
          </p:cNvPr>
          <p:cNvGrpSpPr/>
          <p:nvPr/>
        </p:nvGrpSpPr>
        <p:grpSpPr>
          <a:xfrm>
            <a:off x="10715550" y="2971800"/>
            <a:ext cx="334736" cy="338554"/>
            <a:chOff x="10948307" y="3183523"/>
            <a:chExt cx="334736" cy="338554"/>
          </a:xfrm>
        </p:grpSpPr>
        <p:sp>
          <p:nvSpPr>
            <p:cNvPr id="57" name="Oval 56">
              <a:extLst>
                <a:ext uri="{FF2B5EF4-FFF2-40B4-BE49-F238E27FC236}">
                  <a16:creationId xmlns:a16="http://schemas.microsoft.com/office/drawing/2014/main" id="{DB19CC50-B26B-1A6A-9A94-89B74322CE31}"/>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F0536027-89A4-33A7-77C2-E5613AF5767A}"/>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5</a:t>
              </a:r>
              <a:endParaRPr lang="en-US" sz="1600" b="1" dirty="0">
                <a:solidFill>
                  <a:schemeClr val="bg1"/>
                </a:solidFill>
                <a:latin typeface="Helvetica" pitchFamily="2" charset="0"/>
              </a:endParaRPr>
            </a:p>
          </p:txBody>
        </p:sp>
      </p:grpSp>
      <p:grpSp>
        <p:nvGrpSpPr>
          <p:cNvPr id="106" name="Group 105">
            <a:extLst>
              <a:ext uri="{FF2B5EF4-FFF2-40B4-BE49-F238E27FC236}">
                <a16:creationId xmlns:a16="http://schemas.microsoft.com/office/drawing/2014/main" id="{D1FA74AC-4BB1-D8ED-CF0F-633812380CFB}"/>
              </a:ext>
            </a:extLst>
          </p:cNvPr>
          <p:cNvGrpSpPr/>
          <p:nvPr/>
        </p:nvGrpSpPr>
        <p:grpSpPr>
          <a:xfrm rot="16200000">
            <a:off x="10146721" y="2952613"/>
            <a:ext cx="45720" cy="1390304"/>
            <a:chOff x="9034716" y="3966704"/>
            <a:chExt cx="45720" cy="1359655"/>
          </a:xfrm>
          <a:solidFill>
            <a:schemeClr val="bg1"/>
          </a:solidFill>
        </p:grpSpPr>
        <p:cxnSp>
          <p:nvCxnSpPr>
            <p:cNvPr id="107" name="Straight Connector 106">
              <a:extLst>
                <a:ext uri="{FF2B5EF4-FFF2-40B4-BE49-F238E27FC236}">
                  <a16:creationId xmlns:a16="http://schemas.microsoft.com/office/drawing/2014/main" id="{ED8281E3-68F4-A501-F994-F6477F3A7AE6}"/>
                </a:ext>
              </a:extLst>
            </p:cNvPr>
            <p:cNvCxnSpPr>
              <a:cxnSpLocks/>
            </p:cNvCxnSpPr>
            <p:nvPr/>
          </p:nvCxnSpPr>
          <p:spPr>
            <a:xfrm rot="5400000">
              <a:off x="8391794" y="4661294"/>
              <a:ext cx="1330131" cy="0"/>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CA55B9EE-EABB-CBE5-CD68-3AD8AA7C3802}"/>
                </a:ext>
              </a:extLst>
            </p:cNvPr>
            <p:cNvSpPr/>
            <p:nvPr/>
          </p:nvSpPr>
          <p:spPr>
            <a:xfrm>
              <a:off x="9034716"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109" name="TextBox 108">
            <a:extLst>
              <a:ext uri="{FF2B5EF4-FFF2-40B4-BE49-F238E27FC236}">
                <a16:creationId xmlns:a16="http://schemas.microsoft.com/office/drawing/2014/main" id="{C327B530-0192-550B-47A2-673A34602A8C}"/>
              </a:ext>
            </a:extLst>
          </p:cNvPr>
          <p:cNvSpPr txBox="1"/>
          <p:nvPr/>
        </p:nvSpPr>
        <p:spPr>
          <a:xfrm>
            <a:off x="11058448" y="3505200"/>
            <a:ext cx="2940185" cy="969496"/>
          </a:xfrm>
          <a:prstGeom prst="rect">
            <a:avLst/>
          </a:prstGeom>
          <a:noFill/>
        </p:spPr>
        <p:txBody>
          <a:bodyPr wrap="square" lIns="182880" tIns="0" rIns="274320" rtlCol="0">
            <a:spAutoFit/>
          </a:bodyPr>
          <a:lstStyle/>
          <a:p>
            <a:pPr marL="7938" lvl="0" indent="-7938" defTabSz="1097198">
              <a:defRPr/>
            </a:pPr>
            <a:r>
              <a:rPr lang="en-US" altLang="en-US" sz="1200" spc="10" dirty="0">
                <a:solidFill>
                  <a:srgbClr val="002677"/>
                </a:solidFill>
                <a:latin typeface="Segoe UI" panose="020B0502040204020203" pitchFamily="34" charset="0"/>
                <a:cs typeface="Segoe UI" panose="020B0502040204020203" pitchFamily="34" charset="0"/>
              </a:rPr>
              <a:t>If you are depositing more checks than can be listed on the front, continue to list them on the back, and write the total amount of the checks on back here.</a:t>
            </a:r>
          </a:p>
        </p:txBody>
      </p:sp>
      <p:grpSp>
        <p:nvGrpSpPr>
          <p:cNvPr id="110" name="Group 109">
            <a:extLst>
              <a:ext uri="{FF2B5EF4-FFF2-40B4-BE49-F238E27FC236}">
                <a16:creationId xmlns:a16="http://schemas.microsoft.com/office/drawing/2014/main" id="{023E1D41-6CF9-829C-4C90-1FCF376140E3}"/>
              </a:ext>
            </a:extLst>
          </p:cNvPr>
          <p:cNvGrpSpPr/>
          <p:nvPr/>
        </p:nvGrpSpPr>
        <p:grpSpPr>
          <a:xfrm>
            <a:off x="10715550" y="3471956"/>
            <a:ext cx="334736" cy="338554"/>
            <a:chOff x="10948307" y="3183523"/>
            <a:chExt cx="334736" cy="338554"/>
          </a:xfrm>
        </p:grpSpPr>
        <p:sp>
          <p:nvSpPr>
            <p:cNvPr id="111" name="Oval 110">
              <a:extLst>
                <a:ext uri="{FF2B5EF4-FFF2-40B4-BE49-F238E27FC236}">
                  <a16:creationId xmlns:a16="http://schemas.microsoft.com/office/drawing/2014/main" id="{731B41A3-2D81-F4EB-93AD-0D50B7E20806}"/>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90F91D91-CA7C-0911-6090-0B2A545D83AD}"/>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6</a:t>
              </a:r>
              <a:endParaRPr lang="en-US" sz="1600" b="1" dirty="0">
                <a:solidFill>
                  <a:schemeClr val="bg1"/>
                </a:solidFill>
                <a:latin typeface="Helvetica" pitchFamily="2" charset="0"/>
              </a:endParaRPr>
            </a:p>
          </p:txBody>
        </p:sp>
      </p:grpSp>
      <p:cxnSp>
        <p:nvCxnSpPr>
          <p:cNvPr id="117" name="Straight Connector 116">
            <a:extLst>
              <a:ext uri="{FF2B5EF4-FFF2-40B4-BE49-F238E27FC236}">
                <a16:creationId xmlns:a16="http://schemas.microsoft.com/office/drawing/2014/main" id="{C4918B80-9D0D-F146-0659-6D53D73B3D9E}"/>
              </a:ext>
            </a:extLst>
          </p:cNvPr>
          <p:cNvCxnSpPr>
            <a:cxnSpLocks/>
          </p:cNvCxnSpPr>
          <p:nvPr/>
        </p:nvCxnSpPr>
        <p:spPr>
          <a:xfrm flipV="1">
            <a:off x="10882918" y="3918959"/>
            <a:ext cx="2539" cy="731597"/>
          </a:xfrm>
          <a:prstGeom prst="line">
            <a:avLst/>
          </a:prstGeom>
          <a:solidFill>
            <a:schemeClr val="bg1"/>
          </a:solid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51ECBA49-67EB-5C24-4E8D-A890C81CD9B8}"/>
              </a:ext>
            </a:extLst>
          </p:cNvPr>
          <p:cNvSpPr txBox="1"/>
          <p:nvPr/>
        </p:nvSpPr>
        <p:spPr>
          <a:xfrm>
            <a:off x="7665456" y="6478486"/>
            <a:ext cx="3339953" cy="784830"/>
          </a:xfrm>
          <a:prstGeom prst="rect">
            <a:avLst/>
          </a:prstGeom>
          <a:noFill/>
        </p:spPr>
        <p:txBody>
          <a:bodyPr wrap="square" lIns="182880" tIns="0" rIns="274320" rtlCol="0">
            <a:spAutoFit/>
          </a:bodyPr>
          <a:lstStyle/>
          <a:p>
            <a:pPr marL="7938" lvl="0" indent="-7938" defTabSz="1097198">
              <a:defRPr/>
            </a:pPr>
            <a:r>
              <a:rPr lang="en-US" altLang="en-US" sz="1200" dirty="0">
                <a:solidFill>
                  <a:srgbClr val="002677"/>
                </a:solidFill>
                <a:latin typeface="Segoe UI" panose="020B0502040204020203" pitchFamily="34" charset="0"/>
                <a:cs typeface="Segoe UI" panose="020B0502040204020203" pitchFamily="34" charset="0"/>
              </a:rPr>
              <a:t>If you are making a deposit inside a bank with a teller and you want to receive cash back from your deposit, write the amount you want in this field.</a:t>
            </a:r>
          </a:p>
        </p:txBody>
      </p:sp>
      <p:grpSp>
        <p:nvGrpSpPr>
          <p:cNvPr id="101" name="Group 100">
            <a:extLst>
              <a:ext uri="{FF2B5EF4-FFF2-40B4-BE49-F238E27FC236}">
                <a16:creationId xmlns:a16="http://schemas.microsoft.com/office/drawing/2014/main" id="{3A9627C1-0BE3-B5DE-074F-79CED9C6DB6B}"/>
              </a:ext>
            </a:extLst>
          </p:cNvPr>
          <p:cNvGrpSpPr/>
          <p:nvPr/>
        </p:nvGrpSpPr>
        <p:grpSpPr>
          <a:xfrm>
            <a:off x="3809999" y="3132204"/>
            <a:ext cx="4108069" cy="869684"/>
            <a:chOff x="3249560" y="3132204"/>
            <a:chExt cx="4108069" cy="869684"/>
          </a:xfrm>
        </p:grpSpPr>
        <p:grpSp>
          <p:nvGrpSpPr>
            <p:cNvPr id="92" name="Group 91">
              <a:extLst>
                <a:ext uri="{FF2B5EF4-FFF2-40B4-BE49-F238E27FC236}">
                  <a16:creationId xmlns:a16="http://schemas.microsoft.com/office/drawing/2014/main" id="{C90167F3-99B5-0804-9AA4-76B361B35744}"/>
                </a:ext>
              </a:extLst>
            </p:cNvPr>
            <p:cNvGrpSpPr/>
            <p:nvPr/>
          </p:nvGrpSpPr>
          <p:grpSpPr>
            <a:xfrm>
              <a:off x="7311909" y="3132204"/>
              <a:ext cx="45720" cy="832968"/>
              <a:chOff x="9048840" y="3966704"/>
              <a:chExt cx="45720" cy="814603"/>
            </a:xfrm>
            <a:solidFill>
              <a:schemeClr val="bg1"/>
            </a:solidFill>
          </p:grpSpPr>
          <p:cxnSp>
            <p:nvCxnSpPr>
              <p:cNvPr id="93" name="Straight Connector 92">
                <a:extLst>
                  <a:ext uri="{FF2B5EF4-FFF2-40B4-BE49-F238E27FC236}">
                    <a16:creationId xmlns:a16="http://schemas.microsoft.com/office/drawing/2014/main" id="{CC0F9216-56F8-F7A5-6FFB-067BE5539728}"/>
                  </a:ext>
                </a:extLst>
              </p:cNvPr>
              <p:cNvCxnSpPr>
                <a:cxnSpLocks/>
              </p:cNvCxnSpPr>
              <p:nvPr/>
            </p:nvCxnSpPr>
            <p:spPr>
              <a:xfrm>
                <a:off x="9073200" y="4004342"/>
                <a:ext cx="1" cy="776965"/>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8F1A0B53-68AC-2278-22A2-017C3ED2CC99}"/>
                  </a:ext>
                </a:extLst>
              </p:cNvPr>
              <p:cNvSpPr/>
              <p:nvPr/>
            </p:nvSpPr>
            <p:spPr>
              <a:xfrm>
                <a:off x="9048840"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cxnSp>
          <p:nvCxnSpPr>
            <p:cNvPr id="98" name="Straight Connector 97">
              <a:extLst>
                <a:ext uri="{FF2B5EF4-FFF2-40B4-BE49-F238E27FC236}">
                  <a16:creationId xmlns:a16="http://schemas.microsoft.com/office/drawing/2014/main" id="{0D726759-465E-C1A3-9B1A-450F33D2F0B7}"/>
                </a:ext>
              </a:extLst>
            </p:cNvPr>
            <p:cNvCxnSpPr>
              <a:cxnSpLocks/>
              <a:stCxn id="97" idx="3"/>
            </p:cNvCxnSpPr>
            <p:nvPr/>
          </p:nvCxnSpPr>
          <p:spPr>
            <a:xfrm flipV="1">
              <a:off x="3249560" y="3966808"/>
              <a:ext cx="4085482" cy="35080"/>
            </a:xfrm>
            <a:prstGeom prst="line">
              <a:avLst/>
            </a:prstGeom>
            <a:solidFill>
              <a:schemeClr val="bg1"/>
            </a:solidFill>
            <a:ln w="6350" cap="rnd">
              <a:solidFill>
                <a:srgbClr val="00257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472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6</a:t>
            </a:fld>
            <a:endParaRPr lang="en-US" dirty="0">
              <a:latin typeface="Segoe UI" panose="020B0502040204020203" pitchFamily="34" charset="0"/>
              <a:sym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Endorsing a check</a:t>
            </a:r>
          </a:p>
        </p:txBody>
      </p:sp>
      <p:cxnSp>
        <p:nvCxnSpPr>
          <p:cNvPr id="3" name="Straight Connector 2">
            <a:extLst>
              <a:ext uri="{FF2B5EF4-FFF2-40B4-BE49-F238E27FC236}">
                <a16:creationId xmlns:a16="http://schemas.microsoft.com/office/drawing/2014/main" id="{5DD6BDD5-9EAB-745E-C320-E1542E3743D6}"/>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D102A61-2023-2477-0DE6-14E0D347B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9210" y="7528334"/>
            <a:ext cx="570886" cy="380591"/>
          </a:xfrm>
          <a:prstGeom prst="rect">
            <a:avLst/>
          </a:prstGeom>
        </p:spPr>
      </p:pic>
      <p:sp>
        <p:nvSpPr>
          <p:cNvPr id="17" name="Footer Placeholder 3">
            <a:extLst>
              <a:ext uri="{FF2B5EF4-FFF2-40B4-BE49-F238E27FC236}">
                <a16:creationId xmlns:a16="http://schemas.microsoft.com/office/drawing/2014/main" id="{7A1B39C5-73DF-12F9-C9A8-6DD0D24ED1B1}"/>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1C1A3D05-BB89-2338-6CDA-B24C0105AE55}"/>
              </a:ext>
            </a:extLst>
          </p:cNvPr>
          <p:cNvGrpSpPr/>
          <p:nvPr/>
        </p:nvGrpSpPr>
        <p:grpSpPr>
          <a:xfrm>
            <a:off x="12762742" y="274837"/>
            <a:ext cx="1452485" cy="677176"/>
            <a:chOff x="12762742" y="274837"/>
            <a:chExt cx="1452485" cy="677176"/>
          </a:xfrm>
        </p:grpSpPr>
        <p:pic>
          <p:nvPicPr>
            <p:cNvPr id="9" name="Graphic 8">
              <a:extLst>
                <a:ext uri="{FF2B5EF4-FFF2-40B4-BE49-F238E27FC236}">
                  <a16:creationId xmlns:a16="http://schemas.microsoft.com/office/drawing/2014/main" id="{F7216985-9501-188C-559E-1F55F0704D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621DB889-84BB-6293-2BDB-EC5DD6EAE85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2" name="Text Placeholder 3">
              <a:extLst>
                <a:ext uri="{FF2B5EF4-FFF2-40B4-BE49-F238E27FC236}">
                  <a16:creationId xmlns:a16="http://schemas.microsoft.com/office/drawing/2014/main" id="{79B1238C-BA97-DC54-B331-73B0B94F63D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
        <p:nvSpPr>
          <p:cNvPr id="11" name="Text Placeholder 4">
            <a:extLst>
              <a:ext uri="{FF2B5EF4-FFF2-40B4-BE49-F238E27FC236}">
                <a16:creationId xmlns:a16="http://schemas.microsoft.com/office/drawing/2014/main" id="{55D7CB11-0F9B-AA8A-118E-7319A3A24521}"/>
              </a:ext>
            </a:extLst>
          </p:cNvPr>
          <p:cNvSpPr txBox="1">
            <a:spLocks/>
          </p:cNvSpPr>
          <p:nvPr/>
        </p:nvSpPr>
        <p:spPr>
          <a:xfrm>
            <a:off x="379219" y="2351274"/>
            <a:ext cx="3430782" cy="74464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accent1"/>
                </a:solidFill>
              </a:rPr>
              <a:t>Blank endorsement: </a:t>
            </a:r>
            <a:br>
              <a:rPr lang="en-US" altLang="en-US" dirty="0">
                <a:solidFill>
                  <a:schemeClr val="accent1"/>
                </a:solidFill>
              </a:rPr>
            </a:br>
            <a:r>
              <a:rPr lang="en-US" altLang="en-US" dirty="0">
                <a:solidFill>
                  <a:schemeClr val="accent1"/>
                </a:solidFill>
              </a:rPr>
              <a:t>anyone can cash check</a:t>
            </a:r>
          </a:p>
        </p:txBody>
      </p:sp>
      <p:grpSp>
        <p:nvGrpSpPr>
          <p:cNvPr id="13" name="Group 12">
            <a:extLst>
              <a:ext uri="{FF2B5EF4-FFF2-40B4-BE49-F238E27FC236}">
                <a16:creationId xmlns:a16="http://schemas.microsoft.com/office/drawing/2014/main" id="{B7669A28-7874-9D56-D7BA-BD4FE1ABFA0C}"/>
              </a:ext>
            </a:extLst>
          </p:cNvPr>
          <p:cNvGrpSpPr/>
          <p:nvPr/>
        </p:nvGrpSpPr>
        <p:grpSpPr>
          <a:xfrm>
            <a:off x="4862143" y="2278145"/>
            <a:ext cx="4612794" cy="3936624"/>
            <a:chOff x="4947968" y="2460586"/>
            <a:chExt cx="4612794" cy="3150189"/>
          </a:xfrm>
        </p:grpSpPr>
        <p:cxnSp>
          <p:nvCxnSpPr>
            <p:cNvPr id="14" name="Straight Connector 13">
              <a:extLst>
                <a:ext uri="{FF2B5EF4-FFF2-40B4-BE49-F238E27FC236}">
                  <a16:creationId xmlns:a16="http://schemas.microsoft.com/office/drawing/2014/main" id="{4D94EDDF-FEE7-EE8A-18DE-5C15C33A5C12}"/>
                </a:ext>
              </a:extLst>
            </p:cNvPr>
            <p:cNvCxnSpPr>
              <a:cxnSpLocks/>
            </p:cNvCxnSpPr>
            <p:nvPr/>
          </p:nvCxnSpPr>
          <p:spPr>
            <a:xfrm>
              <a:off x="9560762" y="2468130"/>
              <a:ext cx="0" cy="3142645"/>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C3E4CF5-6ED6-C017-6D68-1D85C7DE1B84}"/>
                </a:ext>
              </a:extLst>
            </p:cNvPr>
            <p:cNvCxnSpPr>
              <a:cxnSpLocks/>
            </p:cNvCxnSpPr>
            <p:nvPr/>
          </p:nvCxnSpPr>
          <p:spPr>
            <a:xfrm>
              <a:off x="4947968" y="2460586"/>
              <a:ext cx="0" cy="3150189"/>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16" name="Text Placeholder 4">
            <a:extLst>
              <a:ext uri="{FF2B5EF4-FFF2-40B4-BE49-F238E27FC236}">
                <a16:creationId xmlns:a16="http://schemas.microsoft.com/office/drawing/2014/main" id="{C7255CAE-DFF9-CD79-A1BE-CB3183267A20}"/>
              </a:ext>
            </a:extLst>
          </p:cNvPr>
          <p:cNvSpPr txBox="1">
            <a:spLocks/>
          </p:cNvSpPr>
          <p:nvPr/>
        </p:nvSpPr>
        <p:spPr>
          <a:xfrm>
            <a:off x="4931637" y="2351274"/>
            <a:ext cx="4410326" cy="74464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accent1"/>
                </a:solidFill>
              </a:rPr>
              <a:t>Restrictive endorsement: </a:t>
            </a:r>
            <a:br>
              <a:rPr lang="en-US" altLang="en-US" dirty="0">
                <a:solidFill>
                  <a:schemeClr val="accent1"/>
                </a:solidFill>
              </a:rPr>
            </a:br>
            <a:r>
              <a:rPr lang="en-US" altLang="en-US" dirty="0">
                <a:solidFill>
                  <a:schemeClr val="accent1"/>
                </a:solidFill>
              </a:rPr>
              <a:t>more secure than blank endorsement</a:t>
            </a:r>
          </a:p>
        </p:txBody>
      </p:sp>
      <p:sp>
        <p:nvSpPr>
          <p:cNvPr id="18" name="Text Placeholder 4">
            <a:extLst>
              <a:ext uri="{FF2B5EF4-FFF2-40B4-BE49-F238E27FC236}">
                <a16:creationId xmlns:a16="http://schemas.microsoft.com/office/drawing/2014/main" id="{A62315CE-3517-CF49-F6DB-EE9D98B531EB}"/>
              </a:ext>
            </a:extLst>
          </p:cNvPr>
          <p:cNvSpPr txBox="1">
            <a:spLocks/>
          </p:cNvSpPr>
          <p:nvPr/>
        </p:nvSpPr>
        <p:spPr>
          <a:xfrm>
            <a:off x="9533782" y="2351274"/>
            <a:ext cx="3887395" cy="74464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accent1"/>
                </a:solidFill>
              </a:rPr>
              <a:t>Special (or full) endorsement: transfer check to another party</a:t>
            </a:r>
          </a:p>
        </p:txBody>
      </p:sp>
      <p:pic>
        <p:nvPicPr>
          <p:cNvPr id="22" name="Picture 21" descr="Diagram&#10;&#10;Description automatically generated with low confidence">
            <a:extLst>
              <a:ext uri="{FF2B5EF4-FFF2-40B4-BE49-F238E27FC236}">
                <a16:creationId xmlns:a16="http://schemas.microsoft.com/office/drawing/2014/main" id="{06BA4E77-B682-EAD2-F306-DFFF6638E6B1}"/>
              </a:ext>
            </a:extLst>
          </p:cNvPr>
          <p:cNvPicPr>
            <a:picLocks noChangeAspect="1"/>
          </p:cNvPicPr>
          <p:nvPr/>
        </p:nvPicPr>
        <p:blipFill>
          <a:blip r:embed="rId7"/>
          <a:stretch>
            <a:fillRect/>
          </a:stretch>
        </p:blipFill>
        <p:spPr>
          <a:xfrm>
            <a:off x="5126450" y="3389427"/>
            <a:ext cx="4081322" cy="2374259"/>
          </a:xfrm>
          <a:prstGeom prst="rect">
            <a:avLst/>
          </a:prstGeom>
          <a:effectLst>
            <a:outerShdw blurRad="76200" dist="38100" dir="2700000" algn="tl" rotWithShape="0">
              <a:prstClr val="black">
                <a:alpha val="20000"/>
              </a:prstClr>
            </a:outerShdw>
          </a:effectLst>
        </p:spPr>
      </p:pic>
      <p:pic>
        <p:nvPicPr>
          <p:cNvPr id="24" name="Picture 23" descr="Diagram&#10;&#10;Description automatically generated">
            <a:extLst>
              <a:ext uri="{FF2B5EF4-FFF2-40B4-BE49-F238E27FC236}">
                <a16:creationId xmlns:a16="http://schemas.microsoft.com/office/drawing/2014/main" id="{791E0F4D-62A4-D47E-CA7D-DEE23A372EA8}"/>
              </a:ext>
            </a:extLst>
          </p:cNvPr>
          <p:cNvPicPr>
            <a:picLocks noChangeAspect="1"/>
          </p:cNvPicPr>
          <p:nvPr/>
        </p:nvPicPr>
        <p:blipFill>
          <a:blip r:embed="rId8"/>
          <a:stretch>
            <a:fillRect/>
          </a:stretch>
        </p:blipFill>
        <p:spPr>
          <a:xfrm>
            <a:off x="9769990" y="3389427"/>
            <a:ext cx="4038017" cy="2374259"/>
          </a:xfrm>
          <a:prstGeom prst="rect">
            <a:avLst/>
          </a:prstGeom>
          <a:effectLst>
            <a:outerShdw blurRad="76200" dist="38100" dir="2700000" algn="tl" rotWithShape="0">
              <a:prstClr val="black">
                <a:alpha val="20000"/>
              </a:prstClr>
            </a:outerShdw>
          </a:effectLst>
        </p:spPr>
      </p:pic>
      <p:pic>
        <p:nvPicPr>
          <p:cNvPr id="30" name="Picture 29" descr="Diagram&#10;&#10;Description automatically generated with low confidence">
            <a:extLst>
              <a:ext uri="{FF2B5EF4-FFF2-40B4-BE49-F238E27FC236}">
                <a16:creationId xmlns:a16="http://schemas.microsoft.com/office/drawing/2014/main" id="{068F5032-BAE1-68CA-0B60-0AF58173A4C3}"/>
              </a:ext>
            </a:extLst>
          </p:cNvPr>
          <p:cNvPicPr>
            <a:picLocks noChangeAspect="1"/>
          </p:cNvPicPr>
          <p:nvPr/>
        </p:nvPicPr>
        <p:blipFill>
          <a:blip r:embed="rId9"/>
          <a:stretch>
            <a:fillRect/>
          </a:stretch>
        </p:blipFill>
        <p:spPr>
          <a:xfrm>
            <a:off x="505399" y="3389427"/>
            <a:ext cx="4073547" cy="2370174"/>
          </a:xfrm>
          <a:prstGeom prst="rect">
            <a:avLst/>
          </a:prstGeom>
          <a:effectLst>
            <a:outerShdw blurRad="76200" dist="38100" dir="2700000" algn="tl" rotWithShape="0">
              <a:prstClr val="black">
                <a:alpha val="20000"/>
              </a:prstClr>
            </a:outerShdw>
          </a:effectLst>
        </p:spPr>
      </p:pic>
    </p:spTree>
    <p:extLst>
      <p:ext uri="{BB962C8B-B14F-4D97-AF65-F5344CB8AC3E}">
        <p14:creationId xmlns:p14="http://schemas.microsoft.com/office/powerpoint/2010/main" val="395162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a:extLst>
              <a:ext uri="{FF2B5EF4-FFF2-40B4-BE49-F238E27FC236}">
                <a16:creationId xmlns:a16="http://schemas.microsoft.com/office/drawing/2014/main" id="{05EBFC75-26C7-7A99-F85F-CEB18EA15AEE}"/>
              </a:ext>
            </a:extLst>
          </p:cNvPr>
          <p:cNvGrpSpPr/>
          <p:nvPr/>
        </p:nvGrpSpPr>
        <p:grpSpPr>
          <a:xfrm>
            <a:off x="3923846" y="2012006"/>
            <a:ext cx="6792065" cy="3233058"/>
            <a:chOff x="3923846" y="2012006"/>
            <a:chExt cx="6792065" cy="3233058"/>
          </a:xfrm>
        </p:grpSpPr>
        <p:pic>
          <p:nvPicPr>
            <p:cNvPr id="15" name="Picture 14" descr="Graphical user interface, text, application&#10;&#10;Description automatically generated">
              <a:extLst>
                <a:ext uri="{FF2B5EF4-FFF2-40B4-BE49-F238E27FC236}">
                  <a16:creationId xmlns:a16="http://schemas.microsoft.com/office/drawing/2014/main" id="{C710EC37-FA09-9096-C764-439EC68F62DB}"/>
                </a:ext>
              </a:extLst>
            </p:cNvPr>
            <p:cNvPicPr>
              <a:picLocks noChangeAspect="1"/>
            </p:cNvPicPr>
            <p:nvPr/>
          </p:nvPicPr>
          <p:blipFill>
            <a:blip r:embed="rId3"/>
            <a:stretch>
              <a:fillRect/>
            </a:stretch>
          </p:blipFill>
          <p:spPr>
            <a:xfrm>
              <a:off x="3923846" y="2012006"/>
              <a:ext cx="6792065" cy="3233058"/>
            </a:xfrm>
            <a:prstGeom prst="rect">
              <a:avLst/>
            </a:prstGeom>
            <a:effectLst>
              <a:outerShdw blurRad="76200" dist="38100" dir="2700000" algn="tl" rotWithShape="0">
                <a:prstClr val="black">
                  <a:alpha val="20000"/>
                </a:prstClr>
              </a:outerShdw>
            </a:effectLst>
          </p:spPr>
        </p:pic>
        <p:sp>
          <p:nvSpPr>
            <p:cNvPr id="21" name="Text Placeholder 3">
              <a:extLst>
                <a:ext uri="{FF2B5EF4-FFF2-40B4-BE49-F238E27FC236}">
                  <a16:creationId xmlns:a16="http://schemas.microsoft.com/office/drawing/2014/main" id="{042A1025-3417-AF97-94A5-F05B252CD545}"/>
                </a:ext>
              </a:extLst>
            </p:cNvPr>
            <p:cNvSpPr txBox="1">
              <a:spLocks/>
            </p:cNvSpPr>
            <p:nvPr/>
          </p:nvSpPr>
          <p:spPr>
            <a:xfrm>
              <a:off x="4281022" y="2296951"/>
              <a:ext cx="1662578" cy="545243"/>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sz="1000" b="1" dirty="0">
                  <a:solidFill>
                    <a:srgbClr val="000000"/>
                  </a:solidFill>
                  <a:latin typeface="Segoe UI" panose="020B0502040204020203" pitchFamily="34" charset="0"/>
                  <a:cs typeface="Segoe UI" panose="020B0502040204020203" pitchFamily="34" charset="0"/>
                </a:rPr>
                <a:t>John Doe</a:t>
              </a:r>
              <a:br>
                <a:rPr lang="en-US" altLang="en-US" sz="1000" b="1" dirty="0">
                  <a:solidFill>
                    <a:srgbClr val="000000"/>
                  </a:solidFill>
                  <a:latin typeface="Segoe UI Semibold" panose="020B0502040204020203" pitchFamily="34" charset="0"/>
                  <a:cs typeface="Segoe UI Semibold" panose="020B0502040204020203" pitchFamily="34" charset="0"/>
                </a:rPr>
              </a:br>
              <a:r>
                <a:rPr lang="en-US" altLang="en-US" sz="1000" b="1" dirty="0">
                  <a:solidFill>
                    <a:srgbClr val="000000"/>
                  </a:solidFill>
                  <a:latin typeface="Segoe UI Semibold" panose="020B0502040204020203" pitchFamily="34" charset="0"/>
                  <a:cs typeface="Segoe UI Semibold" panose="020B0502040204020203" pitchFamily="34" charset="0"/>
                </a:rPr>
                <a:t>255 Elm Street</a:t>
              </a:r>
            </a:p>
            <a:p>
              <a:pPr marL="0" indent="0">
                <a:lnSpc>
                  <a:spcPct val="100000"/>
                </a:lnSpc>
                <a:buNone/>
              </a:pPr>
              <a:r>
                <a:rPr lang="en-US" altLang="en-US" sz="1000" b="1" dirty="0">
                  <a:solidFill>
                    <a:srgbClr val="000000"/>
                  </a:solidFill>
                  <a:latin typeface="Segoe UI Semibold" panose="020B0502040204020203" pitchFamily="34" charset="0"/>
                  <a:cs typeface="Segoe UI Semibold" panose="020B0502040204020203" pitchFamily="34" charset="0"/>
                </a:rPr>
                <a:t>Anytown, USA</a:t>
              </a:r>
            </a:p>
          </p:txBody>
        </p:sp>
      </p:grpSp>
      <p:sp>
        <p:nvSpPr>
          <p:cNvPr id="96" name="TextBox 95">
            <a:extLst>
              <a:ext uri="{FF2B5EF4-FFF2-40B4-BE49-F238E27FC236}">
                <a16:creationId xmlns:a16="http://schemas.microsoft.com/office/drawing/2014/main" id="{D119389F-778E-3795-5118-399F6A73E940}"/>
              </a:ext>
            </a:extLst>
          </p:cNvPr>
          <p:cNvSpPr txBox="1"/>
          <p:nvPr/>
        </p:nvSpPr>
        <p:spPr>
          <a:xfrm>
            <a:off x="4572829" y="6306589"/>
            <a:ext cx="2814090" cy="969496"/>
          </a:xfrm>
          <a:prstGeom prst="rect">
            <a:avLst/>
          </a:prstGeom>
          <a:noFill/>
        </p:spPr>
        <p:txBody>
          <a:bodyPr wrap="square" lIns="0" tIns="0" rIns="274320" rtlCol="0">
            <a:spAutoFit/>
          </a:bodyPr>
          <a:lstStyle/>
          <a:p>
            <a:pPr marL="7938" lvl="0" indent="-7938" defTabSz="1097198">
              <a:defRPr/>
            </a:pPr>
            <a:r>
              <a:rPr lang="en-US" altLang="en-US" sz="1200" b="1" dirty="0">
                <a:solidFill>
                  <a:schemeClr val="tx2"/>
                </a:solidFill>
                <a:latin typeface="Segoe UI" panose="020B0502040204020203" pitchFamily="34" charset="0"/>
                <a:cs typeface="Segoe UI" panose="020B0502040204020203" pitchFamily="34" charset="0"/>
              </a:rPr>
              <a:t>Memo</a:t>
            </a:r>
            <a:r>
              <a:rPr lang="en-US" altLang="en-US" sz="1200" b="1" dirty="0">
                <a:solidFill>
                  <a:srgbClr val="002677"/>
                </a:solidFill>
                <a:latin typeface="Segoe UI Semibold" panose="020B0502040204020203" pitchFamily="34" charset="0"/>
                <a:cs typeface="Segoe UI Semibold" panose="020B0502040204020203" pitchFamily="34" charset="0"/>
              </a:rPr>
              <a:t> </a:t>
            </a:r>
            <a:r>
              <a:rPr lang="en-US" altLang="en-US" sz="1200" dirty="0">
                <a:solidFill>
                  <a:srgbClr val="002677"/>
                </a:solidFill>
                <a:latin typeface="Segoe UI" panose="020B0502040204020203" pitchFamily="34" charset="0"/>
                <a:cs typeface="Segoe UI" panose="020B0502040204020203" pitchFamily="34" charset="0"/>
              </a:rPr>
              <a:t>Use this space to note why </a:t>
            </a:r>
            <a:r>
              <a:rPr lang="en-US" altLang="en-US" sz="1200" spc="-40" dirty="0">
                <a:solidFill>
                  <a:srgbClr val="002677"/>
                </a:solidFill>
                <a:latin typeface="Segoe UI" panose="020B0502040204020203" pitchFamily="34" charset="0"/>
                <a:cs typeface="Segoe UI" panose="020B0502040204020203" pitchFamily="34" charset="0"/>
              </a:rPr>
              <a:t>you wrote the check. If you are paying </a:t>
            </a:r>
            <a:br>
              <a:rPr lang="en-US" altLang="en-US" sz="1200" spc="-40" dirty="0">
                <a:solidFill>
                  <a:srgbClr val="002677"/>
                </a:solidFill>
                <a:latin typeface="Segoe UI" panose="020B0502040204020203" pitchFamily="34" charset="0"/>
                <a:cs typeface="Segoe UI" panose="020B0502040204020203" pitchFamily="34" charset="0"/>
              </a:rPr>
            </a:br>
            <a:r>
              <a:rPr lang="en-US" altLang="en-US" sz="1200" dirty="0">
                <a:solidFill>
                  <a:srgbClr val="002677"/>
                </a:solidFill>
                <a:latin typeface="Segoe UI" panose="020B0502040204020203" pitchFamily="34" charset="0"/>
                <a:cs typeface="Segoe UI" panose="020B0502040204020203" pitchFamily="34" charset="0"/>
              </a:rPr>
              <a:t>a bill, this is a good place to put </a:t>
            </a:r>
            <a:r>
              <a:rPr lang="en-US" altLang="en-US" sz="1200" spc="-40" dirty="0">
                <a:solidFill>
                  <a:srgbClr val="002677"/>
                </a:solidFill>
                <a:latin typeface="Segoe UI" panose="020B0502040204020203" pitchFamily="34" charset="0"/>
                <a:cs typeface="Segoe UI" panose="020B0502040204020203" pitchFamily="34" charset="0"/>
              </a:rPr>
              <a:t>information requested by the company, like your account number.</a:t>
            </a:r>
          </a:p>
        </p:txBody>
      </p:sp>
      <p:grpSp>
        <p:nvGrpSpPr>
          <p:cNvPr id="33" name="Group 32">
            <a:extLst>
              <a:ext uri="{FF2B5EF4-FFF2-40B4-BE49-F238E27FC236}">
                <a16:creationId xmlns:a16="http://schemas.microsoft.com/office/drawing/2014/main" id="{6976B41A-ABD1-3C88-F5B6-FCAC32EF1145}"/>
              </a:ext>
            </a:extLst>
          </p:cNvPr>
          <p:cNvGrpSpPr/>
          <p:nvPr/>
        </p:nvGrpSpPr>
        <p:grpSpPr>
          <a:xfrm>
            <a:off x="10948307" y="2647531"/>
            <a:ext cx="334736" cy="338554"/>
            <a:chOff x="10948307" y="3183523"/>
            <a:chExt cx="334736" cy="338554"/>
          </a:xfrm>
        </p:grpSpPr>
        <p:sp>
          <p:nvSpPr>
            <p:cNvPr id="25" name="Oval 24">
              <a:extLst>
                <a:ext uri="{FF2B5EF4-FFF2-40B4-BE49-F238E27FC236}">
                  <a16:creationId xmlns:a16="http://schemas.microsoft.com/office/drawing/2014/main" id="{488F1EA6-00EE-C5C1-4302-4BC3F853202C}"/>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49DDA7C-B6B1-27AF-5113-3D548FFB4370}"/>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1</a:t>
              </a:r>
              <a:endParaRPr lang="en-US" sz="1600" b="1" dirty="0">
                <a:solidFill>
                  <a:schemeClr val="bg1"/>
                </a:solidFill>
                <a:latin typeface="Helvetica" pitchFamily="2" charset="0"/>
              </a:endParaRPr>
            </a:p>
          </p:txBody>
        </p:sp>
      </p:grpSp>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7</a:t>
            </a:fld>
            <a:endParaRPr lang="en-US" dirty="0">
              <a:latin typeface="Segoe UI" panose="020B0502040204020203" pitchFamily="34" charset="0"/>
              <a:sym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Writing a check</a:t>
            </a:r>
          </a:p>
        </p:txBody>
      </p:sp>
      <p:cxnSp>
        <p:nvCxnSpPr>
          <p:cNvPr id="3" name="Straight Connector 2">
            <a:extLst>
              <a:ext uri="{FF2B5EF4-FFF2-40B4-BE49-F238E27FC236}">
                <a16:creationId xmlns:a16="http://schemas.microsoft.com/office/drawing/2014/main" id="{5DD6BDD5-9EAB-745E-C320-E1542E3743D6}"/>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D102A61-2023-2477-0DE6-14E0D347B7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29210" y="7528334"/>
            <a:ext cx="570886" cy="380591"/>
          </a:xfrm>
          <a:prstGeom prst="rect">
            <a:avLst/>
          </a:prstGeom>
        </p:spPr>
      </p:pic>
      <p:sp>
        <p:nvSpPr>
          <p:cNvPr id="17" name="Footer Placeholder 3">
            <a:extLst>
              <a:ext uri="{FF2B5EF4-FFF2-40B4-BE49-F238E27FC236}">
                <a16:creationId xmlns:a16="http://schemas.microsoft.com/office/drawing/2014/main" id="{7A1B39C5-73DF-12F9-C9A8-6DD0D24ED1B1}"/>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1C1A3D05-BB89-2338-6CDA-B24C0105AE55}"/>
              </a:ext>
            </a:extLst>
          </p:cNvPr>
          <p:cNvGrpSpPr/>
          <p:nvPr/>
        </p:nvGrpSpPr>
        <p:grpSpPr>
          <a:xfrm>
            <a:off x="12762742" y="274837"/>
            <a:ext cx="1452485" cy="677176"/>
            <a:chOff x="12762742" y="274837"/>
            <a:chExt cx="1452485" cy="677176"/>
          </a:xfrm>
        </p:grpSpPr>
        <p:pic>
          <p:nvPicPr>
            <p:cNvPr id="9" name="Graphic 8">
              <a:extLst>
                <a:ext uri="{FF2B5EF4-FFF2-40B4-BE49-F238E27FC236}">
                  <a16:creationId xmlns:a16="http://schemas.microsoft.com/office/drawing/2014/main" id="{F7216985-9501-188C-559E-1F55F0704D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621DB889-84BB-6293-2BDB-EC5DD6EAE85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2" name="Text Placeholder 3">
              <a:extLst>
                <a:ext uri="{FF2B5EF4-FFF2-40B4-BE49-F238E27FC236}">
                  <a16:creationId xmlns:a16="http://schemas.microsoft.com/office/drawing/2014/main" id="{79B1238C-BA97-DC54-B331-73B0B94F63D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grpSp>
        <p:nvGrpSpPr>
          <p:cNvPr id="16" name="Group 15">
            <a:extLst>
              <a:ext uri="{FF2B5EF4-FFF2-40B4-BE49-F238E27FC236}">
                <a16:creationId xmlns:a16="http://schemas.microsoft.com/office/drawing/2014/main" id="{4418F464-BE4C-6358-AA2D-68AA61A4D37B}"/>
              </a:ext>
            </a:extLst>
          </p:cNvPr>
          <p:cNvGrpSpPr/>
          <p:nvPr/>
        </p:nvGrpSpPr>
        <p:grpSpPr>
          <a:xfrm rot="16200000">
            <a:off x="10115386" y="1947963"/>
            <a:ext cx="45720" cy="1750753"/>
            <a:chOff x="9034716" y="3966704"/>
            <a:chExt cx="45720" cy="1712157"/>
          </a:xfrm>
          <a:solidFill>
            <a:schemeClr val="bg1"/>
          </a:solidFill>
        </p:grpSpPr>
        <p:cxnSp>
          <p:nvCxnSpPr>
            <p:cNvPr id="18" name="Straight Connector 17">
              <a:extLst>
                <a:ext uri="{FF2B5EF4-FFF2-40B4-BE49-F238E27FC236}">
                  <a16:creationId xmlns:a16="http://schemas.microsoft.com/office/drawing/2014/main" id="{528C4A75-74B3-3C78-EE21-3627ECE81C3B}"/>
                </a:ext>
              </a:extLst>
            </p:cNvPr>
            <p:cNvCxnSpPr>
              <a:cxnSpLocks/>
            </p:cNvCxnSpPr>
            <p:nvPr/>
          </p:nvCxnSpPr>
          <p:spPr>
            <a:xfrm rot="5400000" flipV="1">
              <a:off x="8219169" y="4833922"/>
              <a:ext cx="1682632" cy="7245"/>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3F446D2E-99A7-A910-BADB-CC7AC358B2BA}"/>
                </a:ext>
              </a:extLst>
            </p:cNvPr>
            <p:cNvSpPr/>
            <p:nvPr/>
          </p:nvSpPr>
          <p:spPr>
            <a:xfrm>
              <a:off x="9034716"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23" name="Text Placeholder 3">
            <a:extLst>
              <a:ext uri="{FF2B5EF4-FFF2-40B4-BE49-F238E27FC236}">
                <a16:creationId xmlns:a16="http://schemas.microsoft.com/office/drawing/2014/main" id="{DA7C0FD4-4631-A3C1-C9E7-BF7B9311E06A}"/>
              </a:ext>
            </a:extLst>
          </p:cNvPr>
          <p:cNvSpPr txBox="1">
            <a:spLocks/>
          </p:cNvSpPr>
          <p:nvPr/>
        </p:nvSpPr>
        <p:spPr>
          <a:xfrm>
            <a:off x="11421835" y="2680523"/>
            <a:ext cx="2416630" cy="56973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endParaRPr lang="en-US" altLang="en-US" sz="1200" b="1" dirty="0">
              <a:solidFill>
                <a:srgbClr val="002677"/>
              </a:solidFill>
              <a:latin typeface="Segoe UI Semibold" panose="020B0502040204020203" pitchFamily="34" charset="0"/>
              <a:cs typeface="Segoe UI Semibold" panose="020B0502040204020203" pitchFamily="34" charset="0"/>
            </a:endParaRPr>
          </a:p>
        </p:txBody>
      </p:sp>
      <p:sp>
        <p:nvSpPr>
          <p:cNvPr id="31" name="TextBox 30">
            <a:extLst>
              <a:ext uri="{FF2B5EF4-FFF2-40B4-BE49-F238E27FC236}">
                <a16:creationId xmlns:a16="http://schemas.microsoft.com/office/drawing/2014/main" id="{0671AF85-B660-ADE9-7F39-F5726227EC6E}"/>
              </a:ext>
            </a:extLst>
          </p:cNvPr>
          <p:cNvSpPr txBox="1"/>
          <p:nvPr/>
        </p:nvSpPr>
        <p:spPr>
          <a:xfrm>
            <a:off x="11291206" y="2680775"/>
            <a:ext cx="2751364" cy="415498"/>
          </a:xfrm>
          <a:prstGeom prst="rect">
            <a:avLst/>
          </a:prstGeom>
          <a:noFill/>
        </p:spPr>
        <p:txBody>
          <a:bodyPr wrap="square" lIns="182880" tIns="0" rIns="274320" rtlCol="0">
            <a:spAutoFit/>
          </a:bodyPr>
          <a:lstStyle/>
          <a:p>
            <a:pPr marL="7938" lvl="0" indent="-7938" defTabSz="1097198">
              <a:defRPr/>
            </a:pPr>
            <a:r>
              <a:rPr lang="en-US" altLang="en-US" sz="1200" b="1" dirty="0">
                <a:solidFill>
                  <a:schemeClr val="tx2"/>
                </a:solidFill>
                <a:latin typeface="Segoe UI" panose="020B0502040204020203" pitchFamily="34" charset="0"/>
                <a:cs typeface="Segoe UI" panose="020B0502040204020203" pitchFamily="34" charset="0"/>
              </a:rPr>
              <a:t>Date</a:t>
            </a:r>
            <a:r>
              <a:rPr lang="en-US" altLang="en-US" sz="1200" b="1" dirty="0">
                <a:solidFill>
                  <a:srgbClr val="002677"/>
                </a:solidFill>
                <a:latin typeface="Segoe UI Semibold" panose="020B0502040204020203" pitchFamily="34" charset="0"/>
                <a:cs typeface="Segoe UI Semibold" panose="020B0502040204020203" pitchFamily="34" charset="0"/>
              </a:rPr>
              <a:t> </a:t>
            </a:r>
            <a:r>
              <a:rPr lang="en-US" altLang="en-US" sz="1200" dirty="0">
                <a:solidFill>
                  <a:srgbClr val="002677"/>
                </a:solidFill>
                <a:latin typeface="Segoe UI" panose="020B0502040204020203" pitchFamily="34" charset="0"/>
                <a:cs typeface="Segoe UI" panose="020B0502040204020203" pitchFamily="34" charset="0"/>
              </a:rPr>
              <a:t>Enter the date on which you are writing the check.</a:t>
            </a:r>
          </a:p>
        </p:txBody>
      </p:sp>
      <p:grpSp>
        <p:nvGrpSpPr>
          <p:cNvPr id="37" name="Group 36">
            <a:extLst>
              <a:ext uri="{FF2B5EF4-FFF2-40B4-BE49-F238E27FC236}">
                <a16:creationId xmlns:a16="http://schemas.microsoft.com/office/drawing/2014/main" id="{F6DC6182-C454-E126-26D5-18D442D14923}"/>
              </a:ext>
            </a:extLst>
          </p:cNvPr>
          <p:cNvGrpSpPr/>
          <p:nvPr/>
        </p:nvGrpSpPr>
        <p:grpSpPr>
          <a:xfrm rot="16200000">
            <a:off x="10234583" y="2509382"/>
            <a:ext cx="45720" cy="1663473"/>
            <a:chOff x="9034716" y="3966704"/>
            <a:chExt cx="45720" cy="1626801"/>
          </a:xfrm>
          <a:solidFill>
            <a:schemeClr val="bg1"/>
          </a:solidFill>
        </p:grpSpPr>
        <p:cxnSp>
          <p:nvCxnSpPr>
            <p:cNvPr id="38" name="Straight Connector 37">
              <a:extLst>
                <a:ext uri="{FF2B5EF4-FFF2-40B4-BE49-F238E27FC236}">
                  <a16:creationId xmlns:a16="http://schemas.microsoft.com/office/drawing/2014/main" id="{95CE3050-BB87-E7C8-0EFC-1D6B26719E3E}"/>
                </a:ext>
              </a:extLst>
            </p:cNvPr>
            <p:cNvCxnSpPr>
              <a:cxnSpLocks/>
            </p:cNvCxnSpPr>
            <p:nvPr/>
          </p:nvCxnSpPr>
          <p:spPr>
            <a:xfrm rot="5400000">
              <a:off x="8258224" y="4794868"/>
              <a:ext cx="1597275" cy="0"/>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08CC7DA-3A53-5FA3-1261-C1415629E33B}"/>
                </a:ext>
              </a:extLst>
            </p:cNvPr>
            <p:cNvSpPr/>
            <p:nvPr/>
          </p:nvSpPr>
          <p:spPr>
            <a:xfrm>
              <a:off x="9034716"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40" name="TextBox 39">
            <a:extLst>
              <a:ext uri="{FF2B5EF4-FFF2-40B4-BE49-F238E27FC236}">
                <a16:creationId xmlns:a16="http://schemas.microsoft.com/office/drawing/2014/main" id="{D4882BD2-CE5F-EE7F-76F6-6E3F642B6574}"/>
              </a:ext>
            </a:extLst>
          </p:cNvPr>
          <p:cNvSpPr txBox="1"/>
          <p:nvPr/>
        </p:nvSpPr>
        <p:spPr>
          <a:xfrm>
            <a:off x="11291206" y="3206717"/>
            <a:ext cx="2963638" cy="1338828"/>
          </a:xfrm>
          <a:prstGeom prst="rect">
            <a:avLst/>
          </a:prstGeom>
          <a:noFill/>
        </p:spPr>
        <p:txBody>
          <a:bodyPr wrap="square" lIns="182880" tIns="0" rIns="274320" rtlCol="0">
            <a:spAutoFit/>
          </a:bodyPr>
          <a:lstStyle/>
          <a:p>
            <a:pPr marL="7938" lvl="0" indent="-7938" defTabSz="1097198">
              <a:defRPr/>
            </a:pPr>
            <a:r>
              <a:rPr lang="en-US" altLang="en-US" sz="1200" b="1" spc="-20" dirty="0">
                <a:solidFill>
                  <a:schemeClr val="tx2"/>
                </a:solidFill>
                <a:latin typeface="Segoe UI" panose="020B0502040204020203" pitchFamily="34" charset="0"/>
                <a:cs typeface="Segoe UI" panose="020B0502040204020203" pitchFamily="34" charset="0"/>
              </a:rPr>
              <a:t>Amount of check in</a:t>
            </a:r>
            <a:r>
              <a:rPr lang="en-US" altLang="en-US" sz="1200" spc="-20" dirty="0">
                <a:solidFill>
                  <a:schemeClr val="tx2"/>
                </a:solidFill>
                <a:latin typeface="Segoe UI" panose="020B0502040204020203" pitchFamily="34" charset="0"/>
                <a:cs typeface="Segoe UI" panose="020B0502040204020203" pitchFamily="34" charset="0"/>
              </a:rPr>
              <a:t> </a:t>
            </a:r>
            <a:r>
              <a:rPr lang="en-US" altLang="en-US" sz="1200" b="1" spc="-20" dirty="0">
                <a:solidFill>
                  <a:schemeClr val="tx2"/>
                </a:solidFill>
                <a:latin typeface="Segoe UI" panose="020B0502040204020203" pitchFamily="34" charset="0"/>
                <a:cs typeface="Segoe UI" panose="020B0502040204020203" pitchFamily="34" charset="0"/>
              </a:rPr>
              <a:t>numerals</a:t>
            </a:r>
            <a:r>
              <a:rPr lang="en-US" altLang="en-US" sz="1200" spc="-20" dirty="0">
                <a:solidFill>
                  <a:schemeClr val="tx2"/>
                </a:solidFill>
                <a:latin typeface="Segoe UI" panose="020B0502040204020203" pitchFamily="34" charset="0"/>
                <a:cs typeface="Segoe UI" panose="020B0502040204020203" pitchFamily="34" charset="0"/>
              </a:rPr>
              <a:t> Enter the amount of the check in numbers. Don’t leave any space between the pre-printed dollar symbol ($) and the numbers indicating the amount of the check; there should be no room for someone to add in extra numbers.</a:t>
            </a:r>
          </a:p>
        </p:txBody>
      </p:sp>
      <p:sp>
        <p:nvSpPr>
          <p:cNvPr id="45" name="TextBox 44">
            <a:extLst>
              <a:ext uri="{FF2B5EF4-FFF2-40B4-BE49-F238E27FC236}">
                <a16:creationId xmlns:a16="http://schemas.microsoft.com/office/drawing/2014/main" id="{081F8BB8-39B4-CB86-8294-5933BE963BE7}"/>
              </a:ext>
            </a:extLst>
          </p:cNvPr>
          <p:cNvSpPr txBox="1"/>
          <p:nvPr/>
        </p:nvSpPr>
        <p:spPr>
          <a:xfrm>
            <a:off x="707116" y="4117774"/>
            <a:ext cx="2582839" cy="1708160"/>
          </a:xfrm>
          <a:prstGeom prst="rect">
            <a:avLst/>
          </a:prstGeom>
          <a:noFill/>
        </p:spPr>
        <p:txBody>
          <a:bodyPr wrap="square" lIns="182880" tIns="0" rIns="274320" rtlCol="0">
            <a:spAutoFit/>
          </a:bodyPr>
          <a:lstStyle/>
          <a:p>
            <a:pPr marL="7938" lvl="0" indent="-7938" defTabSz="1097198">
              <a:defRPr/>
            </a:pPr>
            <a:r>
              <a:rPr lang="en-US" altLang="en-US" sz="1200" b="1" spc="10" dirty="0">
                <a:solidFill>
                  <a:schemeClr val="tx2"/>
                </a:solidFill>
                <a:latin typeface="Segoe UI" panose="020B0502040204020203" pitchFamily="34" charset="0"/>
                <a:cs typeface="Segoe UI" panose="020B0502040204020203" pitchFamily="34" charset="0"/>
              </a:rPr>
              <a:t>Amount of check in words </a:t>
            </a:r>
            <a:r>
              <a:rPr lang="en-US" altLang="en-US" sz="1200" spc="10" dirty="0">
                <a:solidFill>
                  <a:schemeClr val="tx2"/>
                </a:solidFill>
                <a:latin typeface="Segoe UI" panose="020B0502040204020203" pitchFamily="34" charset="0"/>
                <a:cs typeface="Segoe UI" panose="020B0502040204020203" pitchFamily="34" charset="0"/>
              </a:rPr>
              <a:t>Enter the amount of the check in words. Start writing at the far left side of the line. Follow the dollar amount by the word “and,” then write the amount of cents over the number 100. Draw a line from </a:t>
            </a:r>
            <a:r>
              <a:rPr lang="en-US" altLang="en-US" sz="1200" spc="-20" dirty="0">
                <a:solidFill>
                  <a:schemeClr val="tx2"/>
                </a:solidFill>
                <a:latin typeface="Segoe UI" panose="020B0502040204020203" pitchFamily="34" charset="0"/>
                <a:cs typeface="Segoe UI" panose="020B0502040204020203" pitchFamily="34" charset="0"/>
              </a:rPr>
              <a:t>the end of </a:t>
            </a:r>
            <a:br>
              <a:rPr lang="en-US" altLang="en-US" sz="1200" spc="-20" dirty="0">
                <a:solidFill>
                  <a:schemeClr val="tx2"/>
                </a:solidFill>
                <a:latin typeface="Segoe UI" panose="020B0502040204020203" pitchFamily="34" charset="0"/>
                <a:cs typeface="Segoe UI" panose="020B0502040204020203" pitchFamily="34" charset="0"/>
              </a:rPr>
            </a:br>
            <a:r>
              <a:rPr lang="en-US" altLang="en-US" sz="1200" spc="-20" dirty="0">
                <a:solidFill>
                  <a:schemeClr val="tx2"/>
                </a:solidFill>
                <a:latin typeface="Segoe UI" panose="020B0502040204020203" pitchFamily="34" charset="0"/>
                <a:cs typeface="Segoe UI" panose="020B0502040204020203" pitchFamily="34" charset="0"/>
              </a:rPr>
              <a:t>the 100 to the end of the line.</a:t>
            </a:r>
          </a:p>
        </p:txBody>
      </p:sp>
      <p:grpSp>
        <p:nvGrpSpPr>
          <p:cNvPr id="53" name="Group 52">
            <a:extLst>
              <a:ext uri="{FF2B5EF4-FFF2-40B4-BE49-F238E27FC236}">
                <a16:creationId xmlns:a16="http://schemas.microsoft.com/office/drawing/2014/main" id="{C359B615-7F7F-E1EE-DFB7-7815590D9B77}"/>
              </a:ext>
            </a:extLst>
          </p:cNvPr>
          <p:cNvGrpSpPr/>
          <p:nvPr/>
        </p:nvGrpSpPr>
        <p:grpSpPr>
          <a:xfrm>
            <a:off x="9259888" y="4431240"/>
            <a:ext cx="1862541" cy="538386"/>
            <a:chOff x="9068979" y="4196906"/>
            <a:chExt cx="1862541" cy="538386"/>
          </a:xfrm>
        </p:grpSpPr>
        <p:cxnSp>
          <p:nvCxnSpPr>
            <p:cNvPr id="49" name="Straight Connector 48">
              <a:extLst>
                <a:ext uri="{FF2B5EF4-FFF2-40B4-BE49-F238E27FC236}">
                  <a16:creationId xmlns:a16="http://schemas.microsoft.com/office/drawing/2014/main" id="{29C03E13-2B1D-08B0-5994-DEED662C882E}"/>
                </a:ext>
              </a:extLst>
            </p:cNvPr>
            <p:cNvCxnSpPr>
              <a:cxnSpLocks/>
            </p:cNvCxnSpPr>
            <p:nvPr/>
          </p:nvCxnSpPr>
          <p:spPr>
            <a:xfrm flipV="1">
              <a:off x="10930944" y="4226380"/>
              <a:ext cx="0" cy="508912"/>
            </a:xfrm>
            <a:prstGeom prst="line">
              <a:avLst/>
            </a:prstGeom>
            <a:solidFill>
              <a:schemeClr val="bg1"/>
            </a:solidFill>
            <a:ln w="6350" cap="rnd">
              <a:solidFill>
                <a:srgbClr val="002577"/>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C8C1D16E-C3B0-33BC-B9E3-41B96D6CDB81}"/>
                </a:ext>
              </a:extLst>
            </p:cNvPr>
            <p:cNvGrpSpPr/>
            <p:nvPr/>
          </p:nvGrpSpPr>
          <p:grpSpPr>
            <a:xfrm>
              <a:off x="9068979" y="4196906"/>
              <a:ext cx="1862541" cy="45720"/>
              <a:chOff x="9026552" y="3966704"/>
              <a:chExt cx="1862541" cy="44712"/>
            </a:xfrm>
            <a:solidFill>
              <a:schemeClr val="bg1"/>
            </a:solidFill>
          </p:grpSpPr>
          <p:cxnSp>
            <p:nvCxnSpPr>
              <p:cNvPr id="47" name="Straight Connector 46">
                <a:extLst>
                  <a:ext uri="{FF2B5EF4-FFF2-40B4-BE49-F238E27FC236}">
                    <a16:creationId xmlns:a16="http://schemas.microsoft.com/office/drawing/2014/main" id="{036FCDD3-D0E8-F6A3-CCFE-B2DD8E9D2F2D}"/>
                  </a:ext>
                </a:extLst>
              </p:cNvPr>
              <p:cNvCxnSpPr>
                <a:cxnSpLocks/>
              </p:cNvCxnSpPr>
              <p:nvPr/>
            </p:nvCxnSpPr>
            <p:spPr>
              <a:xfrm>
                <a:off x="9048698" y="3996228"/>
                <a:ext cx="1840395" cy="0"/>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7016106C-1F53-726B-5441-976866C5FBB7}"/>
                  </a:ext>
                </a:extLst>
              </p:cNvPr>
              <p:cNvSpPr/>
              <p:nvPr/>
            </p:nvSpPr>
            <p:spPr>
              <a:xfrm>
                <a:off x="9026552"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grpSp>
        <p:nvGrpSpPr>
          <p:cNvPr id="42" name="Group 41">
            <a:extLst>
              <a:ext uri="{FF2B5EF4-FFF2-40B4-BE49-F238E27FC236}">
                <a16:creationId xmlns:a16="http://schemas.microsoft.com/office/drawing/2014/main" id="{2B5E87BC-B100-9BD4-C107-BE8A25A513C4}"/>
              </a:ext>
            </a:extLst>
          </p:cNvPr>
          <p:cNvGrpSpPr/>
          <p:nvPr/>
        </p:nvGrpSpPr>
        <p:grpSpPr>
          <a:xfrm>
            <a:off x="10948307" y="4814074"/>
            <a:ext cx="334736" cy="338554"/>
            <a:chOff x="10948307" y="3183523"/>
            <a:chExt cx="334736" cy="338554"/>
          </a:xfrm>
        </p:grpSpPr>
        <p:sp>
          <p:nvSpPr>
            <p:cNvPr id="43" name="Oval 42">
              <a:extLst>
                <a:ext uri="{FF2B5EF4-FFF2-40B4-BE49-F238E27FC236}">
                  <a16:creationId xmlns:a16="http://schemas.microsoft.com/office/drawing/2014/main" id="{F016A91E-72B3-F4C0-E7C8-2273CE9DD43B}"/>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9FD82FC-82B2-5A0E-482A-AE2E47C68CB9}"/>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6</a:t>
              </a:r>
              <a:endParaRPr lang="en-US" sz="1600" b="1" dirty="0">
                <a:solidFill>
                  <a:schemeClr val="bg1"/>
                </a:solidFill>
                <a:latin typeface="Helvetica" pitchFamily="2" charset="0"/>
              </a:endParaRPr>
            </a:p>
          </p:txBody>
        </p:sp>
      </p:grpSp>
      <p:grpSp>
        <p:nvGrpSpPr>
          <p:cNvPr id="57" name="Group 56">
            <a:extLst>
              <a:ext uri="{FF2B5EF4-FFF2-40B4-BE49-F238E27FC236}">
                <a16:creationId xmlns:a16="http://schemas.microsoft.com/office/drawing/2014/main" id="{97137F0C-CFBD-DA01-C6E8-22121C7698DE}"/>
              </a:ext>
            </a:extLst>
          </p:cNvPr>
          <p:cNvGrpSpPr/>
          <p:nvPr/>
        </p:nvGrpSpPr>
        <p:grpSpPr>
          <a:xfrm>
            <a:off x="8045252" y="4898572"/>
            <a:ext cx="45720" cy="1094905"/>
            <a:chOff x="9034716" y="3966704"/>
            <a:chExt cx="45720" cy="1070767"/>
          </a:xfrm>
          <a:solidFill>
            <a:schemeClr val="bg1"/>
          </a:solidFill>
        </p:grpSpPr>
        <p:cxnSp>
          <p:nvCxnSpPr>
            <p:cNvPr id="58" name="Straight Connector 57">
              <a:extLst>
                <a:ext uri="{FF2B5EF4-FFF2-40B4-BE49-F238E27FC236}">
                  <a16:creationId xmlns:a16="http://schemas.microsoft.com/office/drawing/2014/main" id="{8013CA5B-2050-67B8-85D4-9F2FE7E4BF26}"/>
                </a:ext>
              </a:extLst>
            </p:cNvPr>
            <p:cNvCxnSpPr>
              <a:cxnSpLocks/>
            </p:cNvCxnSpPr>
            <p:nvPr/>
          </p:nvCxnSpPr>
          <p:spPr>
            <a:xfrm>
              <a:off x="9056862" y="3996228"/>
              <a:ext cx="0" cy="1041243"/>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666BB5C-E451-4457-62A8-508DF8409AF6}"/>
                </a:ext>
              </a:extLst>
            </p:cNvPr>
            <p:cNvSpPr/>
            <p:nvPr/>
          </p:nvSpPr>
          <p:spPr>
            <a:xfrm>
              <a:off x="9034716"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nvGrpSpPr>
          <p:cNvPr id="60" name="Group 59">
            <a:extLst>
              <a:ext uri="{FF2B5EF4-FFF2-40B4-BE49-F238E27FC236}">
                <a16:creationId xmlns:a16="http://schemas.microsoft.com/office/drawing/2014/main" id="{7B906CCE-E438-9B98-B76D-6EBD0B9777B4}"/>
              </a:ext>
            </a:extLst>
          </p:cNvPr>
          <p:cNvGrpSpPr/>
          <p:nvPr/>
        </p:nvGrpSpPr>
        <p:grpSpPr>
          <a:xfrm>
            <a:off x="7903027" y="5809209"/>
            <a:ext cx="334736" cy="338554"/>
            <a:chOff x="10948307" y="3183523"/>
            <a:chExt cx="334736" cy="338554"/>
          </a:xfrm>
        </p:grpSpPr>
        <p:sp>
          <p:nvSpPr>
            <p:cNvPr id="61" name="Oval 60">
              <a:extLst>
                <a:ext uri="{FF2B5EF4-FFF2-40B4-BE49-F238E27FC236}">
                  <a16:creationId xmlns:a16="http://schemas.microsoft.com/office/drawing/2014/main" id="{C3137CCF-83A2-23EF-8FB8-6FD3A5437139}"/>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2322A5D8-6DCA-D983-1516-8689B3B39914}"/>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8</a:t>
              </a:r>
              <a:endParaRPr lang="en-US" sz="1600" b="1" dirty="0">
                <a:solidFill>
                  <a:schemeClr val="bg1"/>
                </a:solidFill>
                <a:latin typeface="Helvetica" pitchFamily="2" charset="0"/>
              </a:endParaRPr>
            </a:p>
          </p:txBody>
        </p:sp>
      </p:grpSp>
      <p:sp>
        <p:nvSpPr>
          <p:cNvPr id="63" name="TextBox 62">
            <a:extLst>
              <a:ext uri="{FF2B5EF4-FFF2-40B4-BE49-F238E27FC236}">
                <a16:creationId xmlns:a16="http://schemas.microsoft.com/office/drawing/2014/main" id="{A9B73EDE-B685-33AE-1D17-0D78E4B1276B}"/>
              </a:ext>
            </a:extLst>
          </p:cNvPr>
          <p:cNvSpPr txBox="1"/>
          <p:nvPr/>
        </p:nvSpPr>
        <p:spPr>
          <a:xfrm>
            <a:off x="11318419" y="4804092"/>
            <a:ext cx="3010324" cy="784830"/>
          </a:xfrm>
          <a:prstGeom prst="rect">
            <a:avLst/>
          </a:prstGeom>
          <a:noFill/>
        </p:spPr>
        <p:txBody>
          <a:bodyPr wrap="square" lIns="182880" tIns="0" rIns="274320" rtlCol="0">
            <a:spAutoFit/>
          </a:bodyPr>
          <a:lstStyle/>
          <a:p>
            <a:pPr marL="7938" lvl="0" indent="-7938" defTabSz="1097198">
              <a:defRPr/>
            </a:pPr>
            <a:r>
              <a:rPr lang="en-US" altLang="en-US" sz="1200" b="1" dirty="0">
                <a:solidFill>
                  <a:schemeClr val="tx2"/>
                </a:solidFill>
                <a:latin typeface="Segoe UI" panose="020B0502040204020203" pitchFamily="34" charset="0"/>
                <a:cs typeface="Segoe UI" panose="020B0502040204020203" pitchFamily="34" charset="0"/>
              </a:rPr>
              <a:t>Signature</a:t>
            </a:r>
            <a:r>
              <a:rPr lang="en-US" altLang="en-US" sz="1200" b="1" dirty="0">
                <a:solidFill>
                  <a:srgbClr val="002677"/>
                </a:solidFill>
                <a:latin typeface="Segoe UI Semibold" panose="020B0502040204020203" pitchFamily="34" charset="0"/>
                <a:cs typeface="Segoe UI Semibold" panose="020B0502040204020203" pitchFamily="34" charset="0"/>
              </a:rPr>
              <a:t> </a:t>
            </a:r>
            <a:r>
              <a:rPr lang="en-US" altLang="en-US" sz="1200" dirty="0">
                <a:solidFill>
                  <a:srgbClr val="002677"/>
                </a:solidFill>
                <a:latin typeface="Segoe UI" panose="020B0502040204020203" pitchFamily="34" charset="0"/>
                <a:cs typeface="Segoe UI" panose="020B0502040204020203" pitchFamily="34" charset="0"/>
              </a:rPr>
              <a:t>Sign your check exactly </a:t>
            </a:r>
            <a:br>
              <a:rPr lang="en-US" altLang="en-US" sz="1200" dirty="0">
                <a:solidFill>
                  <a:srgbClr val="002677"/>
                </a:solidFill>
                <a:latin typeface="Segoe UI" panose="020B0502040204020203" pitchFamily="34" charset="0"/>
                <a:cs typeface="Segoe UI" panose="020B0502040204020203" pitchFamily="34" charset="0"/>
              </a:rPr>
            </a:br>
            <a:r>
              <a:rPr lang="en-US" altLang="en-US" sz="1200" dirty="0">
                <a:solidFill>
                  <a:srgbClr val="002677"/>
                </a:solidFill>
                <a:latin typeface="Segoe UI" panose="020B0502040204020203" pitchFamily="34" charset="0"/>
                <a:cs typeface="Segoe UI" panose="020B0502040204020203" pitchFamily="34" charset="0"/>
              </a:rPr>
              <a:t>the way you signed your name on </a:t>
            </a:r>
            <a:br>
              <a:rPr lang="en-US" altLang="en-US" sz="1200" dirty="0">
                <a:solidFill>
                  <a:srgbClr val="002677"/>
                </a:solidFill>
                <a:latin typeface="Segoe UI" panose="020B0502040204020203" pitchFamily="34" charset="0"/>
                <a:cs typeface="Segoe UI" panose="020B0502040204020203" pitchFamily="34" charset="0"/>
              </a:rPr>
            </a:br>
            <a:r>
              <a:rPr lang="en-US" altLang="en-US" sz="1200" spc="20" dirty="0">
                <a:solidFill>
                  <a:srgbClr val="002677"/>
                </a:solidFill>
                <a:latin typeface="Segoe UI" panose="020B0502040204020203" pitchFamily="34" charset="0"/>
                <a:cs typeface="Segoe UI" panose="020B0502040204020203" pitchFamily="34" charset="0"/>
              </a:rPr>
              <a:t>the signature card you filled out </a:t>
            </a:r>
            <a:br>
              <a:rPr lang="en-US" altLang="en-US" sz="1200" spc="20" dirty="0">
                <a:solidFill>
                  <a:srgbClr val="002677"/>
                </a:solidFill>
                <a:latin typeface="Segoe UI" panose="020B0502040204020203" pitchFamily="34" charset="0"/>
                <a:cs typeface="Segoe UI" panose="020B0502040204020203" pitchFamily="34" charset="0"/>
              </a:rPr>
            </a:br>
            <a:r>
              <a:rPr lang="en-US" altLang="en-US" sz="1200" spc="20" dirty="0">
                <a:solidFill>
                  <a:srgbClr val="002677"/>
                </a:solidFill>
                <a:latin typeface="Segoe UI" panose="020B0502040204020203" pitchFamily="34" charset="0"/>
                <a:cs typeface="Segoe UI" panose="020B0502040204020203" pitchFamily="34" charset="0"/>
              </a:rPr>
              <a:t>when you opened your account.</a:t>
            </a:r>
          </a:p>
        </p:txBody>
      </p:sp>
      <p:sp>
        <p:nvSpPr>
          <p:cNvPr id="74" name="TextBox 73">
            <a:extLst>
              <a:ext uri="{FF2B5EF4-FFF2-40B4-BE49-F238E27FC236}">
                <a16:creationId xmlns:a16="http://schemas.microsoft.com/office/drawing/2014/main" id="{E0EBB562-5BA0-C681-0B80-8DE548C26B94}"/>
              </a:ext>
            </a:extLst>
          </p:cNvPr>
          <p:cNvSpPr txBox="1"/>
          <p:nvPr/>
        </p:nvSpPr>
        <p:spPr>
          <a:xfrm>
            <a:off x="7694612" y="6283035"/>
            <a:ext cx="3711575" cy="784830"/>
          </a:xfrm>
          <a:prstGeom prst="rect">
            <a:avLst/>
          </a:prstGeom>
          <a:noFill/>
        </p:spPr>
        <p:txBody>
          <a:bodyPr wrap="square" lIns="182880" tIns="0" rIns="274320" rtlCol="0">
            <a:spAutoFit/>
          </a:bodyPr>
          <a:lstStyle/>
          <a:p>
            <a:pPr marL="7938" lvl="0" indent="-7938" defTabSz="1097198">
              <a:defRPr/>
            </a:pPr>
            <a:r>
              <a:rPr lang="en-US" altLang="en-US" sz="1200" b="1" spc="10" dirty="0">
                <a:solidFill>
                  <a:schemeClr val="tx2"/>
                </a:solidFill>
                <a:latin typeface="Segoe UI" panose="020B0502040204020203" pitchFamily="34" charset="0"/>
                <a:cs typeface="Segoe UI" panose="020B0502040204020203" pitchFamily="34" charset="0"/>
              </a:rPr>
              <a:t>Identification numbers</a:t>
            </a:r>
            <a:r>
              <a:rPr lang="en-US" altLang="en-US" sz="1200" b="1" spc="10" dirty="0">
                <a:solidFill>
                  <a:srgbClr val="002677"/>
                </a:solidFill>
                <a:latin typeface="Segoe UI Semibold" panose="020B0502040204020203" pitchFamily="34" charset="0"/>
                <a:cs typeface="Segoe UI Semibold" panose="020B0502040204020203" pitchFamily="34" charset="0"/>
              </a:rPr>
              <a:t> </a:t>
            </a:r>
            <a:r>
              <a:rPr lang="en-US" altLang="en-US" sz="1200" spc="10" dirty="0">
                <a:solidFill>
                  <a:srgbClr val="002677"/>
                </a:solidFill>
                <a:latin typeface="Segoe UI" panose="020B0502040204020203" pitchFamily="34" charset="0"/>
                <a:cs typeface="Segoe UI" panose="020B0502040204020203" pitchFamily="34" charset="0"/>
              </a:rPr>
              <a:t>These numbers are </a:t>
            </a:r>
            <a:r>
              <a:rPr lang="en-US" altLang="en-US" sz="1200" dirty="0">
                <a:solidFill>
                  <a:srgbClr val="002677"/>
                </a:solidFill>
                <a:latin typeface="Segoe UI" panose="020B0502040204020203" pitchFamily="34" charset="0"/>
                <a:cs typeface="Segoe UI" panose="020B0502040204020203" pitchFamily="34" charset="0"/>
              </a:rPr>
              <a:t>used to identify the bank, your account number </a:t>
            </a:r>
            <a:r>
              <a:rPr lang="en-US" altLang="en-US" sz="1200" spc="20" dirty="0">
                <a:solidFill>
                  <a:srgbClr val="002677"/>
                </a:solidFill>
                <a:latin typeface="Segoe UI" panose="020B0502040204020203" pitchFamily="34" charset="0"/>
                <a:cs typeface="Segoe UI" panose="020B0502040204020203" pitchFamily="34" charset="0"/>
              </a:rPr>
              <a:t>and the check number. They are printed in a special magnetic ink that machines can read.</a:t>
            </a:r>
          </a:p>
        </p:txBody>
      </p:sp>
      <p:grpSp>
        <p:nvGrpSpPr>
          <p:cNvPr id="78" name="Group 77">
            <a:extLst>
              <a:ext uri="{FF2B5EF4-FFF2-40B4-BE49-F238E27FC236}">
                <a16:creationId xmlns:a16="http://schemas.microsoft.com/office/drawing/2014/main" id="{1DBDC685-DD35-E5BF-C936-4D148915638A}"/>
              </a:ext>
            </a:extLst>
          </p:cNvPr>
          <p:cNvGrpSpPr/>
          <p:nvPr/>
        </p:nvGrpSpPr>
        <p:grpSpPr>
          <a:xfrm rot="5400000">
            <a:off x="3887833" y="2047178"/>
            <a:ext cx="45720" cy="734790"/>
            <a:chOff x="9048840" y="3966704"/>
            <a:chExt cx="45720" cy="718591"/>
          </a:xfrm>
          <a:solidFill>
            <a:schemeClr val="bg1"/>
          </a:solidFill>
        </p:grpSpPr>
        <p:cxnSp>
          <p:nvCxnSpPr>
            <p:cNvPr id="79" name="Straight Connector 78">
              <a:extLst>
                <a:ext uri="{FF2B5EF4-FFF2-40B4-BE49-F238E27FC236}">
                  <a16:creationId xmlns:a16="http://schemas.microsoft.com/office/drawing/2014/main" id="{646B007C-D8F7-1A30-D034-6168C04D26A8}"/>
                </a:ext>
              </a:extLst>
            </p:cNvPr>
            <p:cNvCxnSpPr>
              <a:cxnSpLocks/>
            </p:cNvCxnSpPr>
            <p:nvPr/>
          </p:nvCxnSpPr>
          <p:spPr>
            <a:xfrm rot="16200000" flipH="1">
              <a:off x="8728659" y="4340761"/>
              <a:ext cx="689066" cy="1"/>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517708B8-8FA8-1BFE-D04A-6A5D8F7EC66F}"/>
                </a:ext>
              </a:extLst>
            </p:cNvPr>
            <p:cNvSpPr/>
            <p:nvPr/>
          </p:nvSpPr>
          <p:spPr>
            <a:xfrm>
              <a:off x="9048840"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81" name="TextBox 80">
            <a:extLst>
              <a:ext uri="{FF2B5EF4-FFF2-40B4-BE49-F238E27FC236}">
                <a16:creationId xmlns:a16="http://schemas.microsoft.com/office/drawing/2014/main" id="{04AB9966-AF0F-DADC-8A4C-A576DEFE0914}"/>
              </a:ext>
            </a:extLst>
          </p:cNvPr>
          <p:cNvSpPr txBox="1"/>
          <p:nvPr/>
        </p:nvSpPr>
        <p:spPr>
          <a:xfrm>
            <a:off x="718456" y="2338618"/>
            <a:ext cx="2751364" cy="784830"/>
          </a:xfrm>
          <a:prstGeom prst="rect">
            <a:avLst/>
          </a:prstGeom>
          <a:noFill/>
        </p:spPr>
        <p:txBody>
          <a:bodyPr wrap="square" lIns="182880" tIns="0" rIns="274320" rtlCol="0">
            <a:spAutoFit/>
          </a:bodyPr>
          <a:lstStyle/>
          <a:p>
            <a:pPr marL="7938" lvl="0" indent="-7938" defTabSz="1097198">
              <a:defRPr/>
            </a:pPr>
            <a:r>
              <a:rPr lang="en-US" altLang="en-US" sz="1200" b="1" dirty="0">
                <a:solidFill>
                  <a:schemeClr val="tx2"/>
                </a:solidFill>
                <a:latin typeface="Segoe UI" panose="020B0502040204020203" pitchFamily="34" charset="0"/>
                <a:cs typeface="Segoe UI" panose="020B0502040204020203" pitchFamily="34" charset="0"/>
              </a:rPr>
              <a:t>Name</a:t>
            </a:r>
            <a:r>
              <a:rPr lang="en-US" altLang="en-US" sz="1200" b="1" dirty="0">
                <a:solidFill>
                  <a:srgbClr val="002677"/>
                </a:solidFill>
                <a:latin typeface="Segoe UI Semibold" panose="020B0502040204020203" pitchFamily="34" charset="0"/>
                <a:cs typeface="Segoe UI Semibold" panose="020B0502040204020203" pitchFamily="34" charset="0"/>
              </a:rPr>
              <a:t> </a:t>
            </a:r>
            <a:r>
              <a:rPr lang="en-US" altLang="en-US" sz="1200" dirty="0">
                <a:solidFill>
                  <a:srgbClr val="002677"/>
                </a:solidFill>
                <a:latin typeface="Segoe UI" panose="020B0502040204020203" pitchFamily="34" charset="0"/>
                <a:cs typeface="Segoe UI" panose="020B0502040204020203" pitchFamily="34" charset="0"/>
              </a:rPr>
              <a:t>Your personal information is printed here. Never list your Social Security number on your printed check.</a:t>
            </a:r>
          </a:p>
        </p:txBody>
      </p:sp>
      <p:grpSp>
        <p:nvGrpSpPr>
          <p:cNvPr id="75" name="Group 74">
            <a:extLst>
              <a:ext uri="{FF2B5EF4-FFF2-40B4-BE49-F238E27FC236}">
                <a16:creationId xmlns:a16="http://schemas.microsoft.com/office/drawing/2014/main" id="{30D430EE-FC4C-BB6E-A959-9802A1A8389E}"/>
              </a:ext>
            </a:extLst>
          </p:cNvPr>
          <p:cNvGrpSpPr/>
          <p:nvPr/>
        </p:nvGrpSpPr>
        <p:grpSpPr>
          <a:xfrm>
            <a:off x="3475264" y="2256389"/>
            <a:ext cx="334736" cy="338554"/>
            <a:chOff x="10948307" y="3183523"/>
            <a:chExt cx="334736" cy="338554"/>
          </a:xfrm>
        </p:grpSpPr>
        <p:sp>
          <p:nvSpPr>
            <p:cNvPr id="76" name="Oval 75">
              <a:extLst>
                <a:ext uri="{FF2B5EF4-FFF2-40B4-BE49-F238E27FC236}">
                  <a16:creationId xmlns:a16="http://schemas.microsoft.com/office/drawing/2014/main" id="{45F8BB32-103D-4D01-DF48-C2C27E8DB82B}"/>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4299F96B-B9E3-C2CA-BE23-4B853F426DE6}"/>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5</a:t>
              </a:r>
              <a:endParaRPr lang="en-US" sz="1600" b="1" dirty="0">
                <a:solidFill>
                  <a:schemeClr val="bg1"/>
                </a:solidFill>
                <a:latin typeface="Helvetica" pitchFamily="2" charset="0"/>
              </a:endParaRPr>
            </a:p>
          </p:txBody>
        </p:sp>
      </p:grpSp>
      <p:grpSp>
        <p:nvGrpSpPr>
          <p:cNvPr id="83" name="Group 82">
            <a:extLst>
              <a:ext uri="{FF2B5EF4-FFF2-40B4-BE49-F238E27FC236}">
                <a16:creationId xmlns:a16="http://schemas.microsoft.com/office/drawing/2014/main" id="{D2C4EA9F-0B5A-239E-DC2A-C894755AAE4B}"/>
              </a:ext>
            </a:extLst>
          </p:cNvPr>
          <p:cNvGrpSpPr/>
          <p:nvPr/>
        </p:nvGrpSpPr>
        <p:grpSpPr>
          <a:xfrm rot="5400000">
            <a:off x="3887833" y="2933453"/>
            <a:ext cx="45720" cy="734790"/>
            <a:chOff x="9048840" y="3966704"/>
            <a:chExt cx="45720" cy="718591"/>
          </a:xfrm>
          <a:solidFill>
            <a:schemeClr val="bg1"/>
          </a:solidFill>
        </p:grpSpPr>
        <p:cxnSp>
          <p:nvCxnSpPr>
            <p:cNvPr id="84" name="Straight Connector 83">
              <a:extLst>
                <a:ext uri="{FF2B5EF4-FFF2-40B4-BE49-F238E27FC236}">
                  <a16:creationId xmlns:a16="http://schemas.microsoft.com/office/drawing/2014/main" id="{2EC9FF6C-F77F-657A-053A-B7D8D08B80E1}"/>
                </a:ext>
              </a:extLst>
            </p:cNvPr>
            <p:cNvCxnSpPr>
              <a:cxnSpLocks/>
            </p:cNvCxnSpPr>
            <p:nvPr/>
          </p:nvCxnSpPr>
          <p:spPr>
            <a:xfrm rot="16200000" flipH="1">
              <a:off x="8728659" y="4340761"/>
              <a:ext cx="689066" cy="1"/>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0260B51F-E897-5529-C815-E435AA958A7D}"/>
                </a:ext>
              </a:extLst>
            </p:cNvPr>
            <p:cNvSpPr/>
            <p:nvPr/>
          </p:nvSpPr>
          <p:spPr>
            <a:xfrm>
              <a:off x="9048840"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nvGrpSpPr>
          <p:cNvPr id="86" name="Group 85">
            <a:extLst>
              <a:ext uri="{FF2B5EF4-FFF2-40B4-BE49-F238E27FC236}">
                <a16:creationId xmlns:a16="http://schemas.microsoft.com/office/drawing/2014/main" id="{DE6F36AF-AC87-F993-5F49-7626451F26FB}"/>
              </a:ext>
            </a:extLst>
          </p:cNvPr>
          <p:cNvGrpSpPr/>
          <p:nvPr/>
        </p:nvGrpSpPr>
        <p:grpSpPr>
          <a:xfrm>
            <a:off x="3475264" y="3142664"/>
            <a:ext cx="334736" cy="338554"/>
            <a:chOff x="10948307" y="3183523"/>
            <a:chExt cx="334736" cy="338554"/>
          </a:xfrm>
        </p:grpSpPr>
        <p:sp>
          <p:nvSpPr>
            <p:cNvPr id="87" name="Oval 86">
              <a:extLst>
                <a:ext uri="{FF2B5EF4-FFF2-40B4-BE49-F238E27FC236}">
                  <a16:creationId xmlns:a16="http://schemas.microsoft.com/office/drawing/2014/main" id="{0F2E3C3D-5FE3-0A80-1B4C-93B3F777C99F}"/>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19CFAA08-4AF7-DDE3-A4F6-E95A1F8D67E8}"/>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2</a:t>
              </a:r>
              <a:endParaRPr lang="en-US" sz="1600" b="1" dirty="0">
                <a:solidFill>
                  <a:schemeClr val="bg1"/>
                </a:solidFill>
                <a:latin typeface="Helvetica" pitchFamily="2" charset="0"/>
              </a:endParaRPr>
            </a:p>
          </p:txBody>
        </p:sp>
      </p:grpSp>
      <p:sp>
        <p:nvSpPr>
          <p:cNvPr id="89" name="TextBox 88">
            <a:extLst>
              <a:ext uri="{FF2B5EF4-FFF2-40B4-BE49-F238E27FC236}">
                <a16:creationId xmlns:a16="http://schemas.microsoft.com/office/drawing/2014/main" id="{16123C3D-13AA-E6C8-1DEA-7B57DA8734FA}"/>
              </a:ext>
            </a:extLst>
          </p:cNvPr>
          <p:cNvSpPr txBox="1"/>
          <p:nvPr/>
        </p:nvSpPr>
        <p:spPr>
          <a:xfrm>
            <a:off x="898525" y="3228484"/>
            <a:ext cx="2440668" cy="600164"/>
          </a:xfrm>
          <a:prstGeom prst="rect">
            <a:avLst/>
          </a:prstGeom>
          <a:noFill/>
        </p:spPr>
        <p:txBody>
          <a:bodyPr wrap="square" lIns="0" tIns="0" rIns="274320" rtlCol="0">
            <a:spAutoFit/>
          </a:bodyPr>
          <a:lstStyle/>
          <a:p>
            <a:pPr marL="7938" lvl="0" indent="-7938" defTabSz="1097198">
              <a:defRPr/>
            </a:pPr>
            <a:r>
              <a:rPr lang="en-US" altLang="en-US" sz="1200" b="1" dirty="0">
                <a:solidFill>
                  <a:schemeClr val="tx2"/>
                </a:solidFill>
                <a:latin typeface="Segoe UI" panose="020B0502040204020203" pitchFamily="34" charset="0"/>
                <a:cs typeface="Segoe UI" panose="020B0502040204020203" pitchFamily="34" charset="0"/>
              </a:rPr>
              <a:t>Payee</a:t>
            </a:r>
            <a:r>
              <a:rPr lang="en-US" altLang="en-US" sz="1200" b="1" dirty="0">
                <a:solidFill>
                  <a:srgbClr val="002677"/>
                </a:solidFill>
                <a:latin typeface="Segoe UI Semibold" panose="020B0502040204020203" pitchFamily="34" charset="0"/>
                <a:cs typeface="Segoe UI Semibold" panose="020B0502040204020203" pitchFamily="34" charset="0"/>
              </a:rPr>
              <a:t> </a:t>
            </a:r>
            <a:r>
              <a:rPr lang="en-US" altLang="en-US" sz="1200" dirty="0">
                <a:solidFill>
                  <a:srgbClr val="002677"/>
                </a:solidFill>
                <a:latin typeface="Segoe UI" panose="020B0502040204020203" pitchFamily="34" charset="0"/>
                <a:cs typeface="Segoe UI" panose="020B0502040204020203" pitchFamily="34" charset="0"/>
              </a:rPr>
              <a:t>Enter the name of the person or the company you </a:t>
            </a:r>
            <a:br>
              <a:rPr lang="en-US" altLang="en-US" sz="1200" dirty="0">
                <a:solidFill>
                  <a:srgbClr val="002677"/>
                </a:solidFill>
                <a:latin typeface="Segoe UI" panose="020B0502040204020203" pitchFamily="34" charset="0"/>
                <a:cs typeface="Segoe UI" panose="020B0502040204020203" pitchFamily="34" charset="0"/>
              </a:rPr>
            </a:br>
            <a:r>
              <a:rPr lang="en-US" altLang="en-US" sz="1200" dirty="0">
                <a:solidFill>
                  <a:srgbClr val="002677"/>
                </a:solidFill>
                <a:latin typeface="Segoe UI" panose="020B0502040204020203" pitchFamily="34" charset="0"/>
                <a:cs typeface="Segoe UI" panose="020B0502040204020203" pitchFamily="34" charset="0"/>
              </a:rPr>
              <a:t>are going to give the check to.</a:t>
            </a:r>
          </a:p>
        </p:txBody>
      </p:sp>
      <p:grpSp>
        <p:nvGrpSpPr>
          <p:cNvPr id="101" name="Group 100">
            <a:extLst>
              <a:ext uri="{FF2B5EF4-FFF2-40B4-BE49-F238E27FC236}">
                <a16:creationId xmlns:a16="http://schemas.microsoft.com/office/drawing/2014/main" id="{D25AB855-5B9C-CD64-16D6-D2FDDB479D89}"/>
              </a:ext>
            </a:extLst>
          </p:cNvPr>
          <p:cNvGrpSpPr/>
          <p:nvPr/>
        </p:nvGrpSpPr>
        <p:grpSpPr>
          <a:xfrm>
            <a:off x="3475264" y="3619434"/>
            <a:ext cx="1141732" cy="764585"/>
            <a:chOff x="3475264" y="3619434"/>
            <a:chExt cx="1141732" cy="764585"/>
          </a:xfrm>
        </p:grpSpPr>
        <p:cxnSp>
          <p:nvCxnSpPr>
            <p:cNvPr id="98" name="Straight Connector 97">
              <a:extLst>
                <a:ext uri="{FF2B5EF4-FFF2-40B4-BE49-F238E27FC236}">
                  <a16:creationId xmlns:a16="http://schemas.microsoft.com/office/drawing/2014/main" id="{7EBDCC43-892D-93F8-1510-96162906ACB9}"/>
                </a:ext>
              </a:extLst>
            </p:cNvPr>
            <p:cNvCxnSpPr>
              <a:cxnSpLocks/>
            </p:cNvCxnSpPr>
            <p:nvPr/>
          </p:nvCxnSpPr>
          <p:spPr>
            <a:xfrm flipH="1">
              <a:off x="3667027" y="4227132"/>
              <a:ext cx="924712" cy="1968"/>
            </a:xfrm>
            <a:prstGeom prst="line">
              <a:avLst/>
            </a:prstGeom>
            <a:solidFill>
              <a:schemeClr val="bg1"/>
            </a:solidFill>
            <a:ln w="6350" cap="rnd">
              <a:solidFill>
                <a:srgbClr val="002577"/>
              </a:solidFill>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FF6B371-F172-D8EF-0861-91E988CA499E}"/>
                </a:ext>
              </a:extLst>
            </p:cNvPr>
            <p:cNvGrpSpPr/>
            <p:nvPr/>
          </p:nvGrpSpPr>
          <p:grpSpPr>
            <a:xfrm>
              <a:off x="4571276" y="3619434"/>
              <a:ext cx="45720" cy="609662"/>
              <a:chOff x="9048840" y="3966704"/>
              <a:chExt cx="45720" cy="596222"/>
            </a:xfrm>
            <a:solidFill>
              <a:schemeClr val="bg1"/>
            </a:solidFill>
          </p:grpSpPr>
          <p:cxnSp>
            <p:nvCxnSpPr>
              <p:cNvPr id="91" name="Straight Connector 90">
                <a:extLst>
                  <a:ext uri="{FF2B5EF4-FFF2-40B4-BE49-F238E27FC236}">
                    <a16:creationId xmlns:a16="http://schemas.microsoft.com/office/drawing/2014/main" id="{66192E60-AED2-716A-BAA6-AE2F1CFE3583}"/>
                  </a:ext>
                </a:extLst>
              </p:cNvPr>
              <p:cNvCxnSpPr>
                <a:cxnSpLocks/>
              </p:cNvCxnSpPr>
              <p:nvPr/>
            </p:nvCxnSpPr>
            <p:spPr>
              <a:xfrm>
                <a:off x="9073190" y="3996228"/>
                <a:ext cx="1" cy="566698"/>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F195F4FA-DC51-CD8A-8D4D-396AE00FE4EA}"/>
                  </a:ext>
                </a:extLst>
              </p:cNvPr>
              <p:cNvSpPr/>
              <p:nvPr/>
            </p:nvSpPr>
            <p:spPr>
              <a:xfrm>
                <a:off x="9048840"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nvGrpSpPr>
            <p:cNvPr id="93" name="Group 92">
              <a:extLst>
                <a:ext uri="{FF2B5EF4-FFF2-40B4-BE49-F238E27FC236}">
                  <a16:creationId xmlns:a16="http://schemas.microsoft.com/office/drawing/2014/main" id="{44E08208-87D7-6876-3888-FFB28A92FDCA}"/>
                </a:ext>
              </a:extLst>
            </p:cNvPr>
            <p:cNvGrpSpPr/>
            <p:nvPr/>
          </p:nvGrpSpPr>
          <p:grpSpPr>
            <a:xfrm>
              <a:off x="3475264" y="4045465"/>
              <a:ext cx="334736" cy="338554"/>
              <a:chOff x="10948307" y="3183523"/>
              <a:chExt cx="334736" cy="338554"/>
            </a:xfrm>
          </p:grpSpPr>
          <p:sp>
            <p:nvSpPr>
              <p:cNvPr id="94" name="Oval 93">
                <a:extLst>
                  <a:ext uri="{FF2B5EF4-FFF2-40B4-BE49-F238E27FC236}">
                    <a16:creationId xmlns:a16="http://schemas.microsoft.com/office/drawing/2014/main" id="{43567EBB-7943-4A84-0165-C2BE20874CB6}"/>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64DE9614-D113-4F56-2048-7A2B0FA92F3D}"/>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4</a:t>
                </a:r>
                <a:endParaRPr lang="en-US" sz="1600" b="1" dirty="0">
                  <a:solidFill>
                    <a:schemeClr val="bg1"/>
                  </a:solidFill>
                  <a:latin typeface="Helvetica" pitchFamily="2" charset="0"/>
                </a:endParaRPr>
              </a:p>
            </p:txBody>
          </p:sp>
        </p:grpSp>
      </p:grpSp>
      <p:grpSp>
        <p:nvGrpSpPr>
          <p:cNvPr id="104" name="Group 103">
            <a:extLst>
              <a:ext uri="{FF2B5EF4-FFF2-40B4-BE49-F238E27FC236}">
                <a16:creationId xmlns:a16="http://schemas.microsoft.com/office/drawing/2014/main" id="{FFBB6469-C0B5-9874-797B-86D31444266F}"/>
              </a:ext>
            </a:extLst>
          </p:cNvPr>
          <p:cNvGrpSpPr/>
          <p:nvPr/>
        </p:nvGrpSpPr>
        <p:grpSpPr>
          <a:xfrm>
            <a:off x="4724400" y="4499561"/>
            <a:ext cx="45720" cy="1361590"/>
            <a:chOff x="9034716" y="3966704"/>
            <a:chExt cx="45720" cy="1331573"/>
          </a:xfrm>
          <a:solidFill>
            <a:schemeClr val="bg1"/>
          </a:solidFill>
        </p:grpSpPr>
        <p:cxnSp>
          <p:nvCxnSpPr>
            <p:cNvPr id="105" name="Straight Connector 104">
              <a:extLst>
                <a:ext uri="{FF2B5EF4-FFF2-40B4-BE49-F238E27FC236}">
                  <a16:creationId xmlns:a16="http://schemas.microsoft.com/office/drawing/2014/main" id="{C39DA436-263A-F809-D1D6-BACAA28B94F5}"/>
                </a:ext>
              </a:extLst>
            </p:cNvPr>
            <p:cNvCxnSpPr>
              <a:cxnSpLocks/>
            </p:cNvCxnSpPr>
            <p:nvPr/>
          </p:nvCxnSpPr>
          <p:spPr>
            <a:xfrm>
              <a:off x="9056862" y="3996228"/>
              <a:ext cx="1" cy="1302049"/>
            </a:xfrm>
            <a:prstGeom prst="line">
              <a:avLst/>
            </a:prstGeom>
            <a:grpFill/>
            <a:ln w="6350" cap="rnd">
              <a:solidFill>
                <a:srgbClr val="002577"/>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98014929-E419-409A-F864-18B05D13EDB5}"/>
                </a:ext>
              </a:extLst>
            </p:cNvPr>
            <p:cNvSpPr/>
            <p:nvPr/>
          </p:nvSpPr>
          <p:spPr>
            <a:xfrm>
              <a:off x="9034716" y="3966704"/>
              <a:ext cx="45720" cy="44712"/>
            </a:xfrm>
            <a:prstGeom prst="ellipse">
              <a:avLst/>
            </a:prstGeom>
            <a:solidFill>
              <a:srgbClr val="002577"/>
            </a:solidFill>
            <a:ln w="6350">
              <a:solidFill>
                <a:srgbClr val="002577"/>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grpSp>
        <p:nvGrpSpPr>
          <p:cNvPr id="107" name="Group 106">
            <a:extLst>
              <a:ext uri="{FF2B5EF4-FFF2-40B4-BE49-F238E27FC236}">
                <a16:creationId xmlns:a16="http://schemas.microsoft.com/office/drawing/2014/main" id="{6ECB74B2-0214-27DB-0088-3DACF96EF325}"/>
              </a:ext>
            </a:extLst>
          </p:cNvPr>
          <p:cNvGrpSpPr/>
          <p:nvPr/>
        </p:nvGrpSpPr>
        <p:grpSpPr>
          <a:xfrm>
            <a:off x="4582175" y="5827798"/>
            <a:ext cx="334736" cy="338554"/>
            <a:chOff x="10948307" y="3183523"/>
            <a:chExt cx="334736" cy="338554"/>
          </a:xfrm>
        </p:grpSpPr>
        <p:sp>
          <p:nvSpPr>
            <p:cNvPr id="108" name="Oval 107">
              <a:extLst>
                <a:ext uri="{FF2B5EF4-FFF2-40B4-BE49-F238E27FC236}">
                  <a16:creationId xmlns:a16="http://schemas.microsoft.com/office/drawing/2014/main" id="{418A3F8A-BFB4-CBF8-A1D6-5A1D16A64C65}"/>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1DF77EFA-B8AB-92C8-143E-106489C88A69}"/>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7</a:t>
              </a:r>
              <a:endParaRPr lang="en-US" sz="1600" b="1" dirty="0">
                <a:solidFill>
                  <a:schemeClr val="bg1"/>
                </a:solidFill>
                <a:latin typeface="Helvetica" pitchFamily="2" charset="0"/>
              </a:endParaRPr>
            </a:p>
          </p:txBody>
        </p:sp>
      </p:grpSp>
      <p:grpSp>
        <p:nvGrpSpPr>
          <p:cNvPr id="34" name="Group 33">
            <a:extLst>
              <a:ext uri="{FF2B5EF4-FFF2-40B4-BE49-F238E27FC236}">
                <a16:creationId xmlns:a16="http://schemas.microsoft.com/office/drawing/2014/main" id="{9E09A57B-D95B-6D60-8038-A8D30630F01F}"/>
              </a:ext>
            </a:extLst>
          </p:cNvPr>
          <p:cNvGrpSpPr/>
          <p:nvPr/>
        </p:nvGrpSpPr>
        <p:grpSpPr>
          <a:xfrm>
            <a:off x="10948307" y="3165309"/>
            <a:ext cx="334736" cy="338554"/>
            <a:chOff x="10948307" y="3183523"/>
            <a:chExt cx="334736" cy="338554"/>
          </a:xfrm>
        </p:grpSpPr>
        <p:sp>
          <p:nvSpPr>
            <p:cNvPr id="35" name="Oval 34">
              <a:extLst>
                <a:ext uri="{FF2B5EF4-FFF2-40B4-BE49-F238E27FC236}">
                  <a16:creationId xmlns:a16="http://schemas.microsoft.com/office/drawing/2014/main" id="{027CCE87-A197-457A-6722-FFBD4E23E661}"/>
                </a:ext>
              </a:extLst>
            </p:cNvPr>
            <p:cNvSpPr/>
            <p:nvPr/>
          </p:nvSpPr>
          <p:spPr>
            <a:xfrm>
              <a:off x="10948307" y="3184071"/>
              <a:ext cx="334736" cy="334736"/>
            </a:xfrm>
            <a:prstGeom prst="ellipse">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520C5AD-19BC-29DF-A2A4-8BF89E7441AE}"/>
                </a:ext>
              </a:extLst>
            </p:cNvPr>
            <p:cNvSpPr txBox="1"/>
            <p:nvPr/>
          </p:nvSpPr>
          <p:spPr>
            <a:xfrm>
              <a:off x="10948307" y="3183523"/>
              <a:ext cx="334735" cy="338554"/>
            </a:xfrm>
            <a:prstGeom prst="rect">
              <a:avLst/>
            </a:prstGeom>
            <a:noFill/>
          </p:spPr>
          <p:txBody>
            <a:bodyPr wrap="square" rtlCol="0">
              <a:spAutoFit/>
            </a:bodyPr>
            <a:lstStyle/>
            <a:p>
              <a:pPr algn="ctr"/>
              <a:r>
                <a:rPr lang="en-US" altLang="en-US" sz="1600" b="1" dirty="0">
                  <a:solidFill>
                    <a:schemeClr val="bg1"/>
                  </a:solidFill>
                  <a:latin typeface="Segoe UI" panose="020B0502040204020203" pitchFamily="34" charset="0"/>
                  <a:cs typeface="Segoe UI" panose="020B0502040204020203" pitchFamily="34" charset="0"/>
                </a:rPr>
                <a:t>3</a:t>
              </a:r>
              <a:endParaRPr lang="en-US" sz="1600" b="1" dirty="0">
                <a:solidFill>
                  <a:schemeClr val="bg1"/>
                </a:solidFill>
                <a:latin typeface="Helvetica" pitchFamily="2" charset="0"/>
              </a:endParaRPr>
            </a:p>
          </p:txBody>
        </p:sp>
      </p:grpSp>
    </p:spTree>
    <p:extLst>
      <p:ext uri="{BB962C8B-B14F-4D97-AF65-F5344CB8AC3E}">
        <p14:creationId xmlns:p14="http://schemas.microsoft.com/office/powerpoint/2010/main" val="419643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8</a:t>
            </a:fld>
            <a:endParaRPr lang="en-US" dirty="0">
              <a:latin typeface="Segoe UI" panose="020B0502040204020203" pitchFamily="34" charset="0"/>
              <a:sym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Keeping a running balance</a:t>
            </a:r>
          </a:p>
        </p:txBody>
      </p:sp>
      <p:cxnSp>
        <p:nvCxnSpPr>
          <p:cNvPr id="3" name="Straight Connector 2">
            <a:extLst>
              <a:ext uri="{FF2B5EF4-FFF2-40B4-BE49-F238E27FC236}">
                <a16:creationId xmlns:a16="http://schemas.microsoft.com/office/drawing/2014/main" id="{5DD6BDD5-9EAB-745E-C320-E1542E3743D6}"/>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D102A61-2023-2477-0DE6-14E0D347B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9210" y="7528334"/>
            <a:ext cx="570886" cy="380591"/>
          </a:xfrm>
          <a:prstGeom prst="rect">
            <a:avLst/>
          </a:prstGeom>
        </p:spPr>
      </p:pic>
      <p:sp>
        <p:nvSpPr>
          <p:cNvPr id="17" name="Footer Placeholder 3">
            <a:extLst>
              <a:ext uri="{FF2B5EF4-FFF2-40B4-BE49-F238E27FC236}">
                <a16:creationId xmlns:a16="http://schemas.microsoft.com/office/drawing/2014/main" id="{7A1B39C5-73DF-12F9-C9A8-6DD0D24ED1B1}"/>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1C1A3D05-BB89-2338-6CDA-B24C0105AE55}"/>
              </a:ext>
            </a:extLst>
          </p:cNvPr>
          <p:cNvGrpSpPr/>
          <p:nvPr/>
        </p:nvGrpSpPr>
        <p:grpSpPr>
          <a:xfrm>
            <a:off x="12762742" y="274837"/>
            <a:ext cx="1452485" cy="677176"/>
            <a:chOff x="12762742" y="274837"/>
            <a:chExt cx="1452485" cy="677176"/>
          </a:xfrm>
        </p:grpSpPr>
        <p:pic>
          <p:nvPicPr>
            <p:cNvPr id="9" name="Graphic 8">
              <a:extLst>
                <a:ext uri="{FF2B5EF4-FFF2-40B4-BE49-F238E27FC236}">
                  <a16:creationId xmlns:a16="http://schemas.microsoft.com/office/drawing/2014/main" id="{F7216985-9501-188C-559E-1F55F0704D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621DB889-84BB-6293-2BDB-EC5DD6EAE85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2" name="Text Placeholder 3">
              <a:extLst>
                <a:ext uri="{FF2B5EF4-FFF2-40B4-BE49-F238E27FC236}">
                  <a16:creationId xmlns:a16="http://schemas.microsoft.com/office/drawing/2014/main" id="{79B1238C-BA97-DC54-B331-73B0B94F63D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pic>
        <p:nvPicPr>
          <p:cNvPr id="8" name="Picture 7" descr="Table&#10;&#10;Description automatically generated">
            <a:extLst>
              <a:ext uri="{FF2B5EF4-FFF2-40B4-BE49-F238E27FC236}">
                <a16:creationId xmlns:a16="http://schemas.microsoft.com/office/drawing/2014/main" id="{8148C79D-7628-B9B6-9BFD-0616BCDE69C2}"/>
              </a:ext>
            </a:extLst>
          </p:cNvPr>
          <p:cNvPicPr>
            <a:picLocks noChangeAspect="1"/>
          </p:cNvPicPr>
          <p:nvPr/>
        </p:nvPicPr>
        <p:blipFill>
          <a:blip r:embed="rId7"/>
          <a:stretch>
            <a:fillRect/>
          </a:stretch>
        </p:blipFill>
        <p:spPr>
          <a:xfrm>
            <a:off x="462983" y="3189565"/>
            <a:ext cx="4184431" cy="1643079"/>
          </a:xfrm>
          <a:prstGeom prst="rect">
            <a:avLst/>
          </a:prstGeom>
          <a:effectLst>
            <a:outerShdw blurRad="76200" dist="38100" dir="2700000" algn="tl" rotWithShape="0">
              <a:prstClr val="black">
                <a:alpha val="20000"/>
              </a:prstClr>
            </a:outerShdw>
          </a:effectLst>
        </p:spPr>
      </p:pic>
      <p:sp>
        <p:nvSpPr>
          <p:cNvPr id="11" name="Text Placeholder 4">
            <a:extLst>
              <a:ext uri="{FF2B5EF4-FFF2-40B4-BE49-F238E27FC236}">
                <a16:creationId xmlns:a16="http://schemas.microsoft.com/office/drawing/2014/main" id="{52DF01C7-6F64-7A8C-66F7-B6C6D14A468D}"/>
              </a:ext>
            </a:extLst>
          </p:cNvPr>
          <p:cNvSpPr txBox="1">
            <a:spLocks/>
          </p:cNvSpPr>
          <p:nvPr/>
        </p:nvSpPr>
        <p:spPr>
          <a:xfrm>
            <a:off x="379219" y="2351275"/>
            <a:ext cx="3430782" cy="5443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accent1"/>
                </a:solidFill>
              </a:rPr>
              <a:t>Check transaction</a:t>
            </a:r>
          </a:p>
        </p:txBody>
      </p:sp>
      <p:grpSp>
        <p:nvGrpSpPr>
          <p:cNvPr id="13" name="Group 12">
            <a:extLst>
              <a:ext uri="{FF2B5EF4-FFF2-40B4-BE49-F238E27FC236}">
                <a16:creationId xmlns:a16="http://schemas.microsoft.com/office/drawing/2014/main" id="{5D4C8777-D1BD-3255-CCAF-CC856B7C35C3}"/>
              </a:ext>
            </a:extLst>
          </p:cNvPr>
          <p:cNvGrpSpPr/>
          <p:nvPr/>
        </p:nvGrpSpPr>
        <p:grpSpPr>
          <a:xfrm>
            <a:off x="4877383" y="2278145"/>
            <a:ext cx="4612794" cy="2979655"/>
            <a:chOff x="4947968" y="2460586"/>
            <a:chExt cx="4612794" cy="2793050"/>
          </a:xfrm>
        </p:grpSpPr>
        <p:cxnSp>
          <p:nvCxnSpPr>
            <p:cNvPr id="14" name="Straight Connector 13">
              <a:extLst>
                <a:ext uri="{FF2B5EF4-FFF2-40B4-BE49-F238E27FC236}">
                  <a16:creationId xmlns:a16="http://schemas.microsoft.com/office/drawing/2014/main" id="{2392A314-6276-607C-0B04-9780C92E605B}"/>
                </a:ext>
              </a:extLst>
            </p:cNvPr>
            <p:cNvCxnSpPr>
              <a:cxnSpLocks/>
            </p:cNvCxnSpPr>
            <p:nvPr/>
          </p:nvCxnSpPr>
          <p:spPr>
            <a:xfrm>
              <a:off x="9560762" y="2468130"/>
              <a:ext cx="0" cy="2785506"/>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AAE335-DF70-AAFE-A70B-298498EF33B3}"/>
                </a:ext>
              </a:extLst>
            </p:cNvPr>
            <p:cNvCxnSpPr>
              <a:cxnSpLocks/>
            </p:cNvCxnSpPr>
            <p:nvPr/>
          </p:nvCxnSpPr>
          <p:spPr>
            <a:xfrm>
              <a:off x="4947968" y="2460586"/>
              <a:ext cx="0" cy="279305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21" name="Text Placeholder 4">
            <a:extLst>
              <a:ext uri="{FF2B5EF4-FFF2-40B4-BE49-F238E27FC236}">
                <a16:creationId xmlns:a16="http://schemas.microsoft.com/office/drawing/2014/main" id="{7BD522EB-DD8D-AEC7-591E-AB8AC6A7A244}"/>
              </a:ext>
            </a:extLst>
          </p:cNvPr>
          <p:cNvSpPr txBox="1">
            <a:spLocks/>
          </p:cNvSpPr>
          <p:nvPr/>
        </p:nvSpPr>
        <p:spPr>
          <a:xfrm>
            <a:off x="4939959" y="2351275"/>
            <a:ext cx="3430782" cy="5443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accent1"/>
                </a:solidFill>
              </a:rPr>
              <a:t>ATM cards</a:t>
            </a:r>
          </a:p>
        </p:txBody>
      </p:sp>
      <p:sp>
        <p:nvSpPr>
          <p:cNvPr id="22" name="Text Placeholder 4">
            <a:extLst>
              <a:ext uri="{FF2B5EF4-FFF2-40B4-BE49-F238E27FC236}">
                <a16:creationId xmlns:a16="http://schemas.microsoft.com/office/drawing/2014/main" id="{04692D3C-AAF7-CBD4-62C7-9B489B699EB3}"/>
              </a:ext>
            </a:extLst>
          </p:cNvPr>
          <p:cNvSpPr txBox="1">
            <a:spLocks/>
          </p:cNvSpPr>
          <p:nvPr/>
        </p:nvSpPr>
        <p:spPr>
          <a:xfrm>
            <a:off x="9540240" y="2351275"/>
            <a:ext cx="3430782" cy="5443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dirty="0">
                <a:solidFill>
                  <a:schemeClr val="accent1"/>
                </a:solidFill>
              </a:rPr>
              <a:t>Check cards</a:t>
            </a:r>
          </a:p>
        </p:txBody>
      </p:sp>
      <p:pic>
        <p:nvPicPr>
          <p:cNvPr id="24" name="Picture 23" descr="Table&#10;&#10;Description automatically generated">
            <a:extLst>
              <a:ext uri="{FF2B5EF4-FFF2-40B4-BE49-F238E27FC236}">
                <a16:creationId xmlns:a16="http://schemas.microsoft.com/office/drawing/2014/main" id="{A912A261-D8BA-89B3-403F-BC1EEE400AA4}"/>
              </a:ext>
            </a:extLst>
          </p:cNvPr>
          <p:cNvPicPr>
            <a:picLocks noChangeAspect="1"/>
          </p:cNvPicPr>
          <p:nvPr/>
        </p:nvPicPr>
        <p:blipFill>
          <a:blip r:embed="rId8"/>
          <a:stretch>
            <a:fillRect/>
          </a:stretch>
        </p:blipFill>
        <p:spPr>
          <a:xfrm>
            <a:off x="5072371" y="3189565"/>
            <a:ext cx="4199205" cy="1647990"/>
          </a:xfrm>
          <a:prstGeom prst="rect">
            <a:avLst/>
          </a:prstGeom>
          <a:effectLst>
            <a:outerShdw blurRad="76200" dist="38100" dir="2700000" algn="tl" rotWithShape="0">
              <a:prstClr val="black">
                <a:alpha val="20000"/>
              </a:prstClr>
            </a:outerShdw>
          </a:effectLst>
        </p:spPr>
      </p:pic>
      <p:pic>
        <p:nvPicPr>
          <p:cNvPr id="26" name="Picture 25" descr="Table&#10;&#10;Description automatically generated">
            <a:extLst>
              <a:ext uri="{FF2B5EF4-FFF2-40B4-BE49-F238E27FC236}">
                <a16:creationId xmlns:a16="http://schemas.microsoft.com/office/drawing/2014/main" id="{1470A8B8-852D-CE74-856C-9D89DDC79C7C}"/>
              </a:ext>
            </a:extLst>
          </p:cNvPr>
          <p:cNvPicPr>
            <a:picLocks noChangeAspect="1"/>
          </p:cNvPicPr>
          <p:nvPr/>
        </p:nvPicPr>
        <p:blipFill>
          <a:blip r:embed="rId9"/>
          <a:stretch>
            <a:fillRect/>
          </a:stretch>
        </p:blipFill>
        <p:spPr>
          <a:xfrm>
            <a:off x="9703452" y="3189565"/>
            <a:ext cx="4163378" cy="1641957"/>
          </a:xfrm>
          <a:prstGeom prst="rect">
            <a:avLst/>
          </a:prstGeom>
          <a:effectLst>
            <a:outerShdw blurRad="76200" dist="38100" dir="2700000" algn="tl" rotWithShape="0">
              <a:prstClr val="black">
                <a:alpha val="20000"/>
              </a:prstClr>
            </a:outerShdw>
          </a:effectLst>
        </p:spPr>
      </p:pic>
    </p:spTree>
    <p:extLst>
      <p:ext uri="{BB962C8B-B14F-4D97-AF65-F5344CB8AC3E}">
        <p14:creationId xmlns:p14="http://schemas.microsoft.com/office/powerpoint/2010/main" val="69378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able&#10;&#10;Description automatically generated">
            <a:extLst>
              <a:ext uri="{FF2B5EF4-FFF2-40B4-BE49-F238E27FC236}">
                <a16:creationId xmlns:a16="http://schemas.microsoft.com/office/drawing/2014/main" id="{41286B5C-7066-5E6A-042C-ABF63BFCE99F}"/>
              </a:ext>
            </a:extLst>
          </p:cNvPr>
          <p:cNvPicPr>
            <a:picLocks noChangeAspect="1"/>
          </p:cNvPicPr>
          <p:nvPr/>
        </p:nvPicPr>
        <p:blipFill>
          <a:blip r:embed="rId3"/>
          <a:stretch>
            <a:fillRect/>
          </a:stretch>
        </p:blipFill>
        <p:spPr>
          <a:xfrm>
            <a:off x="3965319" y="1828799"/>
            <a:ext cx="6464655" cy="4724401"/>
          </a:xfrm>
          <a:prstGeom prst="rect">
            <a:avLst/>
          </a:prstGeom>
          <a:effectLst>
            <a:outerShdw blurRad="76200" dist="38100" dir="2700000" algn="tl" rotWithShape="0">
              <a:prstClr val="black">
                <a:alpha val="20000"/>
              </a:prstClr>
            </a:outerShdw>
          </a:effectLst>
        </p:spPr>
      </p:pic>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9</a:t>
            </a:fld>
            <a:endParaRPr lang="en-US" dirty="0">
              <a:latin typeface="Segoe UI" panose="020B0502040204020203" pitchFamily="34" charset="0"/>
              <a:sym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Reading a bank statement</a:t>
            </a:r>
          </a:p>
        </p:txBody>
      </p:sp>
      <p:cxnSp>
        <p:nvCxnSpPr>
          <p:cNvPr id="3" name="Straight Connector 2">
            <a:extLst>
              <a:ext uri="{FF2B5EF4-FFF2-40B4-BE49-F238E27FC236}">
                <a16:creationId xmlns:a16="http://schemas.microsoft.com/office/drawing/2014/main" id="{5DD6BDD5-9EAB-745E-C320-E1542E3743D6}"/>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D102A61-2023-2477-0DE6-14E0D347B7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29210" y="7528334"/>
            <a:ext cx="570886" cy="380591"/>
          </a:xfrm>
          <a:prstGeom prst="rect">
            <a:avLst/>
          </a:prstGeom>
        </p:spPr>
      </p:pic>
      <p:sp>
        <p:nvSpPr>
          <p:cNvPr id="17" name="Footer Placeholder 3">
            <a:extLst>
              <a:ext uri="{FF2B5EF4-FFF2-40B4-BE49-F238E27FC236}">
                <a16:creationId xmlns:a16="http://schemas.microsoft.com/office/drawing/2014/main" id="{7A1B39C5-73DF-12F9-C9A8-6DD0D24ED1B1}"/>
              </a:ext>
            </a:extLst>
          </p:cNvPr>
          <p:cNvSpPr txBox="1">
            <a:spLocks/>
          </p:cNvSpPr>
          <p:nvPr/>
        </p:nvSpPr>
        <p:spPr>
          <a:xfrm>
            <a:off x="9635243" y="7624882"/>
            <a:ext cx="4331428" cy="210525"/>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577"/>
                </a:solidFill>
              </a:rPr>
              <a:t>Banking services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1C1A3D05-BB89-2338-6CDA-B24C0105AE55}"/>
              </a:ext>
            </a:extLst>
          </p:cNvPr>
          <p:cNvGrpSpPr/>
          <p:nvPr/>
        </p:nvGrpSpPr>
        <p:grpSpPr>
          <a:xfrm>
            <a:off x="12762742" y="274837"/>
            <a:ext cx="1452485" cy="677176"/>
            <a:chOff x="12762742" y="274837"/>
            <a:chExt cx="1452485" cy="677176"/>
          </a:xfrm>
        </p:grpSpPr>
        <p:pic>
          <p:nvPicPr>
            <p:cNvPr id="9" name="Graphic 8">
              <a:extLst>
                <a:ext uri="{FF2B5EF4-FFF2-40B4-BE49-F238E27FC236}">
                  <a16:creationId xmlns:a16="http://schemas.microsoft.com/office/drawing/2014/main" id="{F7216985-9501-188C-559E-1F55F0704D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621DB889-84BB-6293-2BDB-EC5DD6EAE85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Banking</a:t>
              </a:r>
            </a:p>
            <a:p>
              <a:pPr>
                <a:lnSpc>
                  <a:spcPts val="1300"/>
                </a:lnSpc>
                <a:spcBef>
                  <a:spcPts val="0"/>
                </a:spcBef>
              </a:pPr>
              <a:r>
                <a:rPr lang="en-US" sz="1300" spc="-10" dirty="0">
                  <a:solidFill>
                    <a:srgbClr val="FFFFFF"/>
                  </a:solidFill>
                </a:rPr>
                <a:t>services</a:t>
              </a:r>
            </a:p>
          </p:txBody>
        </p:sp>
        <p:sp>
          <p:nvSpPr>
            <p:cNvPr id="12" name="Text Placeholder 3">
              <a:extLst>
                <a:ext uri="{FF2B5EF4-FFF2-40B4-BE49-F238E27FC236}">
                  <a16:creationId xmlns:a16="http://schemas.microsoft.com/office/drawing/2014/main" id="{79B1238C-BA97-DC54-B331-73B0B94F63D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4</a:t>
              </a:r>
            </a:p>
          </p:txBody>
        </p:sp>
      </p:grpSp>
    </p:spTree>
    <p:extLst>
      <p:ext uri="{BB962C8B-B14F-4D97-AF65-F5344CB8AC3E}">
        <p14:creationId xmlns:p14="http://schemas.microsoft.com/office/powerpoint/2010/main" val="19701490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8flKWoNL3i98clQOds5co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71695DA6ED46499AFC2D5AC1350244" ma:contentTypeVersion="2" ma:contentTypeDescription="Create a new document." ma:contentTypeScope="" ma:versionID="f35857007dba6a9055b9f19d16375bfd">
  <xsd:schema xmlns:xsd="http://www.w3.org/2001/XMLSchema" xmlns:xs="http://www.w3.org/2001/XMLSchema" xmlns:p="http://schemas.microsoft.com/office/2006/metadata/properties" xmlns:ns2="774a2e2c-3244-4393-9de4-de0c7b6b284a" targetNamespace="http://schemas.microsoft.com/office/2006/metadata/properties" ma:root="true" ma:fieldsID="bcfd91b23c8fc4f589d81810f7324a2b" ns2:_="">
    <xsd:import namespace="774a2e2c-3244-4393-9de4-de0c7b6b284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4a2e2c-3244-4393-9de4-de0c7b6b2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77FAA2-A4F3-41E8-817F-855624335B93}">
  <ds:schemaRefs>
    <ds:schemaRef ds:uri="http://schemas.openxmlformats.org/package/2006/metadata/core-properties"/>
    <ds:schemaRef ds:uri="http://purl.org/dc/elements/1.1/"/>
    <ds:schemaRef ds:uri="f92df280-f664-4e53-92ab-78521e5922ac"/>
    <ds:schemaRef ds:uri="http://schemas.microsoft.com/office/infopath/2007/PartnerControls"/>
    <ds:schemaRef ds:uri="c031d8b5-d2bb-4885-8d92-af75111ff13d"/>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F82384E-967A-431D-A596-41414D53C627}">
  <ds:schemaRefs>
    <ds:schemaRef ds:uri="http://schemas.microsoft.com/sharepoint/v3/contenttype/forms"/>
  </ds:schemaRefs>
</ds:datastoreItem>
</file>

<file path=customXml/itemProps3.xml><?xml version="1.0" encoding="utf-8"?>
<ds:datastoreItem xmlns:ds="http://schemas.openxmlformats.org/officeDocument/2006/customXml" ds:itemID="{0F045550-8580-4A83-9292-CC9226370CC1}"/>
</file>

<file path=docProps/app.xml><?xml version="1.0" encoding="utf-8"?>
<Properties xmlns="http://schemas.openxmlformats.org/officeDocument/2006/extended-properties" xmlns:vt="http://schemas.openxmlformats.org/officeDocument/2006/docPropsVTypes">
  <Template>Office Theme</Template>
  <TotalTime>34761</TotalTime>
  <Words>2261</Words>
  <Application>Microsoft Office PowerPoint</Application>
  <PresentationFormat>Custom</PresentationFormat>
  <Paragraphs>337</Paragraphs>
  <Slides>18</Slides>
  <Notes>18</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18</vt:i4>
      </vt:variant>
    </vt:vector>
  </HeadingPairs>
  <TitlesOfParts>
    <vt:vector size="37" baseType="lpstr">
      <vt:lpstr>Arial</vt:lpstr>
      <vt:lpstr>Calibri</vt:lpstr>
      <vt:lpstr>Courier New</vt:lpstr>
      <vt:lpstr>GT America</vt:lpstr>
      <vt:lpstr>Helvetica</vt:lpstr>
      <vt:lpstr>IBM Eliot Sans Medium</vt:lpstr>
      <vt:lpstr>IBM Plex Sans Medium</vt:lpstr>
      <vt:lpstr>Segoe UI</vt:lpstr>
      <vt:lpstr>Segoe UI Historic</vt:lpstr>
      <vt:lpstr>Segoe UI Semibold</vt:lpstr>
      <vt:lpstr>2_White_Master slides</vt:lpstr>
      <vt:lpstr>EQ Blue Master Slides</vt:lpstr>
      <vt:lpstr>5_White_Master slides</vt:lpstr>
      <vt:lpstr>Medium Blue Master slides</vt:lpstr>
      <vt:lpstr>1_EQ Blue Master Slides</vt:lpstr>
      <vt:lpstr>3_White_Master slides</vt:lpstr>
      <vt:lpstr>4_White_Master slides</vt:lpstr>
      <vt:lpstr>1_Medium Blue Master slides</vt:lpstr>
      <vt:lpstr>think-cell Slide</vt:lpstr>
      <vt:lpstr>PowerPoint Presentation</vt:lpstr>
      <vt:lpstr>The cost of financial services</vt:lpstr>
      <vt:lpstr>PowerPoint Presentation</vt:lpstr>
      <vt:lpstr>Opening a checking account</vt:lpstr>
      <vt:lpstr>Making a deposit</vt:lpstr>
      <vt:lpstr>Endorsing a check</vt:lpstr>
      <vt:lpstr>Writing a check</vt:lpstr>
      <vt:lpstr>Keeping a running balance</vt:lpstr>
      <vt:lpstr>Reading a bank statement</vt:lpstr>
      <vt:lpstr>Reconciling a checking account</vt:lpstr>
      <vt:lpstr>Electronic banking services</vt:lpstr>
      <vt:lpstr>PowerPoint Presentation</vt:lpstr>
      <vt:lpstr>PowerPoint Presentation</vt:lpstr>
      <vt:lpstr>PowerPoint Presentation</vt:lpstr>
      <vt:lpstr>PowerPoint Presentation</vt:lpstr>
      <vt:lpstr>Important information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Hammock;tgg@kapgraph.com</dc:creator>
  <cp:lastModifiedBy>Hussain, Fahima</cp:lastModifiedBy>
  <cp:revision>2058</cp:revision>
  <cp:lastPrinted>2019-08-28T13:05:59Z</cp:lastPrinted>
  <dcterms:created xsi:type="dcterms:W3CDTF">2019-07-19T18:11:56Z</dcterms:created>
  <dcterms:modified xsi:type="dcterms:W3CDTF">2023-05-18T14:09:35Z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0x0101001271695DA6ED46499AFC2D5AC1350244</vt:lpwstr>
  </property>
</Properties>
</file>