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4.xml" ContentType="application/vnd.openxmlformats-officedocument.them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5.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6.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7.xml" ContentType="application/vnd.openxmlformats-officedocument.them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8.xml" ContentType="application/vnd.openxmlformats-officedocument.them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notesSlides/notesSlide2.xml" ContentType="application/vnd.openxmlformats-officedocument.presentationml.notesSlide+xml"/>
  <Override PartName="/ppt/tags/tag243.xml" ContentType="application/vnd.openxmlformats-officedocument.presentationml.tags+xml"/>
  <Override PartName="/ppt/notesSlides/notesSlide3.xml" ContentType="application/vnd.openxmlformats-officedocument.presentationml.notesSlide+xml"/>
  <Override PartName="/ppt/tags/tag244.xml" ContentType="application/vnd.openxmlformats-officedocument.presentationml.tags+xml"/>
  <Override PartName="/ppt/notesSlides/notesSlide4.xml" ContentType="application/vnd.openxmlformats-officedocument.presentationml.notesSlide+xml"/>
  <Override PartName="/ppt/tags/tag24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46.xml" ContentType="application/vnd.openxmlformats-officedocument.presentationml.tags+xml"/>
  <Override PartName="/ppt/notesSlides/notesSlide7.xml" ContentType="application/vnd.openxmlformats-officedocument.presentationml.notesSlide+xml"/>
  <Override PartName="/ppt/tags/tag247.xml" ContentType="application/vnd.openxmlformats-officedocument.presentationml.tags+xml"/>
  <Override PartName="/ppt/notesSlides/notesSlide8.xml" ContentType="application/vnd.openxmlformats-officedocument.presentationml.notesSlide+xml"/>
  <Override PartName="/ppt/tags/tag248.xml" ContentType="application/vnd.openxmlformats-officedocument.presentationml.tags+xml"/>
  <Override PartName="/ppt/notesSlides/notesSlide9.xml" ContentType="application/vnd.openxmlformats-officedocument.presentationml.notesSlide+xml"/>
  <Override PartName="/ppt/tags/tag249.xml" ContentType="application/vnd.openxmlformats-officedocument.presentationml.tags+xml"/>
  <Override PartName="/ppt/notesSlides/notesSlide10.xml" ContentType="application/vnd.openxmlformats-officedocument.presentationml.notesSlide+xml"/>
  <Override PartName="/ppt/tags/tag250.xml" ContentType="application/vnd.openxmlformats-officedocument.presentationml.tags+xml"/>
  <Override PartName="/ppt/notesSlides/notesSlide11.xml" ContentType="application/vnd.openxmlformats-officedocument.presentationml.notesSlide+xml"/>
  <Override PartName="/ppt/tags/tag251.xml" ContentType="application/vnd.openxmlformats-officedocument.presentationml.tags+xml"/>
  <Override PartName="/ppt/notesSlides/notesSlide12.xml" ContentType="application/vnd.openxmlformats-officedocument.presentationml.notesSlide+xml"/>
  <Override PartName="/ppt/tags/tag252.xml" ContentType="application/vnd.openxmlformats-officedocument.presentationml.tags+xml"/>
  <Override PartName="/ppt/notesSlides/notesSlide13.xml" ContentType="application/vnd.openxmlformats-officedocument.presentationml.notesSlide+xml"/>
  <Override PartName="/ppt/tags/tag253.xml" ContentType="application/vnd.openxmlformats-officedocument.presentationml.tags+xml"/>
  <Override PartName="/ppt/notesSlides/notesSlide14.xml" ContentType="application/vnd.openxmlformats-officedocument.presentationml.notesSlide+xml"/>
  <Override PartName="/ppt/tags/tag254.xml" ContentType="application/vnd.openxmlformats-officedocument.presentationml.tags+xml"/>
  <Override PartName="/ppt/notesSlides/notesSlide15.xml" ContentType="application/vnd.openxmlformats-officedocument.presentationml.notesSlide+xml"/>
  <Override PartName="/ppt/tags/tag255.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33" r:id="rId4"/>
    <p:sldMasterId id="2147483785" r:id="rId5"/>
    <p:sldMasterId id="2147484225" r:id="rId6"/>
    <p:sldMasterId id="2147483801" r:id="rId7"/>
    <p:sldMasterId id="2147484099" r:id="rId8"/>
    <p:sldMasterId id="2147484123" r:id="rId9"/>
    <p:sldMasterId id="2147484182" r:id="rId10"/>
    <p:sldMasterId id="2147484166" r:id="rId11"/>
  </p:sldMasterIdLst>
  <p:notesMasterIdLst>
    <p:notesMasterId r:id="rId28"/>
  </p:notesMasterIdLst>
  <p:handoutMasterIdLst>
    <p:handoutMasterId r:id="rId29"/>
  </p:handoutMasterIdLst>
  <p:sldIdLst>
    <p:sldId id="695" r:id="rId12"/>
    <p:sldId id="344" r:id="rId13"/>
    <p:sldId id="285" r:id="rId14"/>
    <p:sldId id="911" r:id="rId15"/>
    <p:sldId id="890" r:id="rId16"/>
    <p:sldId id="895" r:id="rId17"/>
    <p:sldId id="912" r:id="rId18"/>
    <p:sldId id="910" r:id="rId19"/>
    <p:sldId id="347" r:id="rId20"/>
    <p:sldId id="699" r:id="rId21"/>
    <p:sldId id="700" r:id="rId22"/>
    <p:sldId id="701" r:id="rId23"/>
    <p:sldId id="591" r:id="rId24"/>
    <p:sldId id="689" r:id="rId25"/>
    <p:sldId id="336" r:id="rId26"/>
    <p:sldId id="688" r:id="rId27"/>
  </p:sldIdLst>
  <p:sldSz cx="14630400" cy="8229600"/>
  <p:notesSz cx="9144000" cy="6858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uidlines" id="{40D8A679-5BC8-D44D-903F-47469596793B}">
          <p14:sldIdLst/>
        </p14:section>
        <p14:section name="Templete" id="{277B5114-2E69-4897-9DB2-B2372D41A24B}">
          <p14:sldIdLst>
            <p14:sldId id="695"/>
            <p14:sldId id="344"/>
            <p14:sldId id="285"/>
            <p14:sldId id="911"/>
            <p14:sldId id="890"/>
            <p14:sldId id="895"/>
            <p14:sldId id="912"/>
            <p14:sldId id="910"/>
            <p14:sldId id="347"/>
            <p14:sldId id="699"/>
            <p14:sldId id="700"/>
            <p14:sldId id="701"/>
            <p14:sldId id="591"/>
            <p14:sldId id="689"/>
            <p14:sldId id="336"/>
            <p14:sldId id="688"/>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Sanchez" initials="SS" lastIdx="1" clrIdx="0">
    <p:extLst>
      <p:ext uri="{19B8F6BF-5375-455C-9EA6-DF929625EA0E}">
        <p15:presenceInfo xmlns:p15="http://schemas.microsoft.com/office/powerpoint/2012/main" userId="Susan Sanchez" providerId="None"/>
      </p:ext>
    </p:extLst>
  </p:cmAuthor>
  <p:cmAuthor id="2" name="Susan Sanchez" initials="SS [2]" lastIdx="234" clrIdx="1">
    <p:extLst>
      <p:ext uri="{19B8F6BF-5375-455C-9EA6-DF929625EA0E}">
        <p15:presenceInfo xmlns:p15="http://schemas.microsoft.com/office/powerpoint/2012/main" userId="S::A140QK@loginus.axa::2e1816a2-b3c2-4b16-9145-afe5dad3c595" providerId="AD"/>
      </p:ext>
    </p:extLst>
  </p:cmAuthor>
  <p:cmAuthor id="3" name="Microsoft Office User" initials="MOU" lastIdx="8" clrIdx="2">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87B"/>
    <a:srgbClr val="FF6257"/>
    <a:srgbClr val="F3CD30"/>
    <a:srgbClr val="00D9A7"/>
    <a:srgbClr val="73C0FF"/>
    <a:srgbClr val="7153FA"/>
    <a:srgbClr val="000000"/>
    <a:srgbClr val="FFFFFF"/>
    <a:srgbClr val="005F66"/>
    <a:srgbClr val="336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15" autoAdjust="0"/>
    <p:restoredTop sz="91618"/>
  </p:normalViewPr>
  <p:slideViewPr>
    <p:cSldViewPr snapToGrid="0" snapToObjects="1" showGuides="1">
      <p:cViewPr varScale="1">
        <p:scale>
          <a:sx n="51" d="100"/>
          <a:sy n="51" d="100"/>
        </p:scale>
        <p:origin x="1164" y="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129" d="100"/>
          <a:sy n="129" d="100"/>
        </p:scale>
        <p:origin x="1512" y="20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tags" Target="tags/tag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4D4B11-9A1E-6F46-87DC-B3B96434A98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Segoe UI" panose="020B0502040204020203" pitchFamily="34" charset="0"/>
            </a:endParaRPr>
          </a:p>
        </p:txBody>
      </p:sp>
      <p:sp>
        <p:nvSpPr>
          <p:cNvPr id="3" name="Date Placeholder 2">
            <a:extLst>
              <a:ext uri="{FF2B5EF4-FFF2-40B4-BE49-F238E27FC236}">
                <a16:creationId xmlns:a16="http://schemas.microsoft.com/office/drawing/2014/main" id="{0F44B9EB-F1C2-2D45-A435-2B73260BC695}"/>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F48FD432-6905-7340-B123-FD524AE3F5E4}" type="datetimeFigureOut">
              <a:rPr lang="en-US" smtClean="0">
                <a:latin typeface="Segoe UI" panose="020B0502040204020203" pitchFamily="34" charset="0"/>
              </a:rPr>
              <a:t>5/18/2023</a:t>
            </a:fld>
            <a:endParaRPr lang="en-US" dirty="0">
              <a:latin typeface="Segoe UI" panose="020B0502040204020203" pitchFamily="34" charset="0"/>
            </a:endParaRPr>
          </a:p>
        </p:txBody>
      </p:sp>
      <p:sp>
        <p:nvSpPr>
          <p:cNvPr id="4" name="Footer Placeholder 3">
            <a:extLst>
              <a:ext uri="{FF2B5EF4-FFF2-40B4-BE49-F238E27FC236}">
                <a16:creationId xmlns:a16="http://schemas.microsoft.com/office/drawing/2014/main" id="{8BEA0973-A3D3-D946-89C3-ED4FED502DEC}"/>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Segoe UI" panose="020B0502040204020203" pitchFamily="34" charset="0"/>
            </a:endParaRPr>
          </a:p>
        </p:txBody>
      </p:sp>
      <p:sp>
        <p:nvSpPr>
          <p:cNvPr id="5" name="Slide Number Placeholder 4">
            <a:extLst>
              <a:ext uri="{FF2B5EF4-FFF2-40B4-BE49-F238E27FC236}">
                <a16:creationId xmlns:a16="http://schemas.microsoft.com/office/drawing/2014/main" id="{BDBA04AB-2FC0-D141-986D-FE3317B07C48}"/>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84A4EF8-EAF9-6947-87A8-8614CAC88561}" type="slidenum">
              <a:rPr lang="en-US" smtClean="0">
                <a:latin typeface="Segoe UI" panose="020B0502040204020203" pitchFamily="34" charset="0"/>
              </a:rPr>
              <a:t>‹#›</a:t>
            </a:fld>
            <a:endParaRPr lang="en-US" dirty="0">
              <a:latin typeface="Segoe UI" panose="020B0502040204020203" pitchFamily="34" charset="0"/>
            </a:endParaRPr>
          </a:p>
        </p:txBody>
      </p:sp>
    </p:spTree>
    <p:extLst>
      <p:ext uri="{BB962C8B-B14F-4D97-AF65-F5344CB8AC3E}">
        <p14:creationId xmlns:p14="http://schemas.microsoft.com/office/powerpoint/2010/main" val="3045148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b="0" i="0">
                <a:latin typeface="IBM Eliot Sans Medium" panose="020B0703050000000000" pitchFamily="34" charset="0"/>
              </a:defRPr>
            </a:lvl1pPr>
          </a:lstStyle>
          <a:p>
            <a:fld id="{E8A8F20E-7B0B-E74C-8E51-C6759924A7D4}" type="datetimeFigureOut">
              <a:rPr lang="en-US" smtClean="0">
                <a:latin typeface="Segoe UI" panose="020B0502040204020203" pitchFamily="34" charset="0"/>
              </a:rPr>
              <a:pPr/>
              <a:t>5/18/2023</a:t>
            </a:fld>
            <a:endParaRPr lang="en-US" dirty="0">
              <a:latin typeface="Segoe UI" panose="020B0502040204020203" pitchFamily="34" charset="0"/>
            </a:endParaRPr>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latin typeface="Segoe UI" panose="020B0502040204020203" pitchFamily="34" charset="0"/>
            </a:endParaRPr>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b="0" i="0">
                <a:latin typeface="IBM Eliot Sans Medium" panose="020B0703050000000000" pitchFamily="34" charset="0"/>
              </a:defRPr>
            </a:lvl1pPr>
          </a:lstStyle>
          <a:p>
            <a:endParaRPr lang="en-US" dirty="0">
              <a:latin typeface="Segoe UI" panose="020B0502040204020203" pitchFamily="34" charset="0"/>
            </a:endParaRPr>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b="0" i="0">
                <a:latin typeface="IBM Eliot Sans Medium" panose="020B0703050000000000" pitchFamily="34" charset="0"/>
              </a:defRPr>
            </a:lvl1pPr>
          </a:lstStyle>
          <a:p>
            <a:fld id="{67E37107-5B3B-C144-9AF1-F4F03A8099C2}" type="slidenum">
              <a:rPr lang="en-US" smtClean="0">
                <a:latin typeface="Segoe UI" panose="020B0502040204020203" pitchFamily="34" charset="0"/>
              </a:rPr>
              <a:pPr/>
              <a:t>‹#›</a:t>
            </a:fld>
            <a:endParaRPr lang="en-US" dirty="0">
              <a:latin typeface="Segoe UI" panose="020B0502040204020203" pitchFamily="34" charset="0"/>
            </a:endParaRPr>
          </a:p>
        </p:txBody>
      </p:sp>
    </p:spTree>
    <p:extLst>
      <p:ext uri="{BB962C8B-B14F-4D97-AF65-F5344CB8AC3E}">
        <p14:creationId xmlns:p14="http://schemas.microsoft.com/office/powerpoint/2010/main" val="2006638884"/>
      </p:ext>
    </p:extLst>
  </p:cSld>
  <p:clrMap bg1="lt1" tx1="dk1" bg2="lt2" tx2="dk2" accent1="accent1" accent2="accent2" accent3="accent3" accent4="accent4" accent5="accent5" accent6="accent6" hlink="hlink" folHlink="folHlink"/>
  <p:notesStyle>
    <a:lvl1pPr marL="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1pPr>
    <a:lvl2pPr marL="54864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2pPr>
    <a:lvl3pPr marL="109728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3pPr>
    <a:lvl4pPr marL="164592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4pPr>
    <a:lvl5pPr marL="2194560" algn="l" defTabSz="1097280" rtl="0" eaLnBrk="1" latinLnBrk="0" hangingPunct="1">
      <a:defRPr sz="1440" b="0" i="0" kern="1200">
        <a:solidFill>
          <a:schemeClr val="tx1"/>
        </a:solidFill>
        <a:latin typeface="Segoe UI" panose="020B0502040204020203" pitchFamily="34" charset="0"/>
        <a:ea typeface="+mn-ea"/>
        <a:cs typeface="+mn-cs"/>
        <a:sym typeface="Segoe UI" panose="020B0502040204020203" pitchFamily="34" charset="0"/>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a:t>
            </a:fld>
            <a:endParaRPr lang="en-US" dirty="0">
              <a:latin typeface="Segoe UI" panose="020B0502040204020203" pitchFamily="34" charset="0"/>
            </a:endParaRPr>
          </a:p>
        </p:txBody>
      </p:sp>
    </p:spTree>
    <p:extLst>
      <p:ext uri="{BB962C8B-B14F-4D97-AF65-F5344CB8AC3E}">
        <p14:creationId xmlns:p14="http://schemas.microsoft.com/office/powerpoint/2010/main" val="1019560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If there is time, allow students to complete the quiz, then review the answers with them. Answers are featured in slide slow mode with each click. </a:t>
            </a:r>
          </a:p>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10</a:t>
            </a:fld>
            <a:endParaRPr lang="en-US" dirty="0"/>
          </a:p>
        </p:txBody>
      </p:sp>
    </p:spTree>
    <p:extLst>
      <p:ext uri="{BB962C8B-B14F-4D97-AF65-F5344CB8AC3E}">
        <p14:creationId xmlns:p14="http://schemas.microsoft.com/office/powerpoint/2010/main" val="1529327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11</a:t>
            </a:fld>
            <a:endParaRPr lang="en-US" dirty="0"/>
          </a:p>
        </p:txBody>
      </p:sp>
    </p:spTree>
    <p:extLst>
      <p:ext uri="{BB962C8B-B14F-4D97-AF65-F5344CB8AC3E}">
        <p14:creationId xmlns:p14="http://schemas.microsoft.com/office/powerpoint/2010/main" val="1404981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i="0" kern="1200" dirty="0">
                <a:solidFill>
                  <a:schemeClr val="tx1"/>
                </a:solidFill>
                <a:effectLst/>
                <a:highlight>
                  <a:srgbClr val="FFFF00"/>
                </a:highlight>
                <a:latin typeface="Segoe UI" panose="020B0502040204020203" pitchFamily="34" charset="0"/>
                <a:ea typeface="+mn-ea"/>
                <a:cs typeface="+mn-cs"/>
                <a:sym typeface="Segoe UI" panose="020B0502040204020203" pitchFamily="34" charset="0"/>
              </a:rPr>
              <a:t>Optional group activity if time allows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861356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pPr/>
              <a:t>13</a:t>
            </a:fld>
            <a:endParaRPr lang="en-US" dirty="0"/>
          </a:p>
        </p:txBody>
      </p:sp>
    </p:spTree>
    <p:extLst>
      <p:ext uri="{BB962C8B-B14F-4D97-AF65-F5344CB8AC3E}">
        <p14:creationId xmlns:p14="http://schemas.microsoft.com/office/powerpoint/2010/main" val="3635812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14</a:t>
            </a:fld>
            <a:endParaRPr lang="en-US" dirty="0">
              <a:latin typeface="Segoe UI" panose="020B0502040204020203" pitchFamily="34" charset="0"/>
            </a:endParaRPr>
          </a:p>
        </p:txBody>
      </p:sp>
    </p:spTree>
    <p:extLst>
      <p:ext uri="{BB962C8B-B14F-4D97-AF65-F5344CB8AC3E}">
        <p14:creationId xmlns:p14="http://schemas.microsoft.com/office/powerpoint/2010/main" val="3022227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15</a:t>
            </a:fld>
            <a:endParaRPr lang="en-US" dirty="0">
              <a:latin typeface="Segoe UI" panose="020B0502040204020203" pitchFamily="34" charset="0"/>
            </a:endParaRPr>
          </a:p>
        </p:txBody>
      </p:sp>
    </p:spTree>
    <p:extLst>
      <p:ext uri="{BB962C8B-B14F-4D97-AF65-F5344CB8AC3E}">
        <p14:creationId xmlns:p14="http://schemas.microsoft.com/office/powerpoint/2010/main" val="4115811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67E37107-5B3B-C144-9AF1-F4F03A8099C2}" type="slidenum">
              <a:rPr lang="en-US" smtClean="0">
                <a:latin typeface="Segoe UI" panose="020B0502040204020203" pitchFamily="34" charset="0"/>
              </a:rPr>
              <a:pPr/>
              <a:t>16</a:t>
            </a:fld>
            <a:endParaRPr lang="en-US" dirty="0">
              <a:latin typeface="Segoe UI" panose="020B0502040204020203" pitchFamily="34" charset="0"/>
            </a:endParaRPr>
          </a:p>
        </p:txBody>
      </p:sp>
    </p:spTree>
    <p:extLst>
      <p:ext uri="{BB962C8B-B14F-4D97-AF65-F5344CB8AC3E}">
        <p14:creationId xmlns:p14="http://schemas.microsoft.com/office/powerpoint/2010/main" val="33534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400" b="0" i="0" kern="1200" dirty="0">
                <a:solidFill>
                  <a:schemeClr val="tx1"/>
                </a:solidFill>
                <a:effectLst/>
                <a:latin typeface="Segoe UI" panose="020B0502040204020203" pitchFamily="34" charset="0"/>
                <a:ea typeface="+mn-ea"/>
                <a:cs typeface="+mn-cs"/>
                <a:sym typeface="Segoe UI" panose="020B0502040204020203" pitchFamily="34" charset="0"/>
              </a:rPr>
              <a:t>Review the career planning process. Ask if the students have any questions. </a:t>
            </a:r>
          </a:p>
          <a:p>
            <a:pPr lvl="0"/>
            <a:endParaRPr lang="en-US" sz="1400" b="0" i="0" kern="1200" dirty="0">
              <a:solidFill>
                <a:schemeClr val="tx1"/>
              </a:solidFill>
              <a:effectLst/>
              <a:latin typeface="Segoe UI" panose="020B0502040204020203" pitchFamily="34" charset="0"/>
              <a:ea typeface="+mn-ea"/>
              <a:cs typeface="+mn-cs"/>
              <a:sym typeface="Segoe UI" panose="020B0502040204020203" pitchFamily="34" charset="0"/>
            </a:endParaRPr>
          </a:p>
          <a:p>
            <a:pPr lvl="0"/>
            <a:r>
              <a:rPr lang="en-US" sz="1400" b="0" i="0" kern="1200" dirty="0">
                <a:solidFill>
                  <a:schemeClr val="tx1"/>
                </a:solidFill>
                <a:effectLst/>
                <a:latin typeface="Segoe UI" panose="020B0502040204020203" pitchFamily="34" charset="0"/>
                <a:ea typeface="+mn-ea"/>
                <a:cs typeface="+mn-cs"/>
                <a:sym typeface="Segoe UI" panose="020B0502040204020203" pitchFamily="34" charset="0"/>
              </a:rPr>
              <a:t>Option: Have students complete activity 2-1 – Assess individual interests, abilities and career goals and complete the worksheet (students can complete individually or incorporate into group discussion) – Slide 3</a:t>
            </a:r>
          </a:p>
          <a:p>
            <a:pPr lvl="0"/>
            <a:endParaRPr lang="en-US" sz="1400" b="0" i="0" kern="1200" dirty="0">
              <a:solidFill>
                <a:schemeClr val="tx1"/>
              </a:solidFill>
              <a:effectLst/>
              <a:latin typeface="Segoe UI" panose="020B0502040204020203" pitchFamily="34" charset="0"/>
              <a:ea typeface="+mn-ea"/>
              <a:cs typeface="+mn-cs"/>
              <a:sym typeface="Segoe UI" panose="020B0502040204020203" pitchFamily="34" charset="0"/>
            </a:endParaRPr>
          </a:p>
          <a:p>
            <a:pPr lvl="0"/>
            <a:r>
              <a:rPr lang="en-US" sz="1400" b="0" i="0" kern="1200" dirty="0">
                <a:solidFill>
                  <a:schemeClr val="tx1"/>
                </a:solidFill>
                <a:effectLst/>
                <a:latin typeface="Segoe UI" panose="020B0502040204020203" pitchFamily="34" charset="0"/>
                <a:ea typeface="+mn-ea"/>
                <a:cs typeface="+mn-cs"/>
                <a:sym typeface="Segoe UI" panose="020B0502040204020203" pitchFamily="34" charset="0"/>
              </a:rPr>
              <a:t>Option: Have students complete activity 2-2 – Select two career areas that interest the class. Using internet, information from others, obtain answers to the questions on the worksheet. (Choosing two different types of careers would work well for this activity.) – Slide 4</a:t>
            </a:r>
          </a:p>
          <a:p>
            <a:pPr lvl="0"/>
            <a:endParaRPr lang="en-US" sz="1400" b="0" i="0" kern="1200" dirty="0">
              <a:solidFill>
                <a:schemeClr val="tx1"/>
              </a:solidFill>
              <a:effectLst/>
              <a:latin typeface="Segoe UI" panose="020B0502040204020203" pitchFamily="34" charset="0"/>
              <a:ea typeface="+mn-ea"/>
              <a:cs typeface="+mn-cs"/>
              <a:sym typeface="Segoe UI" panose="020B0502040204020203" pitchFamily="34" charset="0"/>
            </a:endParaRPr>
          </a:p>
          <a:p>
            <a:pPr lvl="0"/>
            <a:r>
              <a:rPr lang="en-US" sz="1400" b="0" i="0" kern="1200" dirty="0">
                <a:solidFill>
                  <a:schemeClr val="tx1"/>
                </a:solidFill>
                <a:effectLst/>
                <a:latin typeface="Segoe UI" panose="020B0502040204020203" pitchFamily="34" charset="0"/>
                <a:ea typeface="+mn-ea"/>
                <a:cs typeface="+mn-cs"/>
                <a:sym typeface="Segoe UI" panose="020B0502040204020203" pitchFamily="34" charset="0"/>
              </a:rPr>
              <a:t>After activities are completed, discuss identifying and applying for employment opportunities. Provide examples for job ads through the internet and job boards, business organizations, networking with personal contacts, and other advertisements.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11295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Review the concept of preparing for a job interview with the students, and post-interview recommended actions.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When preparing for a job interview, take the following actions: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1.</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When researching an organization, obtain information 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■What are its main activities?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■What types of jobs does it have?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■What do the people who work there like about their employment situation?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2.</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Practice your interviewing skills: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■Write out answers to possible interview questions.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■Have someone interview you.</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1" i="0" u="none" strike="noStrike" kern="1200" baseline="0" dirty="0">
                <a:solidFill>
                  <a:schemeClr val="tx1"/>
                </a:solidFill>
                <a:latin typeface="Segoe UI" panose="020B0502040204020203" pitchFamily="34" charset="0"/>
                <a:ea typeface="+mn-ea"/>
                <a:cs typeface="+mn-cs"/>
                <a:sym typeface="Segoe UI" panose="020B0502040204020203" pitchFamily="34" charset="0"/>
              </a:rPr>
              <a:t>3.</a:t>
            </a: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Prepare questions that you plan to ask:</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■What skills are needed for success in the organization?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■What opportunities are available for continued learning?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b="0" i="0" u="none" strike="noStrike" kern="1200" baseline="0" dirty="0">
                <a:solidFill>
                  <a:schemeClr val="tx1"/>
                </a:solidFill>
                <a:latin typeface="Segoe UI" panose="020B0502040204020203" pitchFamily="34" charset="0"/>
                <a:ea typeface="+mn-ea"/>
                <a:cs typeface="+mn-cs"/>
                <a:sym typeface="Segoe UI" panose="020B0502040204020203" pitchFamily="34" charset="0"/>
              </a:rPr>
              <a:t>Option: Have students complete activity 2-3 – Creating a resume. If there isn’t time to give students time to complete the worksheet, discuss the sections/categories listed on the activity worksheet  - Slide 6</a:t>
            </a:r>
          </a:p>
          <a:p>
            <a:endParaRPr lang="en-US" sz="1400" b="1" i="0" kern="1200" dirty="0">
              <a:solidFill>
                <a:schemeClr val="tx1"/>
              </a:solidFill>
              <a:effectLst/>
              <a:latin typeface="Segoe UI" panose="020B0502040204020203" pitchFamily="34" charset="0"/>
              <a:ea typeface="+mn-ea"/>
              <a:cs typeface="+mn-cs"/>
              <a:sym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1622598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Segoe UI" panose="020B0502040204020203" pitchFamily="34" charset="0"/>
                <a:ea typeface="+mn-ea"/>
                <a:cs typeface="+mn-cs"/>
                <a:sym typeface="Segoe UI" panose="020B0502040204020203" pitchFamily="34" charset="0"/>
              </a:rPr>
              <a:t>Note to presenter:</a:t>
            </a:r>
          </a:p>
          <a:p>
            <a:r>
              <a:rPr lang="en-US" sz="1600" b="0" i="0" kern="1200" dirty="0">
                <a:solidFill>
                  <a:schemeClr val="tx1"/>
                </a:solidFill>
                <a:effectLst/>
                <a:latin typeface="Segoe UI" panose="020B0502040204020203" pitchFamily="34" charset="0"/>
                <a:ea typeface="+mn-ea"/>
                <a:cs typeface="+mn-cs"/>
                <a:sym typeface="Segoe UI" panose="020B0502040204020203" pitchFamily="34" charset="0"/>
              </a:rPr>
              <a:t>Review these sample questions with the students. Provide tips for how to answer some questions, or role play answering a question or two with students.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463552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Segoe UI" panose="020B0502040204020203" pitchFamily="34" charset="0"/>
                <a:ea typeface="+mn-ea"/>
                <a:cs typeface="+mn-cs"/>
                <a:sym typeface="Segoe UI" panose="020B0502040204020203" pitchFamily="34" charset="0"/>
              </a:rPr>
              <a:t>Review common employee benefits with the students. Ask the students which employee benefits they feel are most important. </a:t>
            </a:r>
          </a:p>
          <a:p>
            <a:endParaRPr lang="en-US" sz="1600" b="0" i="0" kern="1200" dirty="0">
              <a:solidFill>
                <a:schemeClr val="tx1"/>
              </a:solidFill>
              <a:effectLst/>
              <a:latin typeface="Segoe UI" panose="020B0502040204020203" pitchFamily="34" charset="0"/>
              <a:ea typeface="+mn-ea"/>
              <a:cs typeface="+mn-cs"/>
              <a:sym typeface="Segoe UI" panose="020B0502040204020203" pitchFamily="34" charset="0"/>
            </a:endParaRPr>
          </a:p>
          <a:p>
            <a:r>
              <a:rPr lang="en-US" sz="1600" b="0" i="0" kern="1200" dirty="0">
                <a:solidFill>
                  <a:schemeClr val="tx1"/>
                </a:solidFill>
                <a:effectLst/>
                <a:latin typeface="Segoe UI" panose="020B0502040204020203" pitchFamily="34" charset="0"/>
                <a:ea typeface="+mn-ea"/>
                <a:cs typeface="+mn-cs"/>
                <a:sym typeface="Segoe UI" panose="020B0502040204020203" pitchFamily="34" charset="0"/>
              </a:rPr>
              <a:t>While there are many benefit options, make sure to note these potential “hidden” job costs:</a:t>
            </a:r>
          </a:p>
          <a:p>
            <a:pPr marL="285750" indent="-285750">
              <a:buFont typeface="Arial" panose="020B0604020202020204" pitchFamily="34" charset="0"/>
              <a:buChar char="•"/>
            </a:pPr>
            <a:r>
              <a:rPr lang="en-US" sz="1600" b="0" i="0" kern="1200" dirty="0">
                <a:solidFill>
                  <a:schemeClr val="tx1"/>
                </a:solidFill>
                <a:effectLst/>
                <a:latin typeface="Segoe UI" panose="020B0502040204020203" pitchFamily="34" charset="0"/>
                <a:ea typeface="+mn-ea"/>
                <a:cs typeface="+mn-cs"/>
                <a:sym typeface="Segoe UI" panose="020B0502040204020203" pitchFamily="34" charset="0"/>
              </a:rPr>
              <a:t>Transportation</a:t>
            </a:r>
          </a:p>
          <a:p>
            <a:pPr marL="285750" indent="-285750">
              <a:buFont typeface="Arial" panose="020B0604020202020204" pitchFamily="34" charset="0"/>
              <a:buChar char="•"/>
            </a:pPr>
            <a:r>
              <a:rPr lang="en-US" sz="1600" b="0" i="0" kern="1200" dirty="0">
                <a:solidFill>
                  <a:schemeClr val="tx1"/>
                </a:solidFill>
                <a:effectLst/>
                <a:latin typeface="Segoe UI" panose="020B0502040204020203" pitchFamily="34" charset="0"/>
                <a:ea typeface="+mn-ea"/>
                <a:cs typeface="+mn-cs"/>
                <a:sym typeface="Segoe UI" panose="020B0502040204020203" pitchFamily="34" charset="0"/>
              </a:rPr>
              <a:t>Clothing (uniform, nice clothing/office attire)</a:t>
            </a:r>
          </a:p>
          <a:p>
            <a:pPr marL="285750" indent="-285750">
              <a:buFont typeface="Arial" panose="020B0604020202020204" pitchFamily="34" charset="0"/>
              <a:buChar char="•"/>
            </a:pPr>
            <a:r>
              <a:rPr lang="en-US" sz="1600" b="0" i="0" kern="1200" dirty="0">
                <a:solidFill>
                  <a:schemeClr val="tx1"/>
                </a:solidFill>
                <a:effectLst/>
                <a:latin typeface="Segoe UI" panose="020B0502040204020203" pitchFamily="34" charset="0"/>
                <a:ea typeface="+mn-ea"/>
                <a:cs typeface="+mn-cs"/>
                <a:sym typeface="Segoe UI" panose="020B0502040204020203" pitchFamily="34" charset="0"/>
              </a:rPr>
              <a:t>Food</a:t>
            </a:r>
          </a:p>
          <a:p>
            <a:pPr marL="285750" indent="-285750">
              <a:buFont typeface="Arial" panose="020B0604020202020204" pitchFamily="34" charset="0"/>
              <a:buChar char="•"/>
            </a:pPr>
            <a:r>
              <a:rPr lang="en-US" sz="1600" b="0" i="0" kern="1200" dirty="0">
                <a:solidFill>
                  <a:schemeClr val="tx1"/>
                </a:solidFill>
                <a:effectLst/>
                <a:latin typeface="Segoe UI" panose="020B0502040204020203" pitchFamily="34" charset="0"/>
                <a:ea typeface="+mn-ea"/>
                <a:cs typeface="+mn-cs"/>
                <a:sym typeface="Segoe UI" panose="020B0502040204020203" pitchFamily="34" charset="0"/>
              </a:rPr>
              <a:t>Child/adult care</a:t>
            </a:r>
          </a:p>
          <a:p>
            <a:pPr marL="285750" indent="-285750">
              <a:buFont typeface="Arial" panose="020B0604020202020204" pitchFamily="34" charset="0"/>
              <a:buChar char="•"/>
            </a:pPr>
            <a:r>
              <a:rPr lang="en-US" sz="1600" b="0" i="0" kern="1200" dirty="0">
                <a:solidFill>
                  <a:schemeClr val="tx1"/>
                </a:solidFill>
                <a:effectLst/>
                <a:latin typeface="Segoe UI" panose="020B0502040204020203" pitchFamily="34" charset="0"/>
                <a:ea typeface="+mn-ea"/>
                <a:cs typeface="+mn-cs"/>
                <a:sym typeface="Segoe UI" panose="020B0502040204020203" pitchFamily="34" charset="0"/>
              </a:rPr>
              <a:t>Union dues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280658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Segoe UI" panose="020B0502040204020203" pitchFamily="34" charset="0"/>
                <a:ea typeface="+mn-ea"/>
                <a:cs typeface="+mn-cs"/>
                <a:sym typeface="Segoe UI" panose="020B0502040204020203" pitchFamily="34" charset="0"/>
              </a:rPr>
              <a:t>Review the following and where to find on the pay stub:</a:t>
            </a:r>
          </a:p>
          <a:p>
            <a:pPr marL="342900" indent="-342900">
              <a:buAutoNum type="arabicPeriod"/>
            </a:pPr>
            <a:r>
              <a:rPr lang="en-US" sz="1600" b="0" i="0" kern="1200" dirty="0">
                <a:solidFill>
                  <a:schemeClr val="tx1"/>
                </a:solidFill>
                <a:effectLst/>
                <a:latin typeface="Segoe UI" panose="020B0502040204020203" pitchFamily="34" charset="0"/>
                <a:ea typeface="+mn-ea"/>
                <a:cs typeface="+mn-cs"/>
                <a:sym typeface="Segoe UI" panose="020B0502040204020203" pitchFamily="34" charset="0"/>
              </a:rPr>
              <a:t>Pay period</a:t>
            </a:r>
          </a:p>
          <a:p>
            <a:pPr marL="342900" indent="-342900">
              <a:buAutoNum type="arabicPeriod"/>
            </a:pPr>
            <a:r>
              <a:rPr lang="en-US" sz="1600" b="0" i="0" kern="1200" dirty="0">
                <a:solidFill>
                  <a:schemeClr val="tx1"/>
                </a:solidFill>
                <a:effectLst/>
                <a:latin typeface="Segoe UI" panose="020B0502040204020203" pitchFamily="34" charset="0"/>
                <a:ea typeface="+mn-ea"/>
                <a:cs typeface="+mn-cs"/>
                <a:sym typeface="Segoe UI" panose="020B0502040204020203" pitchFamily="34" charset="0"/>
              </a:rPr>
              <a:t>Gross pay</a:t>
            </a:r>
          </a:p>
          <a:p>
            <a:pPr marL="342900" indent="-342900">
              <a:buAutoNum type="arabicPeriod"/>
            </a:pPr>
            <a:r>
              <a:rPr lang="en-US" sz="1600" b="0" i="0" kern="1200" dirty="0">
                <a:solidFill>
                  <a:schemeClr val="tx1"/>
                </a:solidFill>
                <a:effectLst/>
                <a:latin typeface="Segoe UI" panose="020B0502040204020203" pitchFamily="34" charset="0"/>
                <a:ea typeface="+mn-ea"/>
                <a:cs typeface="+mn-cs"/>
                <a:sym typeface="Segoe UI" panose="020B0502040204020203" pitchFamily="34" charset="0"/>
              </a:rPr>
              <a:t>Wage deductions</a:t>
            </a:r>
          </a:p>
          <a:p>
            <a:pPr marL="942335" lvl="1" indent="-342900">
              <a:buAutoNum type="arabicPeriod"/>
            </a:pPr>
            <a:r>
              <a:rPr lang="en-US" sz="1600" b="0" i="0" kern="1200" dirty="0">
                <a:solidFill>
                  <a:schemeClr val="tx1"/>
                </a:solidFill>
                <a:effectLst/>
                <a:latin typeface="Segoe UI" panose="020B0502040204020203" pitchFamily="34" charset="0"/>
                <a:ea typeface="+mn-ea"/>
                <a:cs typeface="+mn-cs"/>
                <a:sym typeface="Segoe UI" panose="020B0502040204020203" pitchFamily="34" charset="0"/>
              </a:rPr>
              <a:t>Federal income tax</a:t>
            </a:r>
          </a:p>
          <a:p>
            <a:pPr marL="942335" lvl="1" indent="-342900">
              <a:buAutoNum type="arabicPeriod"/>
            </a:pPr>
            <a:r>
              <a:rPr lang="en-US" sz="1600" b="0" i="0" kern="1200" dirty="0">
                <a:solidFill>
                  <a:schemeClr val="tx1"/>
                </a:solidFill>
                <a:effectLst/>
                <a:latin typeface="Segoe UI" panose="020B0502040204020203" pitchFamily="34" charset="0"/>
                <a:ea typeface="+mn-ea"/>
                <a:cs typeface="+mn-cs"/>
                <a:sym typeface="Segoe UI" panose="020B0502040204020203" pitchFamily="34" charset="0"/>
              </a:rPr>
              <a:t>FICA (Social Security and </a:t>
            </a:r>
            <a:r>
              <a:rPr lang="en-US" sz="1600" b="0" i="0" kern="1200" dirty="0" err="1">
                <a:solidFill>
                  <a:schemeClr val="tx1"/>
                </a:solidFill>
                <a:effectLst/>
                <a:latin typeface="Segoe UI" panose="020B0502040204020203" pitchFamily="34" charset="0"/>
                <a:ea typeface="+mn-ea"/>
                <a:cs typeface="+mn-cs"/>
                <a:sym typeface="Segoe UI" panose="020B0502040204020203" pitchFamily="34" charset="0"/>
              </a:rPr>
              <a:t>medicare</a:t>
            </a:r>
            <a:r>
              <a:rPr lang="en-US" sz="1600" b="0" i="0" kern="1200" dirty="0">
                <a:solidFill>
                  <a:schemeClr val="tx1"/>
                </a:solidFill>
                <a:effectLst/>
                <a:latin typeface="Segoe UI" panose="020B0502040204020203" pitchFamily="34" charset="0"/>
                <a:ea typeface="+mn-ea"/>
                <a:cs typeface="+mn-cs"/>
                <a:sym typeface="Segoe UI" panose="020B0502040204020203" pitchFamily="34" charset="0"/>
              </a:rPr>
              <a:t>)</a:t>
            </a:r>
          </a:p>
          <a:p>
            <a:pPr marL="942335" lvl="1" indent="-342900">
              <a:buAutoNum type="arabicPeriod"/>
            </a:pPr>
            <a:r>
              <a:rPr lang="en-US" sz="1600" b="0" i="0" kern="1200" dirty="0">
                <a:solidFill>
                  <a:schemeClr val="tx1"/>
                </a:solidFill>
                <a:effectLst/>
                <a:latin typeface="Segoe UI" panose="020B0502040204020203" pitchFamily="34" charset="0"/>
                <a:ea typeface="+mn-ea"/>
                <a:cs typeface="+mn-cs"/>
                <a:sym typeface="Segoe UI" panose="020B0502040204020203" pitchFamily="34" charset="0"/>
              </a:rPr>
              <a:t>Individual state or local income tax</a:t>
            </a:r>
          </a:p>
          <a:p>
            <a:pPr marL="942335" lvl="1" indent="-342900">
              <a:buAutoNum type="arabicPeriod"/>
            </a:pPr>
            <a:r>
              <a:rPr lang="en-US" sz="1600" b="0" i="0" kern="1200" dirty="0">
                <a:solidFill>
                  <a:schemeClr val="tx1"/>
                </a:solidFill>
                <a:effectLst/>
                <a:latin typeface="Segoe UI" panose="020B0502040204020203" pitchFamily="34" charset="0"/>
                <a:ea typeface="+mn-ea"/>
                <a:cs typeface="+mn-cs"/>
                <a:sym typeface="Segoe UI" panose="020B0502040204020203" pitchFamily="34" charset="0"/>
              </a:rPr>
              <a:t>Tax-free or tax-deferred benefits</a:t>
            </a:r>
          </a:p>
          <a:p>
            <a:pPr marL="342900" lvl="0" indent="-342900">
              <a:buAutoNum type="arabicPeriod"/>
            </a:pPr>
            <a:r>
              <a:rPr lang="en-US" sz="1600" b="0" i="0" kern="1200" dirty="0">
                <a:solidFill>
                  <a:schemeClr val="tx1"/>
                </a:solidFill>
                <a:effectLst/>
                <a:latin typeface="Segoe UI" panose="020B0502040204020203" pitchFamily="34" charset="0"/>
                <a:ea typeface="+mn-ea"/>
                <a:cs typeface="+mn-cs"/>
                <a:sym typeface="Segoe UI" panose="020B0502040204020203" pitchFamily="34" charset="0"/>
              </a:rPr>
              <a:t>Net pay</a:t>
            </a:r>
          </a:p>
        </p:txBody>
      </p:sp>
      <p:sp>
        <p:nvSpPr>
          <p:cNvPr id="4" name="Slide Number Placeholder 3"/>
          <p:cNvSpPr>
            <a:spLocks noGrp="1"/>
          </p:cNvSpPr>
          <p:nvPr>
            <p:ph type="sldNum" sz="quarter" idx="5"/>
          </p:nvPr>
        </p:nvSpPr>
        <p:spPr/>
        <p:txBody>
          <a:bodyPr/>
          <a:lstStyle/>
          <a:p>
            <a:fld id="{67E37107-5B3B-C144-9AF1-F4F03A8099C2}" type="slidenum">
              <a:rPr lang="en-US" smtClean="0"/>
              <a:pPr/>
              <a:t>6</a:t>
            </a:fld>
            <a:endParaRPr lang="en-US" dirty="0"/>
          </a:p>
        </p:txBody>
      </p:sp>
    </p:spTree>
    <p:extLst>
      <p:ext uri="{BB962C8B-B14F-4D97-AF65-F5344CB8AC3E}">
        <p14:creationId xmlns:p14="http://schemas.microsoft.com/office/powerpoint/2010/main" val="232297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0" kern="1200" dirty="0">
                <a:solidFill>
                  <a:schemeClr val="tx1"/>
                </a:solidFill>
                <a:effectLst/>
                <a:latin typeface="Segoe UI" panose="020B0502040204020203" pitchFamily="34" charset="0"/>
                <a:ea typeface="+mn-ea"/>
                <a:cs typeface="+mn-cs"/>
                <a:sym typeface="Segoe UI" panose="020B0502040204020203" pitchFamily="34" charset="0"/>
              </a:rPr>
              <a:t>Opportunity to elaborate from slide 6 on Federal income tax, tax brackets and FICA. </a:t>
            </a:r>
          </a:p>
        </p:txBody>
      </p:sp>
      <p:sp>
        <p:nvSpPr>
          <p:cNvPr id="4" name="Slide Number Placeholder 3"/>
          <p:cNvSpPr>
            <a:spLocks noGrp="1"/>
          </p:cNvSpPr>
          <p:nvPr>
            <p:ph type="sldNum" sz="quarter" idx="5"/>
          </p:nvPr>
        </p:nvSpPr>
        <p:spPr/>
        <p:txBody>
          <a:bodyPr/>
          <a:lstStyle/>
          <a:p>
            <a:fld id="{67E37107-5B3B-C144-9AF1-F4F03A8099C2}" type="slidenum">
              <a:rPr lang="en-US" smtClean="0"/>
              <a:pPr/>
              <a:t>7</a:t>
            </a:fld>
            <a:endParaRPr lang="en-US" dirty="0"/>
          </a:p>
        </p:txBody>
      </p:sp>
    </p:spTree>
    <p:extLst>
      <p:ext uri="{BB962C8B-B14F-4D97-AF65-F5344CB8AC3E}">
        <p14:creationId xmlns:p14="http://schemas.microsoft.com/office/powerpoint/2010/main" val="71600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i="0" kern="1200" dirty="0">
                <a:solidFill>
                  <a:schemeClr val="tx1"/>
                </a:solidFill>
                <a:effectLst/>
                <a:latin typeface="Segoe UI" panose="020B0502040204020203" pitchFamily="34" charset="0"/>
                <a:ea typeface="+mn-ea"/>
                <a:cs typeface="+mn-cs"/>
                <a:sym typeface="Segoe UI" panose="020B0502040204020203" pitchFamily="34" charset="0"/>
              </a:rPr>
              <a:t>Opportunity to elaborate from slide 6 on Federal income tax, tax brackets and FICA. </a:t>
            </a:r>
          </a:p>
        </p:txBody>
      </p:sp>
      <p:sp>
        <p:nvSpPr>
          <p:cNvPr id="4" name="Slide Number Placeholder 3"/>
          <p:cNvSpPr>
            <a:spLocks noGrp="1"/>
          </p:cNvSpPr>
          <p:nvPr>
            <p:ph type="sldNum" sz="quarter" idx="5"/>
          </p:nvPr>
        </p:nvSpPr>
        <p:spPr/>
        <p:txBody>
          <a:bodyPr/>
          <a:lstStyle/>
          <a:p>
            <a:fld id="{67E37107-5B3B-C144-9AF1-F4F03A8099C2}" type="slidenum">
              <a:rPr lang="en-US" smtClean="0"/>
              <a:pPr/>
              <a:t>8</a:t>
            </a:fld>
            <a:endParaRPr lang="en-US" dirty="0"/>
          </a:p>
        </p:txBody>
      </p:sp>
    </p:spTree>
    <p:extLst>
      <p:ext uri="{BB962C8B-B14F-4D97-AF65-F5344CB8AC3E}">
        <p14:creationId xmlns:p14="http://schemas.microsoft.com/office/powerpoint/2010/main" val="3990797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E37107-5B3B-C144-9AF1-F4F03A8099C2}" type="slidenum">
              <a:rPr kumimoji="0" lang="en-US" sz="1200" b="0" i="0" u="none" strike="noStrike" kern="1200" cap="none" spc="0" normalizeH="0" baseline="0" noProof="0" smtClean="0">
                <a:ln>
                  <a:noFill/>
                </a:ln>
                <a:solidFill>
                  <a:prstClr val="black"/>
                </a:solidFill>
                <a:effectLst/>
                <a:uLnTx/>
                <a:uFillTx/>
                <a:latin typeface="Segoe UI" panose="020B0502040204020203" pitchFamily="34"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mn-cs"/>
            </a:endParaRPr>
          </a:p>
        </p:txBody>
      </p:sp>
    </p:spTree>
    <p:extLst>
      <p:ext uri="{BB962C8B-B14F-4D97-AF65-F5344CB8AC3E}">
        <p14:creationId xmlns:p14="http://schemas.microsoft.com/office/powerpoint/2010/main" val="791609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brandhub.equitable.com/content/axa-brandhub/us/en/guidelines/photography.html"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4.emf"/></Relationships>
</file>

<file path=ppt/slideLayouts/_rels/slideLayout100.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Master" Target="../slideMasters/slideMaster3.xml"/><Relationship Id="rId1" Type="http://schemas.openxmlformats.org/officeDocument/2006/relationships/tags" Target="../tags/tag100.xml"/><Relationship Id="rId5" Type="http://schemas.openxmlformats.org/officeDocument/2006/relationships/image" Target="../media/image2.png"/><Relationship Id="rId4" Type="http://schemas.openxmlformats.org/officeDocument/2006/relationships/image" Target="../media/image42.emf"/></Relationships>
</file>

<file path=ppt/slideLayouts/_rels/slideLayout101.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Master" Target="../slideMasters/slideMaster3.xml"/><Relationship Id="rId1" Type="http://schemas.openxmlformats.org/officeDocument/2006/relationships/tags" Target="../tags/tag101.xml"/><Relationship Id="rId5" Type="http://schemas.openxmlformats.org/officeDocument/2006/relationships/image" Target="../media/image2.png"/><Relationship Id="rId4" Type="http://schemas.openxmlformats.org/officeDocument/2006/relationships/image" Target="../media/image43.emf"/></Relationships>
</file>

<file path=ppt/slideLayouts/_rels/slideLayout102.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Master" Target="../slideMasters/slideMaster3.xml"/><Relationship Id="rId1" Type="http://schemas.openxmlformats.org/officeDocument/2006/relationships/tags" Target="../tags/tag102.xml"/><Relationship Id="rId5" Type="http://schemas.openxmlformats.org/officeDocument/2006/relationships/image" Target="../media/image2.png"/><Relationship Id="rId4" Type="http://schemas.openxmlformats.org/officeDocument/2006/relationships/image" Target="../media/image44.emf"/></Relationships>
</file>

<file path=ppt/slideLayouts/_rels/slideLayout103.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Master" Target="../slideMasters/slideMaster3.xml"/><Relationship Id="rId1" Type="http://schemas.openxmlformats.org/officeDocument/2006/relationships/tags" Target="../tags/tag103.xml"/><Relationship Id="rId5" Type="http://schemas.openxmlformats.org/officeDocument/2006/relationships/image" Target="../media/image2.png"/><Relationship Id="rId4" Type="http://schemas.openxmlformats.org/officeDocument/2006/relationships/image" Target="../media/image45.emf"/></Relationships>
</file>

<file path=ppt/slideLayouts/_rels/slideLayout104.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Master" Target="../slideMasters/slideMaster3.xml"/><Relationship Id="rId1" Type="http://schemas.openxmlformats.org/officeDocument/2006/relationships/tags" Target="../tags/tag104.xml"/><Relationship Id="rId6" Type="http://schemas.openxmlformats.org/officeDocument/2006/relationships/image" Target="../media/image2.png"/><Relationship Id="rId5" Type="http://schemas.openxmlformats.org/officeDocument/2006/relationships/image" Target="../media/image47.png"/><Relationship Id="rId4" Type="http://schemas.openxmlformats.org/officeDocument/2006/relationships/image" Target="../media/image46.emf"/></Relationships>
</file>

<file path=ppt/slideLayouts/_rels/slideLayout105.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Master" Target="../slideMasters/slideMaster3.xml"/><Relationship Id="rId1" Type="http://schemas.openxmlformats.org/officeDocument/2006/relationships/tags" Target="../tags/tag105.xml"/><Relationship Id="rId5" Type="http://schemas.openxmlformats.org/officeDocument/2006/relationships/image" Target="../media/image2.png"/><Relationship Id="rId4" Type="http://schemas.openxmlformats.org/officeDocument/2006/relationships/image" Target="../media/image48.emf"/></Relationships>
</file>

<file path=ppt/slideLayouts/_rels/slideLayout106.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Master" Target="../slideMasters/slideMaster3.xml"/><Relationship Id="rId1" Type="http://schemas.openxmlformats.org/officeDocument/2006/relationships/tags" Target="../tags/tag106.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107.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Master" Target="../slideMasters/slideMaster4.xml"/><Relationship Id="rId1" Type="http://schemas.openxmlformats.org/officeDocument/2006/relationships/tags" Target="../tags/tag108.xml"/><Relationship Id="rId5" Type="http://schemas.openxmlformats.org/officeDocument/2006/relationships/image" Target="../media/image56.png"/><Relationship Id="rId4" Type="http://schemas.openxmlformats.org/officeDocument/2006/relationships/image" Target="../media/image74.emf"/></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Master" Target="../slideMasters/slideMaster4.xml"/><Relationship Id="rId1" Type="http://schemas.openxmlformats.org/officeDocument/2006/relationships/tags" Target="../tags/tag109.xml"/><Relationship Id="rId5" Type="http://schemas.openxmlformats.org/officeDocument/2006/relationships/image" Target="../media/image75.png"/><Relationship Id="rId4" Type="http://schemas.openxmlformats.org/officeDocument/2006/relationships/image" Target="../media/image6.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15.emf"/></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Master" Target="../slideMasters/slideMaster4.xml"/><Relationship Id="rId1" Type="http://schemas.openxmlformats.org/officeDocument/2006/relationships/tags" Target="../tags/tag110.xml"/><Relationship Id="rId6" Type="http://schemas.openxmlformats.org/officeDocument/2006/relationships/image" Target="../media/image52.png"/><Relationship Id="rId5" Type="http://schemas.openxmlformats.org/officeDocument/2006/relationships/image" Target="../media/image9.emf"/><Relationship Id="rId4" Type="http://schemas.openxmlformats.org/officeDocument/2006/relationships/oleObject" Target="../embeddings/oleObject109.bin"/></Relationships>
</file>

<file path=ppt/slideLayouts/_rels/slideLayout111.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Master" Target="../slideMasters/slideMaster4.xml"/><Relationship Id="rId1" Type="http://schemas.openxmlformats.org/officeDocument/2006/relationships/tags" Target="../tags/tag111.xml"/><Relationship Id="rId4" Type="http://schemas.openxmlformats.org/officeDocument/2006/relationships/image" Target="../media/image77.emf"/></Relationships>
</file>

<file path=ppt/slideLayouts/_rels/slideLayout112.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Master" Target="../slideMasters/slideMaster4.xml"/><Relationship Id="rId1" Type="http://schemas.openxmlformats.org/officeDocument/2006/relationships/tags" Target="../tags/tag112.xml"/><Relationship Id="rId4" Type="http://schemas.openxmlformats.org/officeDocument/2006/relationships/image" Target="../media/image78.emf"/></Relationships>
</file>

<file path=ppt/slideLayouts/_rels/slideLayout113.xml.rels><?xml version="1.0" encoding="UTF-8" standalone="yes"?>
<Relationships xmlns="http://schemas.openxmlformats.org/package/2006/relationships"><Relationship Id="rId3" Type="http://schemas.openxmlformats.org/officeDocument/2006/relationships/oleObject" Target="../embeddings/oleObject112.bin"/><Relationship Id="rId2" Type="http://schemas.openxmlformats.org/officeDocument/2006/relationships/slideMaster" Target="../slideMasters/slideMaster4.xml"/><Relationship Id="rId1" Type="http://schemas.openxmlformats.org/officeDocument/2006/relationships/tags" Target="../tags/tag113.xml"/><Relationship Id="rId4" Type="http://schemas.openxmlformats.org/officeDocument/2006/relationships/image" Target="../media/image79.emf"/></Relationships>
</file>

<file path=ppt/slideLayouts/_rels/slideLayout114.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Master" Target="../slideMasters/slideMaster4.xml"/><Relationship Id="rId1" Type="http://schemas.openxmlformats.org/officeDocument/2006/relationships/tags" Target="../tags/tag114.xml"/><Relationship Id="rId4" Type="http://schemas.openxmlformats.org/officeDocument/2006/relationships/image" Target="../media/image80.emf"/></Relationships>
</file>

<file path=ppt/slideLayouts/_rels/slideLayout115.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Master" Target="../slideMasters/slideMaster4.xml"/><Relationship Id="rId1" Type="http://schemas.openxmlformats.org/officeDocument/2006/relationships/tags" Target="../tags/tag115.xml"/><Relationship Id="rId4" Type="http://schemas.openxmlformats.org/officeDocument/2006/relationships/image" Target="../media/image81.emf"/></Relationships>
</file>

<file path=ppt/slideLayouts/_rels/slideLayout116.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Master" Target="../slideMasters/slideMaster4.xml"/><Relationship Id="rId1" Type="http://schemas.openxmlformats.org/officeDocument/2006/relationships/tags" Target="../tags/tag116.xml"/><Relationship Id="rId4" Type="http://schemas.openxmlformats.org/officeDocument/2006/relationships/image" Target="../media/image82.emf"/></Relationships>
</file>

<file path=ppt/slideLayouts/_rels/slideLayout117.xml.rels><?xml version="1.0" encoding="UTF-8" standalone="yes"?>
<Relationships xmlns="http://schemas.openxmlformats.org/package/2006/relationships"><Relationship Id="rId3" Type="http://schemas.openxmlformats.org/officeDocument/2006/relationships/oleObject" Target="../embeddings/oleObject116.bin"/><Relationship Id="rId2" Type="http://schemas.openxmlformats.org/officeDocument/2006/relationships/slideMaster" Target="../slideMasters/slideMaster4.xml"/><Relationship Id="rId1" Type="http://schemas.openxmlformats.org/officeDocument/2006/relationships/tags" Target="../tags/tag117.xml"/><Relationship Id="rId5" Type="http://schemas.openxmlformats.org/officeDocument/2006/relationships/image" Target="../media/image72.png"/><Relationship Id="rId4" Type="http://schemas.openxmlformats.org/officeDocument/2006/relationships/image" Target="../media/image83.emf"/></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oleObject" Target="../embeddings/oleObject118.bin"/><Relationship Id="rId2" Type="http://schemas.openxmlformats.org/officeDocument/2006/relationships/slideMaster" Target="../slideMasters/slideMaster5.xml"/><Relationship Id="rId1" Type="http://schemas.openxmlformats.org/officeDocument/2006/relationships/tags" Target="../tags/tag119.xml"/><Relationship Id="rId5" Type="http://schemas.openxmlformats.org/officeDocument/2006/relationships/image" Target="../media/image56.png"/><Relationship Id="rId4" Type="http://schemas.openxmlformats.org/officeDocument/2006/relationships/image" Target="../media/image74.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16.emf"/></Relationships>
</file>

<file path=ppt/slideLayouts/_rels/slideLayout120.xml.rels><?xml version="1.0" encoding="UTF-8" standalone="yes"?>
<Relationships xmlns="http://schemas.openxmlformats.org/package/2006/relationships"><Relationship Id="rId3" Type="http://schemas.openxmlformats.org/officeDocument/2006/relationships/oleObject" Target="../embeddings/oleObject119.bin"/><Relationship Id="rId2" Type="http://schemas.openxmlformats.org/officeDocument/2006/relationships/slideMaster" Target="../slideMasters/slideMaster5.xml"/><Relationship Id="rId1" Type="http://schemas.openxmlformats.org/officeDocument/2006/relationships/tags" Target="../tags/tag120.xml"/><Relationship Id="rId5" Type="http://schemas.openxmlformats.org/officeDocument/2006/relationships/image" Target="../media/image75.png"/><Relationship Id="rId4" Type="http://schemas.openxmlformats.org/officeDocument/2006/relationships/image" Target="../media/image6.emf"/></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5.xml"/><Relationship Id="rId1" Type="http://schemas.openxmlformats.org/officeDocument/2006/relationships/tags" Target="../tags/tag121.xml"/><Relationship Id="rId5" Type="http://schemas.openxmlformats.org/officeDocument/2006/relationships/image" Target="../media/image6.emf"/><Relationship Id="rId4" Type="http://schemas.openxmlformats.org/officeDocument/2006/relationships/oleObject" Target="../embeddings/oleObject120.bin"/></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5.xml"/><Relationship Id="rId1" Type="http://schemas.openxmlformats.org/officeDocument/2006/relationships/tags" Target="../tags/tag122.xml"/><Relationship Id="rId5" Type="http://schemas.openxmlformats.org/officeDocument/2006/relationships/image" Target="../media/image6.emf"/><Relationship Id="rId4" Type="http://schemas.openxmlformats.org/officeDocument/2006/relationships/oleObject" Target="../embeddings/oleObject121.bin"/></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5.xml"/><Relationship Id="rId1" Type="http://schemas.openxmlformats.org/officeDocument/2006/relationships/tags" Target="../tags/tag123.xml"/><Relationship Id="rId5" Type="http://schemas.openxmlformats.org/officeDocument/2006/relationships/image" Target="../media/image6.emf"/><Relationship Id="rId4" Type="http://schemas.openxmlformats.org/officeDocument/2006/relationships/oleObject" Target="../embeddings/oleObject122.bin"/></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5.xml"/><Relationship Id="rId1" Type="http://schemas.openxmlformats.org/officeDocument/2006/relationships/tags" Target="../tags/tag124.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123.bin"/></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5.xml"/><Relationship Id="rId1" Type="http://schemas.openxmlformats.org/officeDocument/2006/relationships/tags" Target="../tags/tag125.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124.bin"/></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5.xml"/><Relationship Id="rId1" Type="http://schemas.openxmlformats.org/officeDocument/2006/relationships/tags" Target="../tags/tag126.xml"/><Relationship Id="rId6" Type="http://schemas.openxmlformats.org/officeDocument/2006/relationships/image" Target="../media/image6.emf"/><Relationship Id="rId5" Type="http://schemas.openxmlformats.org/officeDocument/2006/relationships/oleObject" Target="../embeddings/oleObject125.bin"/><Relationship Id="rId4" Type="http://schemas.openxmlformats.org/officeDocument/2006/relationships/image" Target="../media/image84.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5.xml"/><Relationship Id="rId1" Type="http://schemas.openxmlformats.org/officeDocument/2006/relationships/tags" Target="../tags/tag127.xml"/><Relationship Id="rId6" Type="http://schemas.openxmlformats.org/officeDocument/2006/relationships/image" Target="../media/image52.png"/><Relationship Id="rId5" Type="http://schemas.openxmlformats.org/officeDocument/2006/relationships/image" Target="../media/image58.emf"/><Relationship Id="rId4" Type="http://schemas.openxmlformats.org/officeDocument/2006/relationships/oleObject" Target="../embeddings/oleObject126.bin"/></Relationships>
</file>

<file path=ppt/slideLayouts/_rels/slideLayout128.xml.rels><?xml version="1.0" encoding="UTF-8" standalone="yes"?>
<Relationships xmlns="http://schemas.openxmlformats.org/package/2006/relationships"><Relationship Id="rId3" Type="http://schemas.openxmlformats.org/officeDocument/2006/relationships/oleObject" Target="../embeddings/oleObject127.bin"/><Relationship Id="rId2" Type="http://schemas.openxmlformats.org/officeDocument/2006/relationships/slideMaster" Target="../slideMasters/slideMaster5.xml"/><Relationship Id="rId1" Type="http://schemas.openxmlformats.org/officeDocument/2006/relationships/tags" Target="../tags/tag128.xml"/><Relationship Id="rId4" Type="http://schemas.openxmlformats.org/officeDocument/2006/relationships/image" Target="../media/image59.emf"/></Relationships>
</file>

<file path=ppt/slideLayouts/_rels/slideLayout129.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Master" Target="../slideMasters/slideMaster5.xml"/><Relationship Id="rId1" Type="http://schemas.openxmlformats.org/officeDocument/2006/relationships/tags" Target="../tags/tag129.xml"/><Relationship Id="rId4" Type="http://schemas.openxmlformats.org/officeDocument/2006/relationships/image" Target="../media/image60.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image" Target="../media/image17.emf"/></Relationships>
</file>

<file path=ppt/slideLayouts/_rels/slideLayout130.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Master" Target="../slideMasters/slideMaster5.xml"/><Relationship Id="rId1" Type="http://schemas.openxmlformats.org/officeDocument/2006/relationships/tags" Target="../tags/tag130.xml"/><Relationship Id="rId4" Type="http://schemas.openxmlformats.org/officeDocument/2006/relationships/image" Target="../media/image61.emf"/></Relationships>
</file>

<file path=ppt/slideLayouts/_rels/slideLayout131.xml.rels><?xml version="1.0" encoding="UTF-8" standalone="yes"?>
<Relationships xmlns="http://schemas.openxmlformats.org/package/2006/relationships"><Relationship Id="rId3" Type="http://schemas.openxmlformats.org/officeDocument/2006/relationships/oleObject" Target="../embeddings/oleObject130.bin"/><Relationship Id="rId2" Type="http://schemas.openxmlformats.org/officeDocument/2006/relationships/slideMaster" Target="../slideMasters/slideMaster5.xml"/><Relationship Id="rId1" Type="http://schemas.openxmlformats.org/officeDocument/2006/relationships/tags" Target="../tags/tag131.xml"/><Relationship Id="rId4" Type="http://schemas.openxmlformats.org/officeDocument/2006/relationships/image" Target="../media/image62.emf"/></Relationships>
</file>

<file path=ppt/slideLayouts/_rels/slideLayout132.xml.rels><?xml version="1.0" encoding="UTF-8" standalone="yes"?>
<Relationships xmlns="http://schemas.openxmlformats.org/package/2006/relationships"><Relationship Id="rId3" Type="http://schemas.openxmlformats.org/officeDocument/2006/relationships/oleObject" Target="../embeddings/oleObject131.bin"/><Relationship Id="rId2" Type="http://schemas.openxmlformats.org/officeDocument/2006/relationships/slideMaster" Target="../slideMasters/slideMaster5.xml"/><Relationship Id="rId1" Type="http://schemas.openxmlformats.org/officeDocument/2006/relationships/tags" Target="../tags/tag132.xml"/><Relationship Id="rId5" Type="http://schemas.openxmlformats.org/officeDocument/2006/relationships/image" Target="../media/image64.png"/><Relationship Id="rId4" Type="http://schemas.openxmlformats.org/officeDocument/2006/relationships/image" Target="../media/image63.emf"/></Relationships>
</file>

<file path=ppt/slideLayouts/_rels/slideLayout133.xml.rels><?xml version="1.0" encoding="UTF-8" standalone="yes"?>
<Relationships xmlns="http://schemas.openxmlformats.org/package/2006/relationships"><Relationship Id="rId3" Type="http://schemas.openxmlformats.org/officeDocument/2006/relationships/oleObject" Target="../embeddings/oleObject132.bin"/><Relationship Id="rId2" Type="http://schemas.openxmlformats.org/officeDocument/2006/relationships/slideMaster" Target="../slideMasters/slideMaster5.xml"/><Relationship Id="rId1" Type="http://schemas.openxmlformats.org/officeDocument/2006/relationships/tags" Target="../tags/tag133.xml"/><Relationship Id="rId4" Type="http://schemas.openxmlformats.org/officeDocument/2006/relationships/image" Target="../media/image65.emf"/></Relationships>
</file>

<file path=ppt/slideLayouts/_rels/slideLayout134.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Master" Target="../slideMasters/slideMaster5.xml"/><Relationship Id="rId1" Type="http://schemas.openxmlformats.org/officeDocument/2006/relationships/tags" Target="../tags/tag134.xml"/><Relationship Id="rId4" Type="http://schemas.openxmlformats.org/officeDocument/2006/relationships/image" Target="../media/image66.emf"/></Relationships>
</file>

<file path=ppt/slideLayouts/_rels/slideLayout135.xml.rels><?xml version="1.0" encoding="UTF-8" standalone="yes"?>
<Relationships xmlns="http://schemas.openxmlformats.org/package/2006/relationships"><Relationship Id="rId3" Type="http://schemas.openxmlformats.org/officeDocument/2006/relationships/oleObject" Target="../embeddings/oleObject134.bin"/><Relationship Id="rId2" Type="http://schemas.openxmlformats.org/officeDocument/2006/relationships/slideMaster" Target="../slideMasters/slideMaster5.xml"/><Relationship Id="rId1" Type="http://schemas.openxmlformats.org/officeDocument/2006/relationships/tags" Target="../tags/tag135.xml"/><Relationship Id="rId4" Type="http://schemas.openxmlformats.org/officeDocument/2006/relationships/image" Target="../media/image67.emf"/></Relationships>
</file>

<file path=ppt/slideLayouts/_rels/slideLayout136.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Master" Target="../slideMasters/slideMaster5.xml"/><Relationship Id="rId1" Type="http://schemas.openxmlformats.org/officeDocument/2006/relationships/tags" Target="../tags/tag136.xml"/><Relationship Id="rId4" Type="http://schemas.openxmlformats.org/officeDocument/2006/relationships/image" Target="../media/image68.emf"/></Relationships>
</file>

<file path=ppt/slideLayouts/_rels/slideLayout137.xml.rels><?xml version="1.0" encoding="UTF-8" standalone="yes"?>
<Relationships xmlns="http://schemas.openxmlformats.org/package/2006/relationships"><Relationship Id="rId3" Type="http://schemas.openxmlformats.org/officeDocument/2006/relationships/oleObject" Target="../embeddings/oleObject136.bin"/><Relationship Id="rId2" Type="http://schemas.openxmlformats.org/officeDocument/2006/relationships/slideMaster" Target="../slideMasters/slideMaster5.xml"/><Relationship Id="rId1" Type="http://schemas.openxmlformats.org/officeDocument/2006/relationships/tags" Target="../tags/tag137.xml"/><Relationship Id="rId5" Type="http://schemas.openxmlformats.org/officeDocument/2006/relationships/image" Target="../media/image70.png"/><Relationship Id="rId4" Type="http://schemas.openxmlformats.org/officeDocument/2006/relationships/image" Target="../media/image69.emf"/></Relationships>
</file>

<file path=ppt/slideLayouts/_rels/slideLayout138.xml.rels><?xml version="1.0" encoding="UTF-8" standalone="yes"?>
<Relationships xmlns="http://schemas.openxmlformats.org/package/2006/relationships"><Relationship Id="rId3" Type="http://schemas.openxmlformats.org/officeDocument/2006/relationships/oleObject" Target="../embeddings/oleObject137.bin"/><Relationship Id="rId2" Type="http://schemas.openxmlformats.org/officeDocument/2006/relationships/slideMaster" Target="../slideMasters/slideMaster5.xml"/><Relationship Id="rId1" Type="http://schemas.openxmlformats.org/officeDocument/2006/relationships/tags" Target="../tags/tag138.xml"/><Relationship Id="rId5" Type="http://schemas.openxmlformats.org/officeDocument/2006/relationships/image" Target="../media/image72.png"/><Relationship Id="rId4" Type="http://schemas.openxmlformats.org/officeDocument/2006/relationships/image" Target="../media/image71.emf"/></Relationships>
</file>

<file path=ppt/slideLayouts/_rels/slideLayout139.xml.rels><?xml version="1.0" encoding="UTF-8" standalone="yes"?>
<Relationships xmlns="http://schemas.openxmlformats.org/package/2006/relationships"><Relationship Id="rId3" Type="http://schemas.openxmlformats.org/officeDocument/2006/relationships/oleObject" Target="../embeddings/oleObject138.bin"/><Relationship Id="rId2" Type="http://schemas.openxmlformats.org/officeDocument/2006/relationships/slideMaster" Target="../slideMasters/slideMaster5.xml"/><Relationship Id="rId1" Type="http://schemas.openxmlformats.org/officeDocument/2006/relationships/tags" Target="../tags/tag139.xml"/><Relationship Id="rId4" Type="http://schemas.openxmlformats.org/officeDocument/2006/relationships/image" Target="../media/image82.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4" Type="http://schemas.openxmlformats.org/officeDocument/2006/relationships/image" Target="../media/image18.emf"/></Relationships>
</file>

<file path=ppt/slideLayouts/_rels/slideLayout140.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Master" Target="../slideMasters/slideMaster5.xml"/><Relationship Id="rId1" Type="http://schemas.openxmlformats.org/officeDocument/2006/relationships/tags" Target="../tags/tag140.xml"/><Relationship Id="rId5" Type="http://schemas.openxmlformats.org/officeDocument/2006/relationships/image" Target="../media/image72.png"/><Relationship Id="rId4" Type="http://schemas.openxmlformats.org/officeDocument/2006/relationships/image" Target="../media/image83.emf"/></Relationships>
</file>

<file path=ppt/slideLayouts/_rels/slideLayout141.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Master" Target="../slideMasters/slideMaster6.xml"/><Relationship Id="rId1" Type="http://schemas.openxmlformats.org/officeDocument/2006/relationships/tags" Target="../tags/tag142.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Master" Target="../slideMasters/slideMaster6.xml"/><Relationship Id="rId1" Type="http://schemas.openxmlformats.org/officeDocument/2006/relationships/tags" Target="../tags/tag143.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6.xml"/><Relationship Id="rId1" Type="http://schemas.openxmlformats.org/officeDocument/2006/relationships/tags" Target="../tags/tag144.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143.bin"/></Relationships>
</file>

<file path=ppt/slideLayouts/_rels/slideLayout145.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Master" Target="../slideMasters/slideMaster6.xml"/><Relationship Id="rId1" Type="http://schemas.openxmlformats.org/officeDocument/2006/relationships/tags" Target="../tags/tag145.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146.xml.rels><?xml version="1.0" encoding="UTF-8" standalone="yes"?>
<Relationships xmlns="http://schemas.openxmlformats.org/package/2006/relationships"><Relationship Id="rId3" Type="http://schemas.openxmlformats.org/officeDocument/2006/relationships/oleObject" Target="../embeddings/oleObject145.bin"/><Relationship Id="rId2" Type="http://schemas.openxmlformats.org/officeDocument/2006/relationships/slideMaster" Target="../slideMasters/slideMaster6.xml"/><Relationship Id="rId1" Type="http://schemas.openxmlformats.org/officeDocument/2006/relationships/tags" Target="../tags/tag146.xml"/><Relationship Id="rId5" Type="http://schemas.openxmlformats.org/officeDocument/2006/relationships/image" Target="../media/image2.png"/><Relationship Id="rId4" Type="http://schemas.openxmlformats.org/officeDocument/2006/relationships/image" Target="../media/image11.emf"/></Relationships>
</file>

<file path=ppt/slideLayouts/_rels/slideLayout147.xml.rels><?xml version="1.0" encoding="UTF-8" standalone="yes"?>
<Relationships xmlns="http://schemas.openxmlformats.org/package/2006/relationships"><Relationship Id="rId3" Type="http://schemas.openxmlformats.org/officeDocument/2006/relationships/oleObject" Target="../embeddings/oleObject146.bin"/><Relationship Id="rId2" Type="http://schemas.openxmlformats.org/officeDocument/2006/relationships/slideMaster" Target="../slideMasters/slideMaster6.xml"/><Relationship Id="rId1" Type="http://schemas.openxmlformats.org/officeDocument/2006/relationships/tags" Target="../tags/tag147.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148.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Master" Target="../slideMasters/slideMaster6.xml"/><Relationship Id="rId1" Type="http://schemas.openxmlformats.org/officeDocument/2006/relationships/tags" Target="../tags/tag148.xml"/><Relationship Id="rId5" Type="http://schemas.openxmlformats.org/officeDocument/2006/relationships/image" Target="../media/image2.png"/><Relationship Id="rId4" Type="http://schemas.openxmlformats.org/officeDocument/2006/relationships/image" Target="../media/image13.emf"/></Relationships>
</file>

<file path=ppt/slideLayouts/_rels/slideLayout149.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Master" Target="../slideMasters/slideMaster6.xml"/><Relationship Id="rId1" Type="http://schemas.openxmlformats.org/officeDocument/2006/relationships/tags" Target="../tags/tag149.xml"/><Relationship Id="rId5" Type="http://schemas.openxmlformats.org/officeDocument/2006/relationships/image" Target="../media/image2.png"/><Relationship Id="rId4" Type="http://schemas.openxmlformats.org/officeDocument/2006/relationships/image" Target="../media/image14.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4" Type="http://schemas.openxmlformats.org/officeDocument/2006/relationships/image" Target="../media/image19.emf"/></Relationships>
</file>

<file path=ppt/slideLayouts/_rels/slideLayout150.xml.rels><?xml version="1.0" encoding="UTF-8" standalone="yes"?>
<Relationships xmlns="http://schemas.openxmlformats.org/package/2006/relationships"><Relationship Id="rId3" Type="http://schemas.openxmlformats.org/officeDocument/2006/relationships/oleObject" Target="../embeddings/oleObject149.bin"/><Relationship Id="rId2" Type="http://schemas.openxmlformats.org/officeDocument/2006/relationships/slideMaster" Target="../slideMasters/slideMaster6.xml"/><Relationship Id="rId1" Type="http://schemas.openxmlformats.org/officeDocument/2006/relationships/tags" Target="../tags/tag150.xml"/><Relationship Id="rId5" Type="http://schemas.openxmlformats.org/officeDocument/2006/relationships/image" Target="../media/image2.png"/><Relationship Id="rId4" Type="http://schemas.openxmlformats.org/officeDocument/2006/relationships/image" Target="../media/image15.emf"/></Relationships>
</file>

<file path=ppt/slideLayouts/_rels/slideLayout151.xml.rels><?xml version="1.0" encoding="UTF-8" standalone="yes"?>
<Relationships xmlns="http://schemas.openxmlformats.org/package/2006/relationships"><Relationship Id="rId3" Type="http://schemas.openxmlformats.org/officeDocument/2006/relationships/oleObject" Target="../embeddings/oleObject150.bin"/><Relationship Id="rId2" Type="http://schemas.openxmlformats.org/officeDocument/2006/relationships/slideMaster" Target="../slideMasters/slideMaster6.xml"/><Relationship Id="rId1" Type="http://schemas.openxmlformats.org/officeDocument/2006/relationships/tags" Target="../tags/tag151.xml"/><Relationship Id="rId5" Type="http://schemas.openxmlformats.org/officeDocument/2006/relationships/image" Target="../media/image2.png"/><Relationship Id="rId4" Type="http://schemas.openxmlformats.org/officeDocument/2006/relationships/image" Target="../media/image16.emf"/></Relationships>
</file>

<file path=ppt/slideLayouts/_rels/slideLayout152.xml.rels><?xml version="1.0" encoding="UTF-8" standalone="yes"?>
<Relationships xmlns="http://schemas.openxmlformats.org/package/2006/relationships"><Relationship Id="rId3" Type="http://schemas.openxmlformats.org/officeDocument/2006/relationships/oleObject" Target="../embeddings/oleObject151.bin"/><Relationship Id="rId2" Type="http://schemas.openxmlformats.org/officeDocument/2006/relationships/slideMaster" Target="../slideMasters/slideMaster6.xml"/><Relationship Id="rId1" Type="http://schemas.openxmlformats.org/officeDocument/2006/relationships/tags" Target="../tags/tag152.xml"/><Relationship Id="rId5" Type="http://schemas.openxmlformats.org/officeDocument/2006/relationships/image" Target="../media/image2.png"/><Relationship Id="rId4" Type="http://schemas.openxmlformats.org/officeDocument/2006/relationships/image" Target="../media/image17.emf"/></Relationships>
</file>

<file path=ppt/slideLayouts/_rels/slideLayout153.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Master" Target="../slideMasters/slideMaster6.xml"/><Relationship Id="rId1" Type="http://schemas.openxmlformats.org/officeDocument/2006/relationships/tags" Target="../tags/tag153.xml"/><Relationship Id="rId5" Type="http://schemas.openxmlformats.org/officeDocument/2006/relationships/image" Target="../media/image2.png"/><Relationship Id="rId4" Type="http://schemas.openxmlformats.org/officeDocument/2006/relationships/image" Target="../media/image18.emf"/></Relationships>
</file>

<file path=ppt/slideLayouts/_rels/slideLayout154.xml.rels><?xml version="1.0" encoding="UTF-8" standalone="yes"?>
<Relationships xmlns="http://schemas.openxmlformats.org/package/2006/relationships"><Relationship Id="rId3" Type="http://schemas.openxmlformats.org/officeDocument/2006/relationships/oleObject" Target="../embeddings/oleObject153.bin"/><Relationship Id="rId2" Type="http://schemas.openxmlformats.org/officeDocument/2006/relationships/slideMaster" Target="../slideMasters/slideMaster6.xml"/><Relationship Id="rId1" Type="http://schemas.openxmlformats.org/officeDocument/2006/relationships/tags" Target="../tags/tag154.xml"/><Relationship Id="rId5" Type="http://schemas.openxmlformats.org/officeDocument/2006/relationships/image" Target="../media/image2.png"/><Relationship Id="rId4" Type="http://schemas.openxmlformats.org/officeDocument/2006/relationships/image" Target="../media/image19.emf"/></Relationships>
</file>

<file path=ppt/slideLayouts/_rels/slideLayout155.xml.rels><?xml version="1.0" encoding="UTF-8" standalone="yes"?>
<Relationships xmlns="http://schemas.openxmlformats.org/package/2006/relationships"><Relationship Id="rId3" Type="http://schemas.openxmlformats.org/officeDocument/2006/relationships/oleObject" Target="../embeddings/oleObject154.bin"/><Relationship Id="rId2" Type="http://schemas.openxmlformats.org/officeDocument/2006/relationships/slideMaster" Target="../slideMasters/slideMaster6.xml"/><Relationship Id="rId1" Type="http://schemas.openxmlformats.org/officeDocument/2006/relationships/tags" Target="../tags/tag155.xml"/><Relationship Id="rId5" Type="http://schemas.openxmlformats.org/officeDocument/2006/relationships/image" Target="../media/image2.png"/><Relationship Id="rId4" Type="http://schemas.openxmlformats.org/officeDocument/2006/relationships/image" Target="../media/image20.emf"/></Relationships>
</file>

<file path=ppt/slideLayouts/_rels/slideLayout156.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Master" Target="../slideMasters/slideMaster6.xml"/><Relationship Id="rId1" Type="http://schemas.openxmlformats.org/officeDocument/2006/relationships/tags" Target="../tags/tag156.xml"/><Relationship Id="rId5" Type="http://schemas.openxmlformats.org/officeDocument/2006/relationships/image" Target="../media/image2.png"/><Relationship Id="rId4" Type="http://schemas.openxmlformats.org/officeDocument/2006/relationships/image" Target="../media/image21.emf"/></Relationships>
</file>

<file path=ppt/slideLayouts/_rels/slideLayout157.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Master" Target="../slideMasters/slideMaster6.xml"/><Relationship Id="rId1" Type="http://schemas.openxmlformats.org/officeDocument/2006/relationships/tags" Target="../tags/tag157.xml"/><Relationship Id="rId5" Type="http://schemas.openxmlformats.org/officeDocument/2006/relationships/image" Target="../media/image2.png"/><Relationship Id="rId4" Type="http://schemas.openxmlformats.org/officeDocument/2006/relationships/image" Target="../media/image22.emf"/></Relationships>
</file>

<file path=ppt/slideLayouts/_rels/slideLayout158.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Master" Target="../slideMasters/slideMaster6.xml"/><Relationship Id="rId1" Type="http://schemas.openxmlformats.org/officeDocument/2006/relationships/tags" Target="../tags/tag158.xml"/><Relationship Id="rId5" Type="http://schemas.openxmlformats.org/officeDocument/2006/relationships/image" Target="../media/image2.png"/><Relationship Id="rId4" Type="http://schemas.openxmlformats.org/officeDocument/2006/relationships/image" Target="../media/image23.emf"/></Relationships>
</file>

<file path=ppt/slideLayouts/_rels/slideLayout159.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Master" Target="../slideMasters/slideMaster6.xml"/><Relationship Id="rId1" Type="http://schemas.openxmlformats.org/officeDocument/2006/relationships/tags" Target="../tags/tag159.xml"/><Relationship Id="rId6" Type="http://schemas.openxmlformats.org/officeDocument/2006/relationships/image" Target="../media/image2.png"/><Relationship Id="rId5" Type="http://schemas.openxmlformats.org/officeDocument/2006/relationships/image" Target="../media/image25.emf"/><Relationship Id="rId4" Type="http://schemas.openxmlformats.org/officeDocument/2006/relationships/image" Target="../media/image24.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20.emf"/></Relationships>
</file>

<file path=ppt/slideLayouts/_rels/slideLayout160.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Master" Target="../slideMasters/slideMaster6.xml"/><Relationship Id="rId1" Type="http://schemas.openxmlformats.org/officeDocument/2006/relationships/tags" Target="../tags/tag160.xml"/><Relationship Id="rId5" Type="http://schemas.openxmlformats.org/officeDocument/2006/relationships/image" Target="../media/image52.png"/><Relationship Id="rId4" Type="http://schemas.openxmlformats.org/officeDocument/2006/relationships/image" Target="../media/image26.emf"/></Relationships>
</file>

<file path=ppt/slideLayouts/_rels/slideLayout161.xml.rels><?xml version="1.0" encoding="UTF-8" standalone="yes"?>
<Relationships xmlns="http://schemas.openxmlformats.org/package/2006/relationships"><Relationship Id="rId3" Type="http://schemas.openxmlformats.org/officeDocument/2006/relationships/oleObject" Target="../embeddings/oleObject160.bin"/><Relationship Id="rId2" Type="http://schemas.openxmlformats.org/officeDocument/2006/relationships/slideMaster" Target="../slideMasters/slideMaster6.xml"/><Relationship Id="rId1" Type="http://schemas.openxmlformats.org/officeDocument/2006/relationships/tags" Target="../tags/tag161.xml"/><Relationship Id="rId5" Type="http://schemas.openxmlformats.org/officeDocument/2006/relationships/image" Target="../media/image2.png"/><Relationship Id="rId4" Type="http://schemas.openxmlformats.org/officeDocument/2006/relationships/image" Target="../media/image26.emf"/></Relationships>
</file>

<file path=ppt/slideLayouts/_rels/slideLayout162.xml.rels><?xml version="1.0" encoding="UTF-8" standalone="yes"?>
<Relationships xmlns="http://schemas.openxmlformats.org/package/2006/relationships"><Relationship Id="rId3" Type="http://schemas.openxmlformats.org/officeDocument/2006/relationships/oleObject" Target="../embeddings/oleObject161.bin"/><Relationship Id="rId2" Type="http://schemas.openxmlformats.org/officeDocument/2006/relationships/slideMaster" Target="../slideMasters/slideMaster6.xml"/><Relationship Id="rId1" Type="http://schemas.openxmlformats.org/officeDocument/2006/relationships/tags" Target="../tags/tag162.xml"/><Relationship Id="rId5" Type="http://schemas.openxmlformats.org/officeDocument/2006/relationships/image" Target="../media/image2.png"/><Relationship Id="rId4" Type="http://schemas.openxmlformats.org/officeDocument/2006/relationships/image" Target="../media/image27.emf"/></Relationships>
</file>

<file path=ppt/slideLayouts/_rels/slideLayout163.xml.rels><?xml version="1.0" encoding="UTF-8" standalone="yes"?>
<Relationships xmlns="http://schemas.openxmlformats.org/package/2006/relationships"><Relationship Id="rId3" Type="http://schemas.openxmlformats.org/officeDocument/2006/relationships/oleObject" Target="../embeddings/oleObject162.bin"/><Relationship Id="rId2" Type="http://schemas.openxmlformats.org/officeDocument/2006/relationships/slideMaster" Target="../slideMasters/slideMaster6.xml"/><Relationship Id="rId1" Type="http://schemas.openxmlformats.org/officeDocument/2006/relationships/tags" Target="../tags/tag163.xml"/><Relationship Id="rId5" Type="http://schemas.openxmlformats.org/officeDocument/2006/relationships/image" Target="../media/image2.png"/><Relationship Id="rId4" Type="http://schemas.openxmlformats.org/officeDocument/2006/relationships/image" Target="../media/image28.emf"/></Relationships>
</file>

<file path=ppt/slideLayouts/_rels/slideLayout164.xml.rels><?xml version="1.0" encoding="UTF-8" standalone="yes"?>
<Relationships xmlns="http://schemas.openxmlformats.org/package/2006/relationships"><Relationship Id="rId3" Type="http://schemas.openxmlformats.org/officeDocument/2006/relationships/oleObject" Target="../embeddings/oleObject163.bin"/><Relationship Id="rId2" Type="http://schemas.openxmlformats.org/officeDocument/2006/relationships/slideMaster" Target="../slideMasters/slideMaster6.xml"/><Relationship Id="rId1" Type="http://schemas.openxmlformats.org/officeDocument/2006/relationships/tags" Target="../tags/tag164.xml"/><Relationship Id="rId5" Type="http://schemas.openxmlformats.org/officeDocument/2006/relationships/image" Target="../media/image52.png"/><Relationship Id="rId4" Type="http://schemas.openxmlformats.org/officeDocument/2006/relationships/image" Target="../media/image28.emf"/></Relationships>
</file>

<file path=ppt/slideLayouts/_rels/slideLayout165.xml.rels><?xml version="1.0" encoding="UTF-8" standalone="yes"?>
<Relationships xmlns="http://schemas.openxmlformats.org/package/2006/relationships"><Relationship Id="rId3" Type="http://schemas.openxmlformats.org/officeDocument/2006/relationships/oleObject" Target="../embeddings/oleObject164.bin"/><Relationship Id="rId2" Type="http://schemas.openxmlformats.org/officeDocument/2006/relationships/slideMaster" Target="../slideMasters/slideMaster6.xml"/><Relationship Id="rId1" Type="http://schemas.openxmlformats.org/officeDocument/2006/relationships/tags" Target="../tags/tag165.xml"/><Relationship Id="rId5" Type="http://schemas.openxmlformats.org/officeDocument/2006/relationships/image" Target="../media/image2.png"/><Relationship Id="rId4" Type="http://schemas.openxmlformats.org/officeDocument/2006/relationships/image" Target="../media/image29.emf"/></Relationships>
</file>

<file path=ppt/slideLayouts/_rels/slideLayout166.xml.rels><?xml version="1.0" encoding="UTF-8" standalone="yes"?>
<Relationships xmlns="http://schemas.openxmlformats.org/package/2006/relationships"><Relationship Id="rId3" Type="http://schemas.openxmlformats.org/officeDocument/2006/relationships/oleObject" Target="../embeddings/oleObject165.bin"/><Relationship Id="rId2" Type="http://schemas.openxmlformats.org/officeDocument/2006/relationships/slideMaster" Target="../slideMasters/slideMaster6.xml"/><Relationship Id="rId1" Type="http://schemas.openxmlformats.org/officeDocument/2006/relationships/tags" Target="../tags/tag166.xml"/><Relationship Id="rId5" Type="http://schemas.openxmlformats.org/officeDocument/2006/relationships/image" Target="../media/image2.png"/><Relationship Id="rId4" Type="http://schemas.openxmlformats.org/officeDocument/2006/relationships/image" Target="../media/image30.emf"/></Relationships>
</file>

<file path=ppt/slideLayouts/_rels/slideLayout167.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Master" Target="../slideMasters/slideMaster6.xml"/><Relationship Id="rId1" Type="http://schemas.openxmlformats.org/officeDocument/2006/relationships/tags" Target="../tags/tag167.xml"/><Relationship Id="rId5" Type="http://schemas.openxmlformats.org/officeDocument/2006/relationships/image" Target="../media/image2.png"/><Relationship Id="rId4" Type="http://schemas.openxmlformats.org/officeDocument/2006/relationships/image" Target="../media/image31.emf"/></Relationships>
</file>

<file path=ppt/slideLayouts/_rels/slideLayout168.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Master" Target="../slideMasters/slideMaster6.xml"/><Relationship Id="rId1" Type="http://schemas.openxmlformats.org/officeDocument/2006/relationships/tags" Target="../tags/tag168.xml"/><Relationship Id="rId5" Type="http://schemas.openxmlformats.org/officeDocument/2006/relationships/image" Target="../media/image2.png"/><Relationship Id="rId4" Type="http://schemas.openxmlformats.org/officeDocument/2006/relationships/image" Target="../media/image32.emf"/></Relationships>
</file>

<file path=ppt/slideLayouts/_rels/slideLayout169.xml.rels><?xml version="1.0" encoding="UTF-8" standalone="yes"?>
<Relationships xmlns="http://schemas.openxmlformats.org/package/2006/relationships"><Relationship Id="rId3" Type="http://schemas.openxmlformats.org/officeDocument/2006/relationships/oleObject" Target="../embeddings/oleObject168.bin"/><Relationship Id="rId2" Type="http://schemas.openxmlformats.org/officeDocument/2006/relationships/slideMaster" Target="../slideMasters/slideMaster6.xml"/><Relationship Id="rId1" Type="http://schemas.openxmlformats.org/officeDocument/2006/relationships/tags" Target="../tags/tag169.xml"/><Relationship Id="rId5" Type="http://schemas.openxmlformats.org/officeDocument/2006/relationships/image" Target="../media/image2.png"/><Relationship Id="rId4" Type="http://schemas.openxmlformats.org/officeDocument/2006/relationships/image" Target="../media/image33.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21.emf"/></Relationships>
</file>

<file path=ppt/slideLayouts/_rels/slideLayout170.xml.rels><?xml version="1.0" encoding="UTF-8" standalone="yes"?>
<Relationships xmlns="http://schemas.openxmlformats.org/package/2006/relationships"><Relationship Id="rId3" Type="http://schemas.openxmlformats.org/officeDocument/2006/relationships/oleObject" Target="../embeddings/oleObject169.bin"/><Relationship Id="rId2" Type="http://schemas.openxmlformats.org/officeDocument/2006/relationships/slideMaster" Target="../slideMasters/slideMaster6.xml"/><Relationship Id="rId1" Type="http://schemas.openxmlformats.org/officeDocument/2006/relationships/tags" Target="../tags/tag170.xml"/><Relationship Id="rId5" Type="http://schemas.openxmlformats.org/officeDocument/2006/relationships/image" Target="../media/image2.png"/><Relationship Id="rId4" Type="http://schemas.openxmlformats.org/officeDocument/2006/relationships/image" Target="../media/image34.emf"/></Relationships>
</file>

<file path=ppt/slideLayouts/_rels/slideLayout171.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Master" Target="../slideMasters/slideMaster6.xml"/><Relationship Id="rId1" Type="http://schemas.openxmlformats.org/officeDocument/2006/relationships/tags" Target="../tags/tag171.xml"/><Relationship Id="rId5" Type="http://schemas.openxmlformats.org/officeDocument/2006/relationships/image" Target="../media/image2.png"/><Relationship Id="rId4" Type="http://schemas.openxmlformats.org/officeDocument/2006/relationships/image" Target="../media/image35.emf"/></Relationships>
</file>

<file path=ppt/slideLayouts/_rels/slideLayout172.xml.rels><?xml version="1.0" encoding="UTF-8" standalone="yes"?>
<Relationships xmlns="http://schemas.openxmlformats.org/package/2006/relationships"><Relationship Id="rId3" Type="http://schemas.openxmlformats.org/officeDocument/2006/relationships/oleObject" Target="../embeddings/oleObject171.bin"/><Relationship Id="rId2" Type="http://schemas.openxmlformats.org/officeDocument/2006/relationships/slideMaster" Target="../slideMasters/slideMaster6.xml"/><Relationship Id="rId1" Type="http://schemas.openxmlformats.org/officeDocument/2006/relationships/tags" Target="../tags/tag172.xml"/><Relationship Id="rId5" Type="http://schemas.openxmlformats.org/officeDocument/2006/relationships/image" Target="../media/image2.png"/><Relationship Id="rId4" Type="http://schemas.openxmlformats.org/officeDocument/2006/relationships/image" Target="../media/image36.emf"/></Relationships>
</file>

<file path=ppt/slideLayouts/_rels/slideLayout173.xml.rels><?xml version="1.0" encoding="UTF-8" standalone="yes"?>
<Relationships xmlns="http://schemas.openxmlformats.org/package/2006/relationships"><Relationship Id="rId3" Type="http://schemas.openxmlformats.org/officeDocument/2006/relationships/oleObject" Target="../embeddings/oleObject172.bin"/><Relationship Id="rId2" Type="http://schemas.openxmlformats.org/officeDocument/2006/relationships/slideMaster" Target="../slideMasters/slideMaster6.xml"/><Relationship Id="rId1" Type="http://schemas.openxmlformats.org/officeDocument/2006/relationships/tags" Target="../tags/tag173.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174.xml.rels><?xml version="1.0" encoding="UTF-8" standalone="yes"?>
<Relationships xmlns="http://schemas.openxmlformats.org/package/2006/relationships"><Relationship Id="rId3" Type="http://schemas.openxmlformats.org/officeDocument/2006/relationships/oleObject" Target="../embeddings/oleObject173.bin"/><Relationship Id="rId2" Type="http://schemas.openxmlformats.org/officeDocument/2006/relationships/slideMaster" Target="../slideMasters/slideMaster6.xml"/><Relationship Id="rId1" Type="http://schemas.openxmlformats.org/officeDocument/2006/relationships/tags" Target="../tags/tag174.xml"/><Relationship Id="rId5" Type="http://schemas.openxmlformats.org/officeDocument/2006/relationships/image" Target="../media/image2.png"/><Relationship Id="rId4" Type="http://schemas.openxmlformats.org/officeDocument/2006/relationships/image" Target="../media/image38.emf"/></Relationships>
</file>

<file path=ppt/slideLayouts/_rels/slideLayout175.xml.rels><?xml version="1.0" encoding="UTF-8" standalone="yes"?>
<Relationships xmlns="http://schemas.openxmlformats.org/package/2006/relationships"><Relationship Id="rId3" Type="http://schemas.openxmlformats.org/officeDocument/2006/relationships/oleObject" Target="../embeddings/oleObject174.bin"/><Relationship Id="rId2" Type="http://schemas.openxmlformats.org/officeDocument/2006/relationships/slideMaster" Target="../slideMasters/slideMaster6.xml"/><Relationship Id="rId1" Type="http://schemas.openxmlformats.org/officeDocument/2006/relationships/tags" Target="../tags/tag175.xml"/><Relationship Id="rId5" Type="http://schemas.openxmlformats.org/officeDocument/2006/relationships/image" Target="../media/image2.png"/><Relationship Id="rId4" Type="http://schemas.openxmlformats.org/officeDocument/2006/relationships/image" Target="../media/image39.emf"/></Relationships>
</file>

<file path=ppt/slideLayouts/_rels/slideLayout176.xml.rels><?xml version="1.0" encoding="UTF-8" standalone="yes"?>
<Relationships xmlns="http://schemas.openxmlformats.org/package/2006/relationships"><Relationship Id="rId3" Type="http://schemas.openxmlformats.org/officeDocument/2006/relationships/oleObject" Target="../embeddings/oleObject175.bin"/><Relationship Id="rId2" Type="http://schemas.openxmlformats.org/officeDocument/2006/relationships/slideMaster" Target="../slideMasters/slideMaster6.xml"/><Relationship Id="rId1" Type="http://schemas.openxmlformats.org/officeDocument/2006/relationships/tags" Target="../tags/tag176.xml"/><Relationship Id="rId5" Type="http://schemas.openxmlformats.org/officeDocument/2006/relationships/image" Target="../media/image2.png"/><Relationship Id="rId4" Type="http://schemas.openxmlformats.org/officeDocument/2006/relationships/image" Target="../media/image40.emf"/></Relationships>
</file>

<file path=ppt/slideLayouts/_rels/slideLayout177.xml.rels><?xml version="1.0" encoding="UTF-8" standalone="yes"?>
<Relationships xmlns="http://schemas.openxmlformats.org/package/2006/relationships"><Relationship Id="rId3" Type="http://schemas.openxmlformats.org/officeDocument/2006/relationships/oleObject" Target="../embeddings/oleObject176.bin"/><Relationship Id="rId2" Type="http://schemas.openxmlformats.org/officeDocument/2006/relationships/slideMaster" Target="../slideMasters/slideMaster6.xml"/><Relationship Id="rId1" Type="http://schemas.openxmlformats.org/officeDocument/2006/relationships/tags" Target="../tags/tag177.xml"/><Relationship Id="rId5" Type="http://schemas.openxmlformats.org/officeDocument/2006/relationships/image" Target="../media/image2.png"/><Relationship Id="rId4" Type="http://schemas.openxmlformats.org/officeDocument/2006/relationships/image" Target="../media/image41.emf"/></Relationships>
</file>

<file path=ppt/slideLayouts/_rels/slideLayout178.xml.rels><?xml version="1.0" encoding="UTF-8" standalone="yes"?>
<Relationships xmlns="http://schemas.openxmlformats.org/package/2006/relationships"><Relationship Id="rId3" Type="http://schemas.openxmlformats.org/officeDocument/2006/relationships/oleObject" Target="../embeddings/oleObject177.bin"/><Relationship Id="rId2" Type="http://schemas.openxmlformats.org/officeDocument/2006/relationships/slideMaster" Target="../slideMasters/slideMaster6.xml"/><Relationship Id="rId1" Type="http://schemas.openxmlformats.org/officeDocument/2006/relationships/tags" Target="../tags/tag178.xml"/><Relationship Id="rId5" Type="http://schemas.openxmlformats.org/officeDocument/2006/relationships/image" Target="../media/image2.png"/><Relationship Id="rId4" Type="http://schemas.openxmlformats.org/officeDocument/2006/relationships/image" Target="../media/image42.emf"/></Relationships>
</file>

<file path=ppt/slideLayouts/_rels/slideLayout179.xml.rels><?xml version="1.0" encoding="UTF-8" standalone="yes"?>
<Relationships xmlns="http://schemas.openxmlformats.org/package/2006/relationships"><Relationship Id="rId3" Type="http://schemas.openxmlformats.org/officeDocument/2006/relationships/oleObject" Target="../embeddings/oleObject178.bin"/><Relationship Id="rId2" Type="http://schemas.openxmlformats.org/officeDocument/2006/relationships/slideMaster" Target="../slideMasters/slideMaster6.xml"/><Relationship Id="rId1" Type="http://schemas.openxmlformats.org/officeDocument/2006/relationships/tags" Target="../tags/tag179.xml"/><Relationship Id="rId5" Type="http://schemas.openxmlformats.org/officeDocument/2006/relationships/image" Target="../media/image2.png"/><Relationship Id="rId4" Type="http://schemas.openxmlformats.org/officeDocument/2006/relationships/image" Target="../media/image43.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22.emf"/></Relationships>
</file>

<file path=ppt/slideLayouts/_rels/slideLayout180.xml.rels><?xml version="1.0" encoding="UTF-8" standalone="yes"?>
<Relationships xmlns="http://schemas.openxmlformats.org/package/2006/relationships"><Relationship Id="rId3" Type="http://schemas.openxmlformats.org/officeDocument/2006/relationships/oleObject" Target="../embeddings/oleObject179.bin"/><Relationship Id="rId2" Type="http://schemas.openxmlformats.org/officeDocument/2006/relationships/slideMaster" Target="../slideMasters/slideMaster6.xml"/><Relationship Id="rId1" Type="http://schemas.openxmlformats.org/officeDocument/2006/relationships/tags" Target="../tags/tag180.xml"/><Relationship Id="rId5" Type="http://schemas.openxmlformats.org/officeDocument/2006/relationships/image" Target="../media/image2.png"/><Relationship Id="rId4" Type="http://schemas.openxmlformats.org/officeDocument/2006/relationships/image" Target="../media/image44.emf"/></Relationships>
</file>

<file path=ppt/slideLayouts/_rels/slideLayout181.xml.rels><?xml version="1.0" encoding="UTF-8" standalone="yes"?>
<Relationships xmlns="http://schemas.openxmlformats.org/package/2006/relationships"><Relationship Id="rId3" Type="http://schemas.openxmlformats.org/officeDocument/2006/relationships/oleObject" Target="../embeddings/oleObject180.bin"/><Relationship Id="rId2" Type="http://schemas.openxmlformats.org/officeDocument/2006/relationships/slideMaster" Target="../slideMasters/slideMaster6.xml"/><Relationship Id="rId1" Type="http://schemas.openxmlformats.org/officeDocument/2006/relationships/tags" Target="../tags/tag181.xml"/><Relationship Id="rId5" Type="http://schemas.openxmlformats.org/officeDocument/2006/relationships/image" Target="../media/image2.png"/><Relationship Id="rId4" Type="http://schemas.openxmlformats.org/officeDocument/2006/relationships/image" Target="../media/image45.emf"/></Relationships>
</file>

<file path=ppt/slideLayouts/_rels/slideLayout182.xml.rels><?xml version="1.0" encoding="UTF-8" standalone="yes"?>
<Relationships xmlns="http://schemas.openxmlformats.org/package/2006/relationships"><Relationship Id="rId3" Type="http://schemas.openxmlformats.org/officeDocument/2006/relationships/oleObject" Target="../embeddings/oleObject181.bin"/><Relationship Id="rId2" Type="http://schemas.openxmlformats.org/officeDocument/2006/relationships/slideMaster" Target="../slideMasters/slideMaster6.xml"/><Relationship Id="rId1" Type="http://schemas.openxmlformats.org/officeDocument/2006/relationships/tags" Target="../tags/tag182.xml"/><Relationship Id="rId6" Type="http://schemas.openxmlformats.org/officeDocument/2006/relationships/image" Target="../media/image2.png"/><Relationship Id="rId5" Type="http://schemas.openxmlformats.org/officeDocument/2006/relationships/image" Target="../media/image47.png"/><Relationship Id="rId4" Type="http://schemas.openxmlformats.org/officeDocument/2006/relationships/image" Target="../media/image46.emf"/></Relationships>
</file>

<file path=ppt/slideLayouts/_rels/slideLayout183.xml.rels><?xml version="1.0" encoding="UTF-8" standalone="yes"?>
<Relationships xmlns="http://schemas.openxmlformats.org/package/2006/relationships"><Relationship Id="rId3" Type="http://schemas.openxmlformats.org/officeDocument/2006/relationships/oleObject" Target="../embeddings/oleObject182.bin"/><Relationship Id="rId2" Type="http://schemas.openxmlformats.org/officeDocument/2006/relationships/slideMaster" Target="../slideMasters/slideMaster6.xml"/><Relationship Id="rId1" Type="http://schemas.openxmlformats.org/officeDocument/2006/relationships/tags" Target="../tags/tag183.xml"/><Relationship Id="rId5" Type="http://schemas.openxmlformats.org/officeDocument/2006/relationships/image" Target="../media/image2.png"/><Relationship Id="rId4" Type="http://schemas.openxmlformats.org/officeDocument/2006/relationships/image" Target="../media/image48.emf"/></Relationships>
</file>

<file path=ppt/slideLayouts/_rels/slideLayout184.xml.rels><?xml version="1.0" encoding="UTF-8" standalone="yes"?>
<Relationships xmlns="http://schemas.openxmlformats.org/package/2006/relationships"><Relationship Id="rId3" Type="http://schemas.openxmlformats.org/officeDocument/2006/relationships/oleObject" Target="../embeddings/oleObject183.bin"/><Relationship Id="rId2" Type="http://schemas.openxmlformats.org/officeDocument/2006/relationships/slideMaster" Target="../slideMasters/slideMaster6.xml"/><Relationship Id="rId1" Type="http://schemas.openxmlformats.org/officeDocument/2006/relationships/tags" Target="../tags/tag184.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185.xml.rels><?xml version="1.0" encoding="UTF-8" standalone="yes"?>
<Relationships xmlns="http://schemas.openxmlformats.org/package/2006/relationships"><Relationship Id="rId3" Type="http://schemas.openxmlformats.org/officeDocument/2006/relationships/oleObject" Target="../embeddings/oleObject184.bin"/><Relationship Id="rId2" Type="http://schemas.openxmlformats.org/officeDocument/2006/relationships/slideMaster" Target="../slideMasters/slideMaster6.xml"/><Relationship Id="rId1" Type="http://schemas.openxmlformats.org/officeDocument/2006/relationships/tags" Target="../tags/tag185.xml"/><Relationship Id="rId5" Type="http://schemas.openxmlformats.org/officeDocument/2006/relationships/image" Target="../media/image85.png"/><Relationship Id="rId4" Type="http://schemas.openxmlformats.org/officeDocument/2006/relationships/image" Target="NULL"/></Relationships>
</file>

<file path=ppt/slideLayouts/_rels/slideLayout186.xml.rels><?xml version="1.0" encoding="UTF-8" standalone="yes"?>
<Relationships xmlns="http://schemas.openxmlformats.org/package/2006/relationships"><Relationship Id="rId3" Type="http://schemas.openxmlformats.org/officeDocument/2006/relationships/oleObject" Target="../embeddings/oleObject185.bin"/><Relationship Id="rId2" Type="http://schemas.openxmlformats.org/officeDocument/2006/relationships/slideMaster" Target="../slideMasters/slideMaster6.xml"/><Relationship Id="rId1" Type="http://schemas.openxmlformats.org/officeDocument/2006/relationships/tags" Target="../tags/tag186.xml"/><Relationship Id="rId5" Type="http://schemas.openxmlformats.org/officeDocument/2006/relationships/image" Target="../media/image86.png"/><Relationship Id="rId4" Type="http://schemas.openxmlformats.org/officeDocument/2006/relationships/image" Target="NULL"/></Relationships>
</file>

<file path=ppt/slideLayouts/_rels/slideLayout187.xml.rels><?xml version="1.0" encoding="UTF-8" standalone="yes"?>
<Relationships xmlns="http://schemas.openxmlformats.org/package/2006/relationships"><Relationship Id="rId3" Type="http://schemas.openxmlformats.org/officeDocument/2006/relationships/oleObject" Target="../embeddings/oleObject186.bin"/><Relationship Id="rId2" Type="http://schemas.openxmlformats.org/officeDocument/2006/relationships/slideMaster" Target="../slideMasters/slideMaster6.xml"/><Relationship Id="rId1" Type="http://schemas.openxmlformats.org/officeDocument/2006/relationships/tags" Target="../tags/tag187.xml"/><Relationship Id="rId4" Type="http://schemas.openxmlformats.org/officeDocument/2006/relationships/image" Target="../media/image80.emf"/></Relationships>
</file>

<file path=ppt/slideLayouts/_rels/slideLayout188.xml.rels><?xml version="1.0" encoding="UTF-8" standalone="yes"?>
<Relationships xmlns="http://schemas.openxmlformats.org/package/2006/relationships"><Relationship Id="rId3" Type="http://schemas.openxmlformats.org/officeDocument/2006/relationships/oleObject" Target="../embeddings/oleObject188.bin"/><Relationship Id="rId2" Type="http://schemas.openxmlformats.org/officeDocument/2006/relationships/slideMaster" Target="../slideMasters/slideMaster7.xml"/><Relationship Id="rId1" Type="http://schemas.openxmlformats.org/officeDocument/2006/relationships/tags" Target="../tags/tag189.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23.emf"/></Relationships>
</file>

<file path=ppt/slideLayouts/_rels/slideLayout190.xml.rels><?xml version="1.0" encoding="UTF-8" standalone="yes"?>
<Relationships xmlns="http://schemas.openxmlformats.org/package/2006/relationships"><Relationship Id="rId3" Type="http://schemas.openxmlformats.org/officeDocument/2006/relationships/oleObject" Target="../embeddings/oleObject189.bin"/><Relationship Id="rId2" Type="http://schemas.openxmlformats.org/officeDocument/2006/relationships/slideMaster" Target="../slideMasters/slideMaster7.xml"/><Relationship Id="rId1" Type="http://schemas.openxmlformats.org/officeDocument/2006/relationships/tags" Target="../tags/tag190.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7.xml"/><Relationship Id="rId1" Type="http://schemas.openxmlformats.org/officeDocument/2006/relationships/tags" Target="../tags/tag191.xml"/><Relationship Id="rId5" Type="http://schemas.openxmlformats.org/officeDocument/2006/relationships/image" Target="../media/image9.emf"/><Relationship Id="rId4" Type="http://schemas.openxmlformats.org/officeDocument/2006/relationships/oleObject" Target="../embeddings/oleObject190.bin"/></Relationships>
</file>

<file path=ppt/slideLayouts/_rels/slideLayout192.xml.rels><?xml version="1.0" encoding="UTF-8" standalone="yes"?>
<Relationships xmlns="http://schemas.openxmlformats.org/package/2006/relationships"><Relationship Id="rId3" Type="http://schemas.openxmlformats.org/officeDocument/2006/relationships/oleObject" Target="../embeddings/oleObject191.bin"/><Relationship Id="rId2" Type="http://schemas.openxmlformats.org/officeDocument/2006/relationships/slideMaster" Target="../slideMasters/slideMaster7.xml"/><Relationship Id="rId1" Type="http://schemas.openxmlformats.org/officeDocument/2006/relationships/tags" Target="../tags/tag192.xml"/><Relationship Id="rId4" Type="http://schemas.openxmlformats.org/officeDocument/2006/relationships/image" Target="../media/image10.emf"/></Relationships>
</file>

<file path=ppt/slideLayouts/_rels/slideLayout193.xml.rels><?xml version="1.0" encoding="UTF-8" standalone="yes"?>
<Relationships xmlns="http://schemas.openxmlformats.org/package/2006/relationships"><Relationship Id="rId3" Type="http://schemas.openxmlformats.org/officeDocument/2006/relationships/oleObject" Target="../embeddings/oleObject192.bin"/><Relationship Id="rId2" Type="http://schemas.openxmlformats.org/officeDocument/2006/relationships/slideMaster" Target="../slideMasters/slideMaster7.xml"/><Relationship Id="rId1" Type="http://schemas.openxmlformats.org/officeDocument/2006/relationships/tags" Target="../tags/tag193.xml"/><Relationship Id="rId4" Type="http://schemas.openxmlformats.org/officeDocument/2006/relationships/image" Target="../media/image11.emf"/></Relationships>
</file>

<file path=ppt/slideLayouts/_rels/slideLayout194.xml.rels><?xml version="1.0" encoding="UTF-8" standalone="yes"?>
<Relationships xmlns="http://schemas.openxmlformats.org/package/2006/relationships"><Relationship Id="rId3" Type="http://schemas.openxmlformats.org/officeDocument/2006/relationships/oleObject" Target="../embeddings/oleObject193.bin"/><Relationship Id="rId2" Type="http://schemas.openxmlformats.org/officeDocument/2006/relationships/slideMaster" Target="../slideMasters/slideMaster7.xml"/><Relationship Id="rId1" Type="http://schemas.openxmlformats.org/officeDocument/2006/relationships/tags" Target="../tags/tag194.xml"/><Relationship Id="rId4" Type="http://schemas.openxmlformats.org/officeDocument/2006/relationships/image" Target="../media/image12.emf"/></Relationships>
</file>

<file path=ppt/slideLayouts/_rels/slideLayout195.xml.rels><?xml version="1.0" encoding="UTF-8" standalone="yes"?>
<Relationships xmlns="http://schemas.openxmlformats.org/package/2006/relationships"><Relationship Id="rId3" Type="http://schemas.openxmlformats.org/officeDocument/2006/relationships/oleObject" Target="../embeddings/oleObject194.bin"/><Relationship Id="rId2" Type="http://schemas.openxmlformats.org/officeDocument/2006/relationships/slideMaster" Target="../slideMasters/slideMaster7.xml"/><Relationship Id="rId1" Type="http://schemas.openxmlformats.org/officeDocument/2006/relationships/tags" Target="../tags/tag195.xml"/><Relationship Id="rId4" Type="http://schemas.openxmlformats.org/officeDocument/2006/relationships/image" Target="../media/image13.emf"/></Relationships>
</file>

<file path=ppt/slideLayouts/_rels/slideLayout196.xml.rels><?xml version="1.0" encoding="UTF-8" standalone="yes"?>
<Relationships xmlns="http://schemas.openxmlformats.org/package/2006/relationships"><Relationship Id="rId3" Type="http://schemas.openxmlformats.org/officeDocument/2006/relationships/oleObject" Target="../embeddings/oleObject195.bin"/><Relationship Id="rId2" Type="http://schemas.openxmlformats.org/officeDocument/2006/relationships/slideMaster" Target="../slideMasters/slideMaster7.xml"/><Relationship Id="rId1" Type="http://schemas.openxmlformats.org/officeDocument/2006/relationships/tags" Target="../tags/tag196.xml"/><Relationship Id="rId4" Type="http://schemas.openxmlformats.org/officeDocument/2006/relationships/image" Target="../media/image14.emf"/></Relationships>
</file>

<file path=ppt/slideLayouts/_rels/slideLayout197.xml.rels><?xml version="1.0" encoding="UTF-8" standalone="yes"?>
<Relationships xmlns="http://schemas.openxmlformats.org/package/2006/relationships"><Relationship Id="rId3" Type="http://schemas.openxmlformats.org/officeDocument/2006/relationships/oleObject" Target="../embeddings/oleObject196.bin"/><Relationship Id="rId2" Type="http://schemas.openxmlformats.org/officeDocument/2006/relationships/slideMaster" Target="../slideMasters/slideMaster7.xml"/><Relationship Id="rId1" Type="http://schemas.openxmlformats.org/officeDocument/2006/relationships/tags" Target="../tags/tag197.xml"/><Relationship Id="rId4" Type="http://schemas.openxmlformats.org/officeDocument/2006/relationships/image" Target="../media/image15.emf"/></Relationships>
</file>

<file path=ppt/slideLayouts/_rels/slideLayout198.xml.rels><?xml version="1.0" encoding="UTF-8" standalone="yes"?>
<Relationships xmlns="http://schemas.openxmlformats.org/package/2006/relationships"><Relationship Id="rId3" Type="http://schemas.openxmlformats.org/officeDocument/2006/relationships/oleObject" Target="../embeddings/oleObject197.bin"/><Relationship Id="rId2" Type="http://schemas.openxmlformats.org/officeDocument/2006/relationships/slideMaster" Target="../slideMasters/slideMaster7.xml"/><Relationship Id="rId1" Type="http://schemas.openxmlformats.org/officeDocument/2006/relationships/tags" Target="../tags/tag198.xml"/><Relationship Id="rId4" Type="http://schemas.openxmlformats.org/officeDocument/2006/relationships/image" Target="../media/image16.emf"/></Relationships>
</file>

<file path=ppt/slideLayouts/_rels/slideLayout199.xml.rels><?xml version="1.0" encoding="UTF-8" standalone="yes"?>
<Relationships xmlns="http://schemas.openxmlformats.org/package/2006/relationships"><Relationship Id="rId3" Type="http://schemas.openxmlformats.org/officeDocument/2006/relationships/oleObject" Target="../embeddings/oleObject198.bin"/><Relationship Id="rId2" Type="http://schemas.openxmlformats.org/officeDocument/2006/relationships/slideMaster" Target="../slideMasters/slideMaster7.xml"/><Relationship Id="rId1" Type="http://schemas.openxmlformats.org/officeDocument/2006/relationships/tags" Target="../tags/tag199.xml"/><Relationship Id="rId4" Type="http://schemas.openxmlformats.org/officeDocument/2006/relationships/image" Target="../media/image17.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5" Type="http://schemas.openxmlformats.org/officeDocument/2006/relationships/image" Target="../media/image25.emf"/><Relationship Id="rId4" Type="http://schemas.openxmlformats.org/officeDocument/2006/relationships/image" Target="../media/image24.emf"/></Relationships>
</file>

<file path=ppt/slideLayouts/_rels/slideLayout200.xml.rels><?xml version="1.0" encoding="UTF-8" standalone="yes"?>
<Relationships xmlns="http://schemas.openxmlformats.org/package/2006/relationships"><Relationship Id="rId3" Type="http://schemas.openxmlformats.org/officeDocument/2006/relationships/oleObject" Target="../embeddings/oleObject199.bin"/><Relationship Id="rId2" Type="http://schemas.openxmlformats.org/officeDocument/2006/relationships/slideMaster" Target="../slideMasters/slideMaster7.xml"/><Relationship Id="rId1" Type="http://schemas.openxmlformats.org/officeDocument/2006/relationships/tags" Target="../tags/tag200.xml"/><Relationship Id="rId4" Type="http://schemas.openxmlformats.org/officeDocument/2006/relationships/image" Target="../media/image18.emf"/></Relationships>
</file>

<file path=ppt/slideLayouts/_rels/slideLayout201.xml.rels><?xml version="1.0" encoding="UTF-8" standalone="yes"?>
<Relationships xmlns="http://schemas.openxmlformats.org/package/2006/relationships"><Relationship Id="rId3" Type="http://schemas.openxmlformats.org/officeDocument/2006/relationships/oleObject" Target="../embeddings/oleObject200.bin"/><Relationship Id="rId2" Type="http://schemas.openxmlformats.org/officeDocument/2006/relationships/slideMaster" Target="../slideMasters/slideMaster7.xml"/><Relationship Id="rId1" Type="http://schemas.openxmlformats.org/officeDocument/2006/relationships/tags" Target="../tags/tag201.xml"/><Relationship Id="rId4" Type="http://schemas.openxmlformats.org/officeDocument/2006/relationships/image" Target="../media/image19.emf"/></Relationships>
</file>

<file path=ppt/slideLayouts/_rels/slideLayout202.xml.rels><?xml version="1.0" encoding="UTF-8" standalone="yes"?>
<Relationships xmlns="http://schemas.openxmlformats.org/package/2006/relationships"><Relationship Id="rId3" Type="http://schemas.openxmlformats.org/officeDocument/2006/relationships/oleObject" Target="../embeddings/oleObject201.bin"/><Relationship Id="rId2" Type="http://schemas.openxmlformats.org/officeDocument/2006/relationships/slideMaster" Target="../slideMasters/slideMaster7.xml"/><Relationship Id="rId1" Type="http://schemas.openxmlformats.org/officeDocument/2006/relationships/tags" Target="../tags/tag202.xml"/><Relationship Id="rId4" Type="http://schemas.openxmlformats.org/officeDocument/2006/relationships/image" Target="../media/image20.emf"/></Relationships>
</file>

<file path=ppt/slideLayouts/_rels/slideLayout203.xml.rels><?xml version="1.0" encoding="UTF-8" standalone="yes"?>
<Relationships xmlns="http://schemas.openxmlformats.org/package/2006/relationships"><Relationship Id="rId3" Type="http://schemas.openxmlformats.org/officeDocument/2006/relationships/oleObject" Target="../embeddings/oleObject202.bin"/><Relationship Id="rId2" Type="http://schemas.openxmlformats.org/officeDocument/2006/relationships/slideMaster" Target="../slideMasters/slideMaster7.xml"/><Relationship Id="rId1" Type="http://schemas.openxmlformats.org/officeDocument/2006/relationships/tags" Target="../tags/tag203.xml"/><Relationship Id="rId4" Type="http://schemas.openxmlformats.org/officeDocument/2006/relationships/image" Target="../media/image21.emf"/></Relationships>
</file>

<file path=ppt/slideLayouts/_rels/slideLayout204.xml.rels><?xml version="1.0" encoding="UTF-8" standalone="yes"?>
<Relationships xmlns="http://schemas.openxmlformats.org/package/2006/relationships"><Relationship Id="rId3" Type="http://schemas.openxmlformats.org/officeDocument/2006/relationships/oleObject" Target="../embeddings/oleObject203.bin"/><Relationship Id="rId2" Type="http://schemas.openxmlformats.org/officeDocument/2006/relationships/slideMaster" Target="../slideMasters/slideMaster7.xml"/><Relationship Id="rId1" Type="http://schemas.openxmlformats.org/officeDocument/2006/relationships/tags" Target="../tags/tag204.xml"/><Relationship Id="rId4" Type="http://schemas.openxmlformats.org/officeDocument/2006/relationships/image" Target="../media/image22.emf"/></Relationships>
</file>

<file path=ppt/slideLayouts/_rels/slideLayout205.xml.rels><?xml version="1.0" encoding="UTF-8" standalone="yes"?>
<Relationships xmlns="http://schemas.openxmlformats.org/package/2006/relationships"><Relationship Id="rId3" Type="http://schemas.openxmlformats.org/officeDocument/2006/relationships/oleObject" Target="../embeddings/oleObject204.bin"/><Relationship Id="rId2" Type="http://schemas.openxmlformats.org/officeDocument/2006/relationships/slideMaster" Target="../slideMasters/slideMaster7.xml"/><Relationship Id="rId1" Type="http://schemas.openxmlformats.org/officeDocument/2006/relationships/tags" Target="../tags/tag205.xml"/><Relationship Id="rId4" Type="http://schemas.openxmlformats.org/officeDocument/2006/relationships/image" Target="../media/image23.emf"/></Relationships>
</file>

<file path=ppt/slideLayouts/_rels/slideLayout206.xml.rels><?xml version="1.0" encoding="UTF-8" standalone="yes"?>
<Relationships xmlns="http://schemas.openxmlformats.org/package/2006/relationships"><Relationship Id="rId3" Type="http://schemas.openxmlformats.org/officeDocument/2006/relationships/oleObject" Target="../embeddings/oleObject205.bin"/><Relationship Id="rId2" Type="http://schemas.openxmlformats.org/officeDocument/2006/relationships/slideMaster" Target="../slideMasters/slideMaster7.xml"/><Relationship Id="rId1" Type="http://schemas.openxmlformats.org/officeDocument/2006/relationships/tags" Target="../tags/tag206.xml"/><Relationship Id="rId5" Type="http://schemas.openxmlformats.org/officeDocument/2006/relationships/image" Target="../media/image25.emf"/><Relationship Id="rId4" Type="http://schemas.openxmlformats.org/officeDocument/2006/relationships/image" Target="../media/image24.emf"/></Relationships>
</file>

<file path=ppt/slideLayouts/_rels/slideLayout207.xml.rels><?xml version="1.0" encoding="UTF-8" standalone="yes"?>
<Relationships xmlns="http://schemas.openxmlformats.org/package/2006/relationships"><Relationship Id="rId3" Type="http://schemas.openxmlformats.org/officeDocument/2006/relationships/oleObject" Target="../embeddings/oleObject206.bin"/><Relationship Id="rId2" Type="http://schemas.openxmlformats.org/officeDocument/2006/relationships/slideMaster" Target="../slideMasters/slideMaster7.xml"/><Relationship Id="rId1" Type="http://schemas.openxmlformats.org/officeDocument/2006/relationships/tags" Target="../tags/tag207.xml"/><Relationship Id="rId4" Type="http://schemas.openxmlformats.org/officeDocument/2006/relationships/image" Target="../media/image26.emf"/></Relationships>
</file>

<file path=ppt/slideLayouts/_rels/slideLayout208.xml.rels><?xml version="1.0" encoding="UTF-8" standalone="yes"?>
<Relationships xmlns="http://schemas.openxmlformats.org/package/2006/relationships"><Relationship Id="rId3" Type="http://schemas.openxmlformats.org/officeDocument/2006/relationships/oleObject" Target="../embeddings/oleObject207.bin"/><Relationship Id="rId2" Type="http://schemas.openxmlformats.org/officeDocument/2006/relationships/slideMaster" Target="../slideMasters/slideMaster7.xml"/><Relationship Id="rId1" Type="http://schemas.openxmlformats.org/officeDocument/2006/relationships/tags" Target="../tags/tag208.xml"/><Relationship Id="rId4" Type="http://schemas.openxmlformats.org/officeDocument/2006/relationships/image" Target="../media/image27.emf"/></Relationships>
</file>

<file path=ppt/slideLayouts/_rels/slideLayout209.xml.rels><?xml version="1.0" encoding="UTF-8" standalone="yes"?>
<Relationships xmlns="http://schemas.openxmlformats.org/package/2006/relationships"><Relationship Id="rId3" Type="http://schemas.openxmlformats.org/officeDocument/2006/relationships/oleObject" Target="../embeddings/oleObject208.bin"/><Relationship Id="rId2" Type="http://schemas.openxmlformats.org/officeDocument/2006/relationships/slideMaster" Target="../slideMasters/slideMaster7.xml"/><Relationship Id="rId1" Type="http://schemas.openxmlformats.org/officeDocument/2006/relationships/tags" Target="../tags/tag209.xml"/><Relationship Id="rId4" Type="http://schemas.openxmlformats.org/officeDocument/2006/relationships/image" Target="../media/image28.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26.emf"/></Relationships>
</file>

<file path=ppt/slideLayouts/_rels/slideLayout210.xml.rels><?xml version="1.0" encoding="UTF-8" standalone="yes"?>
<Relationships xmlns="http://schemas.openxmlformats.org/package/2006/relationships"><Relationship Id="rId3" Type="http://schemas.openxmlformats.org/officeDocument/2006/relationships/oleObject" Target="../embeddings/oleObject209.bin"/><Relationship Id="rId2" Type="http://schemas.openxmlformats.org/officeDocument/2006/relationships/slideMaster" Target="../slideMasters/slideMaster7.xml"/><Relationship Id="rId1" Type="http://schemas.openxmlformats.org/officeDocument/2006/relationships/tags" Target="../tags/tag210.xml"/><Relationship Id="rId4" Type="http://schemas.openxmlformats.org/officeDocument/2006/relationships/image" Target="../media/image29.emf"/></Relationships>
</file>

<file path=ppt/slideLayouts/_rels/slideLayout211.xml.rels><?xml version="1.0" encoding="UTF-8" standalone="yes"?>
<Relationships xmlns="http://schemas.openxmlformats.org/package/2006/relationships"><Relationship Id="rId3" Type="http://schemas.openxmlformats.org/officeDocument/2006/relationships/oleObject" Target="../embeddings/oleObject210.bin"/><Relationship Id="rId2" Type="http://schemas.openxmlformats.org/officeDocument/2006/relationships/slideMaster" Target="../slideMasters/slideMaster7.xml"/><Relationship Id="rId1" Type="http://schemas.openxmlformats.org/officeDocument/2006/relationships/tags" Target="../tags/tag211.xml"/><Relationship Id="rId4" Type="http://schemas.openxmlformats.org/officeDocument/2006/relationships/image" Target="../media/image30.emf"/></Relationships>
</file>

<file path=ppt/slideLayouts/_rels/slideLayout212.xml.rels><?xml version="1.0" encoding="UTF-8" standalone="yes"?>
<Relationships xmlns="http://schemas.openxmlformats.org/package/2006/relationships"><Relationship Id="rId3" Type="http://schemas.openxmlformats.org/officeDocument/2006/relationships/oleObject" Target="../embeddings/oleObject211.bin"/><Relationship Id="rId2" Type="http://schemas.openxmlformats.org/officeDocument/2006/relationships/slideMaster" Target="../slideMasters/slideMaster7.xml"/><Relationship Id="rId1" Type="http://schemas.openxmlformats.org/officeDocument/2006/relationships/tags" Target="../tags/tag212.xml"/><Relationship Id="rId4" Type="http://schemas.openxmlformats.org/officeDocument/2006/relationships/image" Target="../media/image31.emf"/></Relationships>
</file>

<file path=ppt/slideLayouts/_rels/slideLayout213.xml.rels><?xml version="1.0" encoding="UTF-8" standalone="yes"?>
<Relationships xmlns="http://schemas.openxmlformats.org/package/2006/relationships"><Relationship Id="rId3" Type="http://schemas.openxmlformats.org/officeDocument/2006/relationships/oleObject" Target="../embeddings/oleObject212.bin"/><Relationship Id="rId2" Type="http://schemas.openxmlformats.org/officeDocument/2006/relationships/slideMaster" Target="../slideMasters/slideMaster7.xml"/><Relationship Id="rId1" Type="http://schemas.openxmlformats.org/officeDocument/2006/relationships/tags" Target="../tags/tag213.xml"/><Relationship Id="rId4" Type="http://schemas.openxmlformats.org/officeDocument/2006/relationships/image" Target="../media/image32.emf"/></Relationships>
</file>

<file path=ppt/slideLayouts/_rels/slideLayout214.xml.rels><?xml version="1.0" encoding="UTF-8" standalone="yes"?>
<Relationships xmlns="http://schemas.openxmlformats.org/package/2006/relationships"><Relationship Id="rId3" Type="http://schemas.openxmlformats.org/officeDocument/2006/relationships/oleObject" Target="../embeddings/oleObject213.bin"/><Relationship Id="rId2" Type="http://schemas.openxmlformats.org/officeDocument/2006/relationships/slideMaster" Target="../slideMasters/slideMaster7.xml"/><Relationship Id="rId1" Type="http://schemas.openxmlformats.org/officeDocument/2006/relationships/tags" Target="../tags/tag214.xml"/><Relationship Id="rId4" Type="http://schemas.openxmlformats.org/officeDocument/2006/relationships/image" Target="../media/image33.emf"/></Relationships>
</file>

<file path=ppt/slideLayouts/_rels/slideLayout215.xml.rels><?xml version="1.0" encoding="UTF-8" standalone="yes"?>
<Relationships xmlns="http://schemas.openxmlformats.org/package/2006/relationships"><Relationship Id="rId3" Type="http://schemas.openxmlformats.org/officeDocument/2006/relationships/oleObject" Target="../embeddings/oleObject214.bin"/><Relationship Id="rId2" Type="http://schemas.openxmlformats.org/officeDocument/2006/relationships/slideMaster" Target="../slideMasters/slideMaster7.xml"/><Relationship Id="rId1" Type="http://schemas.openxmlformats.org/officeDocument/2006/relationships/tags" Target="../tags/tag215.xml"/><Relationship Id="rId4" Type="http://schemas.openxmlformats.org/officeDocument/2006/relationships/image" Target="../media/image34.emf"/></Relationships>
</file>

<file path=ppt/slideLayouts/_rels/slideLayout216.xml.rels><?xml version="1.0" encoding="UTF-8" standalone="yes"?>
<Relationships xmlns="http://schemas.openxmlformats.org/package/2006/relationships"><Relationship Id="rId3" Type="http://schemas.openxmlformats.org/officeDocument/2006/relationships/oleObject" Target="../embeddings/oleObject215.bin"/><Relationship Id="rId2" Type="http://schemas.openxmlformats.org/officeDocument/2006/relationships/slideMaster" Target="../slideMasters/slideMaster7.xml"/><Relationship Id="rId1" Type="http://schemas.openxmlformats.org/officeDocument/2006/relationships/tags" Target="../tags/tag216.xml"/><Relationship Id="rId4" Type="http://schemas.openxmlformats.org/officeDocument/2006/relationships/image" Target="../media/image35.emf"/></Relationships>
</file>

<file path=ppt/slideLayouts/_rels/slideLayout217.xml.rels><?xml version="1.0" encoding="UTF-8" standalone="yes"?>
<Relationships xmlns="http://schemas.openxmlformats.org/package/2006/relationships"><Relationship Id="rId3" Type="http://schemas.openxmlformats.org/officeDocument/2006/relationships/oleObject" Target="../embeddings/oleObject216.bin"/><Relationship Id="rId2" Type="http://schemas.openxmlformats.org/officeDocument/2006/relationships/slideMaster" Target="../slideMasters/slideMaster7.xml"/><Relationship Id="rId1" Type="http://schemas.openxmlformats.org/officeDocument/2006/relationships/tags" Target="../tags/tag217.xml"/><Relationship Id="rId4" Type="http://schemas.openxmlformats.org/officeDocument/2006/relationships/image" Target="../media/image36.emf"/></Relationships>
</file>

<file path=ppt/slideLayouts/_rels/slideLayout218.xml.rels><?xml version="1.0" encoding="UTF-8" standalone="yes"?>
<Relationships xmlns="http://schemas.openxmlformats.org/package/2006/relationships"><Relationship Id="rId3" Type="http://schemas.openxmlformats.org/officeDocument/2006/relationships/oleObject" Target="../embeddings/oleObject217.bin"/><Relationship Id="rId2" Type="http://schemas.openxmlformats.org/officeDocument/2006/relationships/slideMaster" Target="../slideMasters/slideMaster7.xml"/><Relationship Id="rId1" Type="http://schemas.openxmlformats.org/officeDocument/2006/relationships/tags" Target="../tags/tag218.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219.xml.rels><?xml version="1.0" encoding="UTF-8" standalone="yes"?>
<Relationships xmlns="http://schemas.openxmlformats.org/package/2006/relationships"><Relationship Id="rId3" Type="http://schemas.openxmlformats.org/officeDocument/2006/relationships/oleObject" Target="../embeddings/oleObject218.bin"/><Relationship Id="rId2" Type="http://schemas.openxmlformats.org/officeDocument/2006/relationships/slideMaster" Target="../slideMasters/slideMaster7.xml"/><Relationship Id="rId1" Type="http://schemas.openxmlformats.org/officeDocument/2006/relationships/tags" Target="../tags/tag219.xml"/><Relationship Id="rId4" Type="http://schemas.openxmlformats.org/officeDocument/2006/relationships/image" Target="../media/image38.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4" Type="http://schemas.openxmlformats.org/officeDocument/2006/relationships/image" Target="../media/image27.emf"/></Relationships>
</file>

<file path=ppt/slideLayouts/_rels/slideLayout220.xml.rels><?xml version="1.0" encoding="UTF-8" standalone="yes"?>
<Relationships xmlns="http://schemas.openxmlformats.org/package/2006/relationships"><Relationship Id="rId3" Type="http://schemas.openxmlformats.org/officeDocument/2006/relationships/oleObject" Target="../embeddings/oleObject219.bin"/><Relationship Id="rId2" Type="http://schemas.openxmlformats.org/officeDocument/2006/relationships/slideMaster" Target="../slideMasters/slideMaster7.xml"/><Relationship Id="rId1" Type="http://schemas.openxmlformats.org/officeDocument/2006/relationships/tags" Target="../tags/tag220.xml"/><Relationship Id="rId4" Type="http://schemas.openxmlformats.org/officeDocument/2006/relationships/image" Target="../media/image39.emf"/></Relationships>
</file>

<file path=ppt/slideLayouts/_rels/slideLayout221.xml.rels><?xml version="1.0" encoding="UTF-8" standalone="yes"?>
<Relationships xmlns="http://schemas.openxmlformats.org/package/2006/relationships"><Relationship Id="rId3" Type="http://schemas.openxmlformats.org/officeDocument/2006/relationships/oleObject" Target="../embeddings/oleObject220.bin"/><Relationship Id="rId2" Type="http://schemas.openxmlformats.org/officeDocument/2006/relationships/slideMaster" Target="../slideMasters/slideMaster7.xml"/><Relationship Id="rId1" Type="http://schemas.openxmlformats.org/officeDocument/2006/relationships/tags" Target="../tags/tag221.xml"/><Relationship Id="rId4" Type="http://schemas.openxmlformats.org/officeDocument/2006/relationships/image" Target="../media/image40.emf"/></Relationships>
</file>

<file path=ppt/slideLayouts/_rels/slideLayout222.xml.rels><?xml version="1.0" encoding="UTF-8" standalone="yes"?>
<Relationships xmlns="http://schemas.openxmlformats.org/package/2006/relationships"><Relationship Id="rId3" Type="http://schemas.openxmlformats.org/officeDocument/2006/relationships/oleObject" Target="../embeddings/oleObject221.bin"/><Relationship Id="rId2" Type="http://schemas.openxmlformats.org/officeDocument/2006/relationships/slideMaster" Target="../slideMasters/slideMaster7.xml"/><Relationship Id="rId1" Type="http://schemas.openxmlformats.org/officeDocument/2006/relationships/tags" Target="../tags/tag222.xml"/><Relationship Id="rId4" Type="http://schemas.openxmlformats.org/officeDocument/2006/relationships/image" Target="../media/image41.emf"/></Relationships>
</file>

<file path=ppt/slideLayouts/_rels/slideLayout223.xml.rels><?xml version="1.0" encoding="UTF-8" standalone="yes"?>
<Relationships xmlns="http://schemas.openxmlformats.org/package/2006/relationships"><Relationship Id="rId3" Type="http://schemas.openxmlformats.org/officeDocument/2006/relationships/oleObject" Target="../embeddings/oleObject222.bin"/><Relationship Id="rId2" Type="http://schemas.openxmlformats.org/officeDocument/2006/relationships/slideMaster" Target="../slideMasters/slideMaster7.xml"/><Relationship Id="rId1" Type="http://schemas.openxmlformats.org/officeDocument/2006/relationships/tags" Target="../tags/tag223.xml"/><Relationship Id="rId4" Type="http://schemas.openxmlformats.org/officeDocument/2006/relationships/image" Target="../media/image42.emf"/></Relationships>
</file>

<file path=ppt/slideLayouts/_rels/slideLayout224.xml.rels><?xml version="1.0" encoding="UTF-8" standalone="yes"?>
<Relationships xmlns="http://schemas.openxmlformats.org/package/2006/relationships"><Relationship Id="rId3" Type="http://schemas.openxmlformats.org/officeDocument/2006/relationships/oleObject" Target="../embeddings/oleObject223.bin"/><Relationship Id="rId2" Type="http://schemas.openxmlformats.org/officeDocument/2006/relationships/slideMaster" Target="../slideMasters/slideMaster7.xml"/><Relationship Id="rId1" Type="http://schemas.openxmlformats.org/officeDocument/2006/relationships/tags" Target="../tags/tag224.xml"/><Relationship Id="rId4" Type="http://schemas.openxmlformats.org/officeDocument/2006/relationships/image" Target="../media/image43.emf"/></Relationships>
</file>

<file path=ppt/slideLayouts/_rels/slideLayout225.xml.rels><?xml version="1.0" encoding="UTF-8" standalone="yes"?>
<Relationships xmlns="http://schemas.openxmlformats.org/package/2006/relationships"><Relationship Id="rId3" Type="http://schemas.openxmlformats.org/officeDocument/2006/relationships/oleObject" Target="../embeddings/oleObject224.bin"/><Relationship Id="rId2" Type="http://schemas.openxmlformats.org/officeDocument/2006/relationships/slideMaster" Target="../slideMasters/slideMaster7.xml"/><Relationship Id="rId1" Type="http://schemas.openxmlformats.org/officeDocument/2006/relationships/tags" Target="../tags/tag225.xml"/><Relationship Id="rId4" Type="http://schemas.openxmlformats.org/officeDocument/2006/relationships/image" Target="../media/image44.emf"/></Relationships>
</file>

<file path=ppt/slideLayouts/_rels/slideLayout226.xml.rels><?xml version="1.0" encoding="UTF-8" standalone="yes"?>
<Relationships xmlns="http://schemas.openxmlformats.org/package/2006/relationships"><Relationship Id="rId3" Type="http://schemas.openxmlformats.org/officeDocument/2006/relationships/oleObject" Target="../embeddings/oleObject225.bin"/><Relationship Id="rId2" Type="http://schemas.openxmlformats.org/officeDocument/2006/relationships/slideMaster" Target="../slideMasters/slideMaster7.xml"/><Relationship Id="rId1" Type="http://schemas.openxmlformats.org/officeDocument/2006/relationships/tags" Target="../tags/tag226.xml"/><Relationship Id="rId4" Type="http://schemas.openxmlformats.org/officeDocument/2006/relationships/image" Target="../media/image45.emf"/></Relationships>
</file>

<file path=ppt/slideLayouts/_rels/slideLayout227.xml.rels><?xml version="1.0" encoding="UTF-8" standalone="yes"?>
<Relationships xmlns="http://schemas.openxmlformats.org/package/2006/relationships"><Relationship Id="rId3" Type="http://schemas.openxmlformats.org/officeDocument/2006/relationships/oleObject" Target="../embeddings/oleObject226.bin"/><Relationship Id="rId2" Type="http://schemas.openxmlformats.org/officeDocument/2006/relationships/slideMaster" Target="../slideMasters/slideMaster7.xml"/><Relationship Id="rId1" Type="http://schemas.openxmlformats.org/officeDocument/2006/relationships/tags" Target="../tags/tag227.xml"/><Relationship Id="rId5" Type="http://schemas.openxmlformats.org/officeDocument/2006/relationships/image" Target="../media/image47.png"/><Relationship Id="rId4" Type="http://schemas.openxmlformats.org/officeDocument/2006/relationships/image" Target="../media/image46.emf"/></Relationships>
</file>

<file path=ppt/slideLayouts/_rels/slideLayout228.xml.rels><?xml version="1.0" encoding="UTF-8" standalone="yes"?>
<Relationships xmlns="http://schemas.openxmlformats.org/package/2006/relationships"><Relationship Id="rId3" Type="http://schemas.openxmlformats.org/officeDocument/2006/relationships/oleObject" Target="../embeddings/oleObject227.bin"/><Relationship Id="rId2" Type="http://schemas.openxmlformats.org/officeDocument/2006/relationships/slideMaster" Target="../slideMasters/slideMaster7.xml"/><Relationship Id="rId1" Type="http://schemas.openxmlformats.org/officeDocument/2006/relationships/tags" Target="../tags/tag228.xml"/><Relationship Id="rId4" Type="http://schemas.openxmlformats.org/officeDocument/2006/relationships/image" Target="../media/image48.emf"/></Relationships>
</file>

<file path=ppt/slideLayouts/_rels/slideLayout229.xml.rels><?xml version="1.0" encoding="UTF-8" standalone="yes"?>
<Relationships xmlns="http://schemas.openxmlformats.org/package/2006/relationships"><Relationship Id="rId3" Type="http://schemas.openxmlformats.org/officeDocument/2006/relationships/oleObject" Target="../embeddings/oleObject228.bin"/><Relationship Id="rId2" Type="http://schemas.openxmlformats.org/officeDocument/2006/relationships/slideMaster" Target="../slideMasters/slideMaster7.xml"/><Relationship Id="rId1" Type="http://schemas.openxmlformats.org/officeDocument/2006/relationships/tags" Target="../tags/tag229.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3.xml"/><Relationship Id="rId4" Type="http://schemas.openxmlformats.org/officeDocument/2006/relationships/image" Target="../media/image28.emf"/></Relationships>
</file>

<file path=ppt/slideLayouts/_rels/slideLayout230.xml.rels><?xml version="1.0" encoding="UTF-8" standalone="yes"?>
<Relationships xmlns="http://schemas.openxmlformats.org/package/2006/relationships"><Relationship Id="rId3" Type="http://schemas.openxmlformats.org/officeDocument/2006/relationships/oleObject" Target="../embeddings/oleObject230.bin"/><Relationship Id="rId2" Type="http://schemas.openxmlformats.org/officeDocument/2006/relationships/slideMaster" Target="../slideMasters/slideMaster8.xml"/><Relationship Id="rId1" Type="http://schemas.openxmlformats.org/officeDocument/2006/relationships/tags" Target="../tags/tag231.xml"/><Relationship Id="rId5" Type="http://schemas.openxmlformats.org/officeDocument/2006/relationships/image" Target="../media/image56.png"/><Relationship Id="rId4" Type="http://schemas.openxmlformats.org/officeDocument/2006/relationships/image" Target="../media/image74.emf"/></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3" Type="http://schemas.openxmlformats.org/officeDocument/2006/relationships/oleObject" Target="../embeddings/oleObject231.bin"/><Relationship Id="rId2" Type="http://schemas.openxmlformats.org/officeDocument/2006/relationships/slideMaster" Target="../slideMasters/slideMaster8.xml"/><Relationship Id="rId1" Type="http://schemas.openxmlformats.org/officeDocument/2006/relationships/tags" Target="../tags/tag232.xml"/><Relationship Id="rId5" Type="http://schemas.openxmlformats.org/officeDocument/2006/relationships/image" Target="../media/image75.png"/><Relationship Id="rId4" Type="http://schemas.openxmlformats.org/officeDocument/2006/relationships/image" Target="../media/image6.emf"/></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Master" Target="../slideMasters/slideMaster8.xml"/><Relationship Id="rId1" Type="http://schemas.openxmlformats.org/officeDocument/2006/relationships/tags" Target="../tags/tag233.xml"/><Relationship Id="rId6" Type="http://schemas.openxmlformats.org/officeDocument/2006/relationships/image" Target="../media/image52.png"/><Relationship Id="rId5" Type="http://schemas.openxmlformats.org/officeDocument/2006/relationships/image" Target="../media/image9.emf"/><Relationship Id="rId4" Type="http://schemas.openxmlformats.org/officeDocument/2006/relationships/oleObject" Target="../embeddings/oleObject232.bin"/></Relationships>
</file>

<file path=ppt/slideLayouts/_rels/slideLayout234.xml.rels><?xml version="1.0" encoding="UTF-8" standalone="yes"?>
<Relationships xmlns="http://schemas.openxmlformats.org/package/2006/relationships"><Relationship Id="rId3" Type="http://schemas.openxmlformats.org/officeDocument/2006/relationships/oleObject" Target="../embeddings/oleObject233.bin"/><Relationship Id="rId2" Type="http://schemas.openxmlformats.org/officeDocument/2006/relationships/slideMaster" Target="../slideMasters/slideMaster8.xml"/><Relationship Id="rId1" Type="http://schemas.openxmlformats.org/officeDocument/2006/relationships/tags" Target="../tags/tag234.xml"/><Relationship Id="rId4" Type="http://schemas.openxmlformats.org/officeDocument/2006/relationships/image" Target="../media/image77.emf"/></Relationships>
</file>

<file path=ppt/slideLayouts/_rels/slideLayout235.xml.rels><?xml version="1.0" encoding="UTF-8" standalone="yes"?>
<Relationships xmlns="http://schemas.openxmlformats.org/package/2006/relationships"><Relationship Id="rId3" Type="http://schemas.openxmlformats.org/officeDocument/2006/relationships/oleObject" Target="../embeddings/oleObject234.bin"/><Relationship Id="rId2" Type="http://schemas.openxmlformats.org/officeDocument/2006/relationships/slideMaster" Target="../slideMasters/slideMaster8.xml"/><Relationship Id="rId1" Type="http://schemas.openxmlformats.org/officeDocument/2006/relationships/tags" Target="../tags/tag235.xml"/><Relationship Id="rId4" Type="http://schemas.openxmlformats.org/officeDocument/2006/relationships/image" Target="../media/image78.emf"/></Relationships>
</file>

<file path=ppt/slideLayouts/_rels/slideLayout236.xml.rels><?xml version="1.0" encoding="UTF-8" standalone="yes"?>
<Relationships xmlns="http://schemas.openxmlformats.org/package/2006/relationships"><Relationship Id="rId3" Type="http://schemas.openxmlformats.org/officeDocument/2006/relationships/oleObject" Target="../embeddings/oleObject235.bin"/><Relationship Id="rId2" Type="http://schemas.openxmlformats.org/officeDocument/2006/relationships/slideMaster" Target="../slideMasters/slideMaster8.xml"/><Relationship Id="rId1" Type="http://schemas.openxmlformats.org/officeDocument/2006/relationships/tags" Target="../tags/tag236.xml"/><Relationship Id="rId4" Type="http://schemas.openxmlformats.org/officeDocument/2006/relationships/image" Target="../media/image79.emf"/></Relationships>
</file>

<file path=ppt/slideLayouts/_rels/slideLayout237.xml.rels><?xml version="1.0" encoding="UTF-8" standalone="yes"?>
<Relationships xmlns="http://schemas.openxmlformats.org/package/2006/relationships"><Relationship Id="rId3" Type="http://schemas.openxmlformats.org/officeDocument/2006/relationships/oleObject" Target="../embeddings/oleObject236.bin"/><Relationship Id="rId2" Type="http://schemas.openxmlformats.org/officeDocument/2006/relationships/slideMaster" Target="../slideMasters/slideMaster8.xml"/><Relationship Id="rId1" Type="http://schemas.openxmlformats.org/officeDocument/2006/relationships/tags" Target="../tags/tag237.xml"/><Relationship Id="rId4" Type="http://schemas.openxmlformats.org/officeDocument/2006/relationships/image" Target="../media/image80.emf"/></Relationships>
</file>

<file path=ppt/slideLayouts/_rels/slideLayout238.xml.rels><?xml version="1.0" encoding="UTF-8" standalone="yes"?>
<Relationships xmlns="http://schemas.openxmlformats.org/package/2006/relationships"><Relationship Id="rId3" Type="http://schemas.openxmlformats.org/officeDocument/2006/relationships/oleObject" Target="../embeddings/oleObject237.bin"/><Relationship Id="rId2" Type="http://schemas.openxmlformats.org/officeDocument/2006/relationships/slideMaster" Target="../slideMasters/slideMaster8.xml"/><Relationship Id="rId1" Type="http://schemas.openxmlformats.org/officeDocument/2006/relationships/tags" Target="../tags/tag238.xml"/><Relationship Id="rId4" Type="http://schemas.openxmlformats.org/officeDocument/2006/relationships/image" Target="../media/image81.emf"/></Relationships>
</file>

<file path=ppt/slideLayouts/_rels/slideLayout239.xml.rels><?xml version="1.0" encoding="UTF-8" standalone="yes"?>
<Relationships xmlns="http://schemas.openxmlformats.org/package/2006/relationships"><Relationship Id="rId3" Type="http://schemas.openxmlformats.org/officeDocument/2006/relationships/oleObject" Target="../embeddings/oleObject238.bin"/><Relationship Id="rId2" Type="http://schemas.openxmlformats.org/officeDocument/2006/relationships/slideMaster" Target="../slideMasters/slideMaster8.xml"/><Relationship Id="rId1" Type="http://schemas.openxmlformats.org/officeDocument/2006/relationships/tags" Target="../tags/tag239.xml"/><Relationship Id="rId4" Type="http://schemas.openxmlformats.org/officeDocument/2006/relationships/image" Target="../media/image82.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29.emf"/></Relationships>
</file>

<file path=ppt/slideLayouts/_rels/slideLayout240.xml.rels><?xml version="1.0" encoding="UTF-8" standalone="yes"?>
<Relationships xmlns="http://schemas.openxmlformats.org/package/2006/relationships"><Relationship Id="rId3" Type="http://schemas.openxmlformats.org/officeDocument/2006/relationships/oleObject" Target="../embeddings/oleObject239.bin"/><Relationship Id="rId2" Type="http://schemas.openxmlformats.org/officeDocument/2006/relationships/slideMaster" Target="../slideMasters/slideMaster8.xml"/><Relationship Id="rId1" Type="http://schemas.openxmlformats.org/officeDocument/2006/relationships/tags" Target="../tags/tag240.xml"/><Relationship Id="rId5" Type="http://schemas.openxmlformats.org/officeDocument/2006/relationships/image" Target="../media/image72.png"/><Relationship Id="rId4" Type="http://schemas.openxmlformats.org/officeDocument/2006/relationships/image" Target="../media/image8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4" Type="http://schemas.openxmlformats.org/officeDocument/2006/relationships/image" Target="../media/image30.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4" Type="http://schemas.openxmlformats.org/officeDocument/2006/relationships/image" Target="../media/image3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3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33.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34.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35.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36.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38.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1.xml"/><Relationship Id="rId1" Type="http://schemas.openxmlformats.org/officeDocument/2006/relationships/tags" Target="../tags/tag34.xml"/><Relationship Id="rId4" Type="http://schemas.openxmlformats.org/officeDocument/2006/relationships/image" Target="../media/image39.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1.xml"/><Relationship Id="rId1" Type="http://schemas.openxmlformats.org/officeDocument/2006/relationships/tags" Target="../tags/tag35.xml"/><Relationship Id="rId4" Type="http://schemas.openxmlformats.org/officeDocument/2006/relationships/image" Target="../media/image40.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1.xml"/><Relationship Id="rId1" Type="http://schemas.openxmlformats.org/officeDocument/2006/relationships/tags" Target="../tags/tag36.xml"/><Relationship Id="rId4" Type="http://schemas.openxmlformats.org/officeDocument/2006/relationships/image" Target="../media/image4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1.xml"/><Relationship Id="rId1" Type="http://schemas.openxmlformats.org/officeDocument/2006/relationships/tags" Target="../tags/tag37.xml"/><Relationship Id="rId4" Type="http://schemas.openxmlformats.org/officeDocument/2006/relationships/image" Target="../media/image42.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43.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4" Type="http://schemas.openxmlformats.org/officeDocument/2006/relationships/image" Target="../media/image44.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4" Type="http://schemas.openxmlformats.org/officeDocument/2006/relationships/image" Target="../media/image45.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5" Type="http://schemas.openxmlformats.org/officeDocument/2006/relationships/image" Target="../media/image47.png"/><Relationship Id="rId4" Type="http://schemas.openxmlformats.org/officeDocument/2006/relationships/image" Target="../media/image46.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48.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5" Type="http://schemas.openxmlformats.org/officeDocument/2006/relationships/image" Target="../media/image50.png"/><Relationship Id="rId4" Type="http://schemas.openxmlformats.org/officeDocument/2006/relationships/image" Target="../media/image49.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6.emf"/><Relationship Id="rId4" Type="http://schemas.openxmlformats.org/officeDocument/2006/relationships/oleObject" Target="../embeddings/oleObject44.bin"/></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6.emf"/><Relationship Id="rId4" Type="http://schemas.openxmlformats.org/officeDocument/2006/relationships/oleObject" Target="../embeddings/oleObject45.bin"/></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6.emf"/><Relationship Id="rId4" Type="http://schemas.openxmlformats.org/officeDocument/2006/relationships/oleObject" Target="../embeddings/oleObject46.bin"/></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Master" Target="../slideMasters/slideMaster2.xml"/><Relationship Id="rId1" Type="http://schemas.openxmlformats.org/officeDocument/2006/relationships/tags" Target="../tags/tag48.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47.bin"/></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Master" Target="../slideMasters/slideMaster2.xml"/><Relationship Id="rId1" Type="http://schemas.openxmlformats.org/officeDocument/2006/relationships/tags" Target="../tags/tag49.xml"/><Relationship Id="rId6" Type="http://schemas.openxmlformats.org/officeDocument/2006/relationships/image" Target="../media/image56.png"/><Relationship Id="rId5" Type="http://schemas.openxmlformats.org/officeDocument/2006/relationships/image" Target="../media/image6.emf"/><Relationship Id="rId4" Type="http://schemas.openxmlformats.org/officeDocument/2006/relationships/oleObject" Target="../embeddings/oleObject48.bin"/></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4.bin"/></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50.xml"/><Relationship Id="rId6" Type="http://schemas.openxmlformats.org/officeDocument/2006/relationships/image" Target="../media/image6.emf"/><Relationship Id="rId5" Type="http://schemas.openxmlformats.org/officeDocument/2006/relationships/oleObject" Target="../embeddings/oleObject49.bin"/><Relationship Id="rId4" Type="http://schemas.openxmlformats.org/officeDocument/2006/relationships/image" Target="../media/image5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Master" Target="../slideMasters/slideMaster2.xml"/><Relationship Id="rId1" Type="http://schemas.openxmlformats.org/officeDocument/2006/relationships/tags" Target="../tags/tag51.xml"/><Relationship Id="rId6" Type="http://schemas.openxmlformats.org/officeDocument/2006/relationships/image" Target="../media/image52.png"/><Relationship Id="rId5" Type="http://schemas.openxmlformats.org/officeDocument/2006/relationships/image" Target="../media/image58.emf"/><Relationship Id="rId4" Type="http://schemas.openxmlformats.org/officeDocument/2006/relationships/oleObject" Target="../embeddings/oleObject50.bin"/></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52.png"/><Relationship Id="rId4" Type="http://schemas.openxmlformats.org/officeDocument/2006/relationships/image" Target="../media/image59.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52.png"/><Relationship Id="rId4" Type="http://schemas.openxmlformats.org/officeDocument/2006/relationships/image" Target="../media/image60.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52.png"/><Relationship Id="rId4" Type="http://schemas.openxmlformats.org/officeDocument/2006/relationships/image" Target="../media/image61.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55.xml"/><Relationship Id="rId5" Type="http://schemas.openxmlformats.org/officeDocument/2006/relationships/image" Target="../media/image52.png"/><Relationship Id="rId4" Type="http://schemas.openxmlformats.org/officeDocument/2006/relationships/image" Target="../media/image6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56.xml"/><Relationship Id="rId6" Type="http://schemas.openxmlformats.org/officeDocument/2006/relationships/image" Target="../media/image52.png"/><Relationship Id="rId5" Type="http://schemas.openxmlformats.org/officeDocument/2006/relationships/image" Target="../media/image64.png"/><Relationship Id="rId4" Type="http://schemas.openxmlformats.org/officeDocument/2006/relationships/image" Target="../media/image63.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57.xml"/><Relationship Id="rId5" Type="http://schemas.openxmlformats.org/officeDocument/2006/relationships/image" Target="../media/image52.png"/><Relationship Id="rId4" Type="http://schemas.openxmlformats.org/officeDocument/2006/relationships/image" Target="../media/image65.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58.xml"/><Relationship Id="rId5" Type="http://schemas.openxmlformats.org/officeDocument/2006/relationships/image" Target="../media/image52.png"/><Relationship Id="rId4" Type="http://schemas.openxmlformats.org/officeDocument/2006/relationships/image" Target="../media/image66.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59.xml"/><Relationship Id="rId5" Type="http://schemas.openxmlformats.org/officeDocument/2006/relationships/image" Target="../media/image52.png"/><Relationship Id="rId4" Type="http://schemas.openxmlformats.org/officeDocument/2006/relationships/image" Target="../media/image67.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0.emf"/></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0.xml"/><Relationship Id="rId5" Type="http://schemas.openxmlformats.org/officeDocument/2006/relationships/image" Target="../media/image52.png"/><Relationship Id="rId4" Type="http://schemas.openxmlformats.org/officeDocument/2006/relationships/image" Target="../media/image68.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1.xml"/><Relationship Id="rId6" Type="http://schemas.openxmlformats.org/officeDocument/2006/relationships/image" Target="../media/image52.png"/><Relationship Id="rId5" Type="http://schemas.openxmlformats.org/officeDocument/2006/relationships/image" Target="../media/image70.png"/><Relationship Id="rId4" Type="http://schemas.openxmlformats.org/officeDocument/2006/relationships/image" Target="../media/image69.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2.xml"/><Relationship Id="rId5" Type="http://schemas.openxmlformats.org/officeDocument/2006/relationships/image" Target="../media/image72.png"/><Relationship Id="rId4" Type="http://schemas.openxmlformats.org/officeDocument/2006/relationships/image" Target="../media/image7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3.xml"/><Relationship Id="rId1" Type="http://schemas.openxmlformats.org/officeDocument/2006/relationships/tags" Target="../tags/tag64.xml"/><Relationship Id="rId5" Type="http://schemas.openxmlformats.org/officeDocument/2006/relationships/image" Target="../media/image5.png"/><Relationship Id="rId4" Type="http://schemas.openxmlformats.org/officeDocument/2006/relationships/image" Target="../media/image4.emf"/></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3.xml"/><Relationship Id="rId1" Type="http://schemas.openxmlformats.org/officeDocument/2006/relationships/tags" Target="../tags/tag65.xml"/><Relationship Id="rId5" Type="http://schemas.openxmlformats.org/officeDocument/2006/relationships/image" Target="../media/image7.png"/><Relationship Id="rId4" Type="http://schemas.openxmlformats.org/officeDocument/2006/relationships/image" Target="../media/image6.emf"/></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3.xml"/><Relationship Id="rId1" Type="http://schemas.openxmlformats.org/officeDocument/2006/relationships/tags" Target="../tags/tag66.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oleObject" Target="../embeddings/oleObject65.bin"/></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3.xml"/><Relationship Id="rId1" Type="http://schemas.openxmlformats.org/officeDocument/2006/relationships/tags" Target="../tags/tag67.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Master" Target="../slideMasters/slideMaster3.xml"/><Relationship Id="rId1" Type="http://schemas.openxmlformats.org/officeDocument/2006/relationships/tags" Target="../tags/tag68.xml"/><Relationship Id="rId5" Type="http://schemas.openxmlformats.org/officeDocument/2006/relationships/image" Target="../media/image2.png"/><Relationship Id="rId4" Type="http://schemas.openxmlformats.org/officeDocument/2006/relationships/image" Target="../media/image1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3.xml"/><Relationship Id="rId1" Type="http://schemas.openxmlformats.org/officeDocument/2006/relationships/tags" Target="../tags/tag69.xml"/><Relationship Id="rId5" Type="http://schemas.openxmlformats.org/officeDocument/2006/relationships/image" Target="../media/image2.png"/><Relationship Id="rId4" Type="http://schemas.openxmlformats.org/officeDocument/2006/relationships/image" Target="../media/image12.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1.emf"/></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3.xml"/><Relationship Id="rId1" Type="http://schemas.openxmlformats.org/officeDocument/2006/relationships/tags" Target="../tags/tag70.xml"/><Relationship Id="rId5" Type="http://schemas.openxmlformats.org/officeDocument/2006/relationships/image" Target="../media/image2.png"/><Relationship Id="rId4" Type="http://schemas.openxmlformats.org/officeDocument/2006/relationships/image" Target="../media/image13.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3.xml"/><Relationship Id="rId1" Type="http://schemas.openxmlformats.org/officeDocument/2006/relationships/tags" Target="../tags/tag71.xml"/><Relationship Id="rId5" Type="http://schemas.openxmlformats.org/officeDocument/2006/relationships/image" Target="../media/image2.png"/><Relationship Id="rId4" Type="http://schemas.openxmlformats.org/officeDocument/2006/relationships/image" Target="../media/image14.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3.xml"/><Relationship Id="rId1" Type="http://schemas.openxmlformats.org/officeDocument/2006/relationships/tags" Target="../tags/tag72.xml"/><Relationship Id="rId5" Type="http://schemas.openxmlformats.org/officeDocument/2006/relationships/image" Target="../media/image2.png"/><Relationship Id="rId4" Type="http://schemas.openxmlformats.org/officeDocument/2006/relationships/image" Target="../media/image15.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3.xml"/><Relationship Id="rId1" Type="http://schemas.openxmlformats.org/officeDocument/2006/relationships/tags" Target="../tags/tag73.xml"/><Relationship Id="rId5" Type="http://schemas.openxmlformats.org/officeDocument/2006/relationships/image" Target="../media/image2.png"/><Relationship Id="rId4" Type="http://schemas.openxmlformats.org/officeDocument/2006/relationships/image" Target="../media/image16.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3.xml"/><Relationship Id="rId1" Type="http://schemas.openxmlformats.org/officeDocument/2006/relationships/tags" Target="../tags/tag74.xml"/><Relationship Id="rId5" Type="http://schemas.openxmlformats.org/officeDocument/2006/relationships/image" Target="../media/image2.png"/><Relationship Id="rId4" Type="http://schemas.openxmlformats.org/officeDocument/2006/relationships/image" Target="../media/image17.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Master" Target="../slideMasters/slideMaster3.xml"/><Relationship Id="rId1" Type="http://schemas.openxmlformats.org/officeDocument/2006/relationships/tags" Target="../tags/tag75.xml"/><Relationship Id="rId5" Type="http://schemas.openxmlformats.org/officeDocument/2006/relationships/image" Target="../media/image2.png"/><Relationship Id="rId4" Type="http://schemas.openxmlformats.org/officeDocument/2006/relationships/image" Target="../media/image18.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3.xml"/><Relationship Id="rId1" Type="http://schemas.openxmlformats.org/officeDocument/2006/relationships/tags" Target="../tags/tag76.xml"/><Relationship Id="rId5" Type="http://schemas.openxmlformats.org/officeDocument/2006/relationships/image" Target="../media/image2.png"/><Relationship Id="rId4" Type="http://schemas.openxmlformats.org/officeDocument/2006/relationships/image" Target="../media/image19.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3.xml"/><Relationship Id="rId1" Type="http://schemas.openxmlformats.org/officeDocument/2006/relationships/tags" Target="../tags/tag77.xml"/><Relationship Id="rId5" Type="http://schemas.openxmlformats.org/officeDocument/2006/relationships/image" Target="../media/image2.png"/><Relationship Id="rId4" Type="http://schemas.openxmlformats.org/officeDocument/2006/relationships/image" Target="../media/image20.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3.xml"/><Relationship Id="rId1" Type="http://schemas.openxmlformats.org/officeDocument/2006/relationships/tags" Target="../tags/tag78.xml"/><Relationship Id="rId5" Type="http://schemas.openxmlformats.org/officeDocument/2006/relationships/image" Target="../media/image2.png"/><Relationship Id="rId4" Type="http://schemas.openxmlformats.org/officeDocument/2006/relationships/image" Target="../media/image2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Master" Target="../slideMasters/slideMaster3.xml"/><Relationship Id="rId1" Type="http://schemas.openxmlformats.org/officeDocument/2006/relationships/tags" Target="../tags/tag79.xml"/><Relationship Id="rId5" Type="http://schemas.openxmlformats.org/officeDocument/2006/relationships/image" Target="../media/image2.png"/><Relationship Id="rId4" Type="http://schemas.openxmlformats.org/officeDocument/2006/relationships/image" Target="../media/image22.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2.emf"/></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3.xml"/><Relationship Id="rId1" Type="http://schemas.openxmlformats.org/officeDocument/2006/relationships/tags" Target="../tags/tag80.xml"/><Relationship Id="rId5" Type="http://schemas.openxmlformats.org/officeDocument/2006/relationships/image" Target="../media/image2.png"/><Relationship Id="rId4" Type="http://schemas.openxmlformats.org/officeDocument/2006/relationships/image" Target="../media/image23.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3.xml"/><Relationship Id="rId1" Type="http://schemas.openxmlformats.org/officeDocument/2006/relationships/tags" Target="../tags/tag81.xml"/><Relationship Id="rId6" Type="http://schemas.openxmlformats.org/officeDocument/2006/relationships/image" Target="../media/image2.png"/><Relationship Id="rId5" Type="http://schemas.openxmlformats.org/officeDocument/2006/relationships/image" Target="../media/image25.emf"/><Relationship Id="rId4" Type="http://schemas.openxmlformats.org/officeDocument/2006/relationships/image" Target="../media/image24.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3.xml"/><Relationship Id="rId1" Type="http://schemas.openxmlformats.org/officeDocument/2006/relationships/tags" Target="../tags/tag82.xml"/><Relationship Id="rId5" Type="http://schemas.openxmlformats.org/officeDocument/2006/relationships/image" Target="../media/image52.png"/><Relationship Id="rId4" Type="http://schemas.openxmlformats.org/officeDocument/2006/relationships/image" Target="../media/image26.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3.xml"/><Relationship Id="rId1" Type="http://schemas.openxmlformats.org/officeDocument/2006/relationships/tags" Target="../tags/tag83.xml"/><Relationship Id="rId5" Type="http://schemas.openxmlformats.org/officeDocument/2006/relationships/image" Target="../media/image2.png"/><Relationship Id="rId4" Type="http://schemas.openxmlformats.org/officeDocument/2006/relationships/image" Target="../media/image26.emf"/></Relationships>
</file>

<file path=ppt/slideLayouts/_rels/slideLayout84.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Master" Target="../slideMasters/slideMaster3.xml"/><Relationship Id="rId1" Type="http://schemas.openxmlformats.org/officeDocument/2006/relationships/tags" Target="../tags/tag84.xml"/><Relationship Id="rId5" Type="http://schemas.openxmlformats.org/officeDocument/2006/relationships/image" Target="../media/image2.png"/><Relationship Id="rId4" Type="http://schemas.openxmlformats.org/officeDocument/2006/relationships/image" Target="../media/image27.emf"/></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Master" Target="../slideMasters/slideMaster3.xml"/><Relationship Id="rId1" Type="http://schemas.openxmlformats.org/officeDocument/2006/relationships/tags" Target="../tags/tag85.xml"/><Relationship Id="rId5" Type="http://schemas.openxmlformats.org/officeDocument/2006/relationships/image" Target="../media/image2.png"/><Relationship Id="rId4" Type="http://schemas.openxmlformats.org/officeDocument/2006/relationships/image" Target="../media/image28.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Master" Target="../slideMasters/slideMaster3.xml"/><Relationship Id="rId1" Type="http://schemas.openxmlformats.org/officeDocument/2006/relationships/tags" Target="../tags/tag86.xml"/><Relationship Id="rId5" Type="http://schemas.openxmlformats.org/officeDocument/2006/relationships/image" Target="../media/image52.png"/><Relationship Id="rId4" Type="http://schemas.openxmlformats.org/officeDocument/2006/relationships/image" Target="../media/image28.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Master" Target="../slideMasters/slideMaster3.xml"/><Relationship Id="rId1" Type="http://schemas.openxmlformats.org/officeDocument/2006/relationships/tags" Target="../tags/tag87.xml"/><Relationship Id="rId5" Type="http://schemas.openxmlformats.org/officeDocument/2006/relationships/image" Target="../media/image2.png"/><Relationship Id="rId4" Type="http://schemas.openxmlformats.org/officeDocument/2006/relationships/image" Target="../media/image29.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Master" Target="../slideMasters/slideMaster3.xml"/><Relationship Id="rId1" Type="http://schemas.openxmlformats.org/officeDocument/2006/relationships/tags" Target="../tags/tag88.xml"/><Relationship Id="rId5" Type="http://schemas.openxmlformats.org/officeDocument/2006/relationships/image" Target="../media/image2.png"/><Relationship Id="rId4" Type="http://schemas.openxmlformats.org/officeDocument/2006/relationships/image" Target="../media/image30.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Master" Target="../slideMasters/slideMaster3.xml"/><Relationship Id="rId1" Type="http://schemas.openxmlformats.org/officeDocument/2006/relationships/tags" Target="../tags/tag89.xml"/><Relationship Id="rId5" Type="http://schemas.openxmlformats.org/officeDocument/2006/relationships/image" Target="../media/image2.png"/><Relationship Id="rId4" Type="http://schemas.openxmlformats.org/officeDocument/2006/relationships/image" Target="../media/image3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3.emf"/></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Master" Target="../slideMasters/slideMaster3.xml"/><Relationship Id="rId1" Type="http://schemas.openxmlformats.org/officeDocument/2006/relationships/tags" Target="../tags/tag90.xml"/><Relationship Id="rId5" Type="http://schemas.openxmlformats.org/officeDocument/2006/relationships/image" Target="../media/image2.png"/><Relationship Id="rId4" Type="http://schemas.openxmlformats.org/officeDocument/2006/relationships/image" Target="../media/image32.emf"/></Relationships>
</file>

<file path=ppt/slideLayouts/_rels/slideLayout91.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Master" Target="../slideMasters/slideMaster3.xml"/><Relationship Id="rId1" Type="http://schemas.openxmlformats.org/officeDocument/2006/relationships/tags" Target="../tags/tag91.xml"/><Relationship Id="rId5" Type="http://schemas.openxmlformats.org/officeDocument/2006/relationships/image" Target="../media/image2.png"/><Relationship Id="rId4" Type="http://schemas.openxmlformats.org/officeDocument/2006/relationships/image" Target="../media/image33.emf"/></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Master" Target="../slideMasters/slideMaster3.xml"/><Relationship Id="rId1" Type="http://schemas.openxmlformats.org/officeDocument/2006/relationships/tags" Target="../tags/tag92.xml"/><Relationship Id="rId5" Type="http://schemas.openxmlformats.org/officeDocument/2006/relationships/image" Target="../media/image2.png"/><Relationship Id="rId4" Type="http://schemas.openxmlformats.org/officeDocument/2006/relationships/image" Target="../media/image34.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Master" Target="../slideMasters/slideMaster3.xml"/><Relationship Id="rId1" Type="http://schemas.openxmlformats.org/officeDocument/2006/relationships/tags" Target="../tags/tag93.xml"/><Relationship Id="rId5" Type="http://schemas.openxmlformats.org/officeDocument/2006/relationships/image" Target="../media/image2.png"/><Relationship Id="rId4" Type="http://schemas.openxmlformats.org/officeDocument/2006/relationships/image" Target="../media/image35.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Master" Target="../slideMasters/slideMaster3.xml"/><Relationship Id="rId1" Type="http://schemas.openxmlformats.org/officeDocument/2006/relationships/tags" Target="../tags/tag94.xml"/><Relationship Id="rId5" Type="http://schemas.openxmlformats.org/officeDocument/2006/relationships/image" Target="../media/image2.png"/><Relationship Id="rId4" Type="http://schemas.openxmlformats.org/officeDocument/2006/relationships/image" Target="../media/image36.emf"/></Relationships>
</file>

<file path=ppt/slideLayouts/_rels/slideLayout95.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Master" Target="../slideMasters/slideMaster3.xml"/><Relationship Id="rId1" Type="http://schemas.openxmlformats.org/officeDocument/2006/relationships/tags" Target="../tags/tag95.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Master" Target="../slideMasters/slideMaster3.xml"/><Relationship Id="rId1" Type="http://schemas.openxmlformats.org/officeDocument/2006/relationships/tags" Target="../tags/tag96.xml"/><Relationship Id="rId5" Type="http://schemas.openxmlformats.org/officeDocument/2006/relationships/image" Target="../media/image2.png"/><Relationship Id="rId4" Type="http://schemas.openxmlformats.org/officeDocument/2006/relationships/image" Target="../media/image38.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Master" Target="../slideMasters/slideMaster3.xml"/><Relationship Id="rId1" Type="http://schemas.openxmlformats.org/officeDocument/2006/relationships/tags" Target="../tags/tag97.xml"/><Relationship Id="rId5" Type="http://schemas.openxmlformats.org/officeDocument/2006/relationships/image" Target="../media/image2.png"/><Relationship Id="rId4" Type="http://schemas.openxmlformats.org/officeDocument/2006/relationships/image" Target="../media/image39.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Master" Target="../slideMasters/slideMaster3.xml"/><Relationship Id="rId1" Type="http://schemas.openxmlformats.org/officeDocument/2006/relationships/tags" Target="../tags/tag98.xml"/><Relationship Id="rId5" Type="http://schemas.openxmlformats.org/officeDocument/2006/relationships/image" Target="../media/image2.png"/><Relationship Id="rId4" Type="http://schemas.openxmlformats.org/officeDocument/2006/relationships/image" Target="../media/image40.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Master" Target="../slideMasters/slideMaster3.xml"/><Relationship Id="rId1" Type="http://schemas.openxmlformats.org/officeDocument/2006/relationships/tags" Target="../tags/tag99.xml"/><Relationship Id="rId5" Type="http://schemas.openxmlformats.org/officeDocument/2006/relationships/image" Target="../media/image2.png"/><Relationship Id="rId4" Type="http://schemas.openxmlformats.org/officeDocument/2006/relationships/image" Target="../media/image4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lines - best practic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C21A59-B0A0-F94F-B592-0E85FE30A1D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11" t="628" r="368"/>
          <a:stretch/>
        </p:blipFill>
        <p:spPr>
          <a:xfrm>
            <a:off x="7157883" y="3101615"/>
            <a:ext cx="5767754" cy="4629464"/>
          </a:xfrm>
          <a:prstGeom prst="rect">
            <a:avLst/>
          </a:prstGeom>
          <a:ln>
            <a:solidFill>
              <a:schemeClr val="bg2"/>
            </a:solidFill>
          </a:ln>
        </p:spPr>
      </p:pic>
      <p:sp>
        <p:nvSpPr>
          <p:cNvPr id="7" name="Subtitle 2">
            <a:extLst>
              <a:ext uri="{FF2B5EF4-FFF2-40B4-BE49-F238E27FC236}">
                <a16:creationId xmlns:a16="http://schemas.microsoft.com/office/drawing/2014/main" id="{7D4663A8-A4D3-C244-994F-685D42197469}"/>
              </a:ext>
            </a:extLst>
          </p:cNvPr>
          <p:cNvSpPr txBox="1">
            <a:spLocks/>
          </p:cNvSpPr>
          <p:nvPr userDrawn="1"/>
        </p:nvSpPr>
        <p:spPr>
          <a:xfrm>
            <a:off x="7052953" y="1120698"/>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Color palette</a:t>
            </a:r>
          </a:p>
        </p:txBody>
      </p:sp>
      <p:sp>
        <p:nvSpPr>
          <p:cNvPr id="8" name="Text Placeholder 7">
            <a:extLst>
              <a:ext uri="{FF2B5EF4-FFF2-40B4-BE49-F238E27FC236}">
                <a16:creationId xmlns:a16="http://schemas.microsoft.com/office/drawing/2014/main" id="{931F1C22-7C73-7947-9018-C6630F5CFE91}"/>
              </a:ext>
            </a:extLst>
          </p:cNvPr>
          <p:cNvSpPr txBox="1">
            <a:spLocks/>
          </p:cNvSpPr>
          <p:nvPr userDrawn="1"/>
        </p:nvSpPr>
        <p:spPr>
          <a:xfrm>
            <a:off x="7052955" y="1541477"/>
            <a:ext cx="6123399" cy="1449005"/>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The Equitable brand guidelines have been utilized in the creation of the master template. The PowerPoint menu has been set to default to the  Equitable brand standard colors (primary and secondary).</a:t>
            </a:r>
          </a:p>
          <a:p>
            <a:pPr marL="0" indent="0">
              <a:spcBef>
                <a:spcPts val="0"/>
              </a:spcBef>
              <a:spcAft>
                <a:spcPts val="1800"/>
              </a:spcAft>
              <a:buNone/>
            </a:pPr>
            <a:r>
              <a:rPr lang="en-US" sz="1400" dirty="0">
                <a:solidFill>
                  <a:srgbClr val="002577"/>
                </a:solidFill>
                <a:latin typeface="Segoe UI" panose="020B0502040204020203" pitchFamily="34" charset="0"/>
                <a:sym typeface="Segoe UI" panose="020B0502040204020203" pitchFamily="34" charset="0"/>
              </a:rPr>
              <a:t>All charts and graphs will automatically default to the secondary and tertiary color options.</a:t>
            </a:r>
          </a:p>
          <a:p>
            <a:pPr marL="0" indent="0">
              <a:spcBef>
                <a:spcPts val="0"/>
              </a:spcBef>
              <a:spcAft>
                <a:spcPts val="1800"/>
              </a:spcAft>
              <a:buNone/>
            </a:pPr>
            <a:endParaRPr lang="en-US" sz="1400" dirty="0"/>
          </a:p>
        </p:txBody>
      </p:sp>
      <p:sp>
        <p:nvSpPr>
          <p:cNvPr id="9" name="Subtitle 2">
            <a:extLst>
              <a:ext uri="{FF2B5EF4-FFF2-40B4-BE49-F238E27FC236}">
                <a16:creationId xmlns:a16="http://schemas.microsoft.com/office/drawing/2014/main" id="{35E12D2D-2F0F-214D-AB7D-35389AF377B9}"/>
              </a:ext>
            </a:extLst>
          </p:cNvPr>
          <p:cNvSpPr txBox="1">
            <a:spLocks/>
          </p:cNvSpPr>
          <p:nvPr userDrawn="1"/>
        </p:nvSpPr>
        <p:spPr>
          <a:xfrm>
            <a:off x="385762" y="1104710"/>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Typography</a:t>
            </a:r>
          </a:p>
        </p:txBody>
      </p:sp>
      <p:sp>
        <p:nvSpPr>
          <p:cNvPr id="10" name="Subtitle 2">
            <a:extLst>
              <a:ext uri="{FF2B5EF4-FFF2-40B4-BE49-F238E27FC236}">
                <a16:creationId xmlns:a16="http://schemas.microsoft.com/office/drawing/2014/main" id="{9B7F4860-FDCE-1449-AC0A-A4A73416985A}"/>
              </a:ext>
            </a:extLst>
          </p:cNvPr>
          <p:cNvSpPr txBox="1">
            <a:spLocks/>
          </p:cNvSpPr>
          <p:nvPr userDrawn="1"/>
        </p:nvSpPr>
        <p:spPr>
          <a:xfrm>
            <a:off x="385762" y="489641"/>
            <a:ext cx="1005840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3600" b="1" dirty="0">
                <a:solidFill>
                  <a:srgbClr val="002577"/>
                </a:solidFill>
                <a:latin typeface="Segoe UI" panose="020B0502040204020203" pitchFamily="34" charset="0"/>
                <a:cs typeface="Segoe UI" panose="020B0502040204020203" pitchFamily="34" charset="0"/>
                <a:sym typeface="Segoe UI" panose="020B0502040204020203" pitchFamily="34" charset="0"/>
              </a:rPr>
              <a:t>Guidelines </a:t>
            </a:r>
            <a:r>
              <a:rPr lang="en-US" sz="2800" dirty="0">
                <a:solidFill>
                  <a:srgbClr val="002577"/>
                </a:solidFill>
                <a:latin typeface="Segoe UI" panose="020B0502040204020203" pitchFamily="34" charset="0"/>
                <a:cs typeface="Segoe UI" panose="020B0502040204020203" pitchFamily="34" charset="0"/>
                <a:sym typeface="Segoe UI" panose="020B0502040204020203" pitchFamily="34" charset="0"/>
              </a:rPr>
              <a:t>— Best practices</a:t>
            </a:r>
            <a:endParaRPr lang="en-US" sz="3600" dirty="0">
              <a:solidFill>
                <a:srgbClr val="002577"/>
              </a:solidFill>
              <a:latin typeface="Segoe UI" panose="020B0502040204020203" pitchFamily="34" charset="0"/>
              <a:cs typeface="Segoe UI" panose="020B0502040204020203" pitchFamily="34" charset="0"/>
              <a:sym typeface="Segoe UI" panose="020B0502040204020203" pitchFamily="34" charset="0"/>
            </a:endParaRPr>
          </a:p>
        </p:txBody>
      </p:sp>
      <p:sp>
        <p:nvSpPr>
          <p:cNvPr id="11" name="Subtitle 2">
            <a:extLst>
              <a:ext uri="{FF2B5EF4-FFF2-40B4-BE49-F238E27FC236}">
                <a16:creationId xmlns:a16="http://schemas.microsoft.com/office/drawing/2014/main" id="{184AEA56-4CF7-2245-970C-7731CE3E52C6}"/>
              </a:ext>
            </a:extLst>
          </p:cNvPr>
          <p:cNvSpPr txBox="1">
            <a:spLocks/>
          </p:cNvSpPr>
          <p:nvPr userDrawn="1"/>
        </p:nvSpPr>
        <p:spPr>
          <a:xfrm>
            <a:off x="11305129" y="83757"/>
            <a:ext cx="3241016" cy="420778"/>
          </a:xfrm>
          <a:prstGeom prst="rect">
            <a:avLst/>
          </a:prstGeom>
          <a:ln w="19050">
            <a:solidFill>
              <a:srgbClr val="FF0000"/>
            </a:solidFill>
          </a:ln>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2400" b="1" dirty="0">
                <a:solidFill>
                  <a:srgbClr val="FF0000"/>
                </a:solidFill>
                <a:latin typeface="Segoe UI" panose="020B0502040204020203" pitchFamily="34" charset="0"/>
                <a:cs typeface="Segoe UI" panose="020B0502040204020203" pitchFamily="34" charset="0"/>
                <a:sym typeface="Segoe UI" panose="020B0502040204020203" pitchFamily="34" charset="0"/>
              </a:rPr>
              <a:t>DELETE BEFORE USE</a:t>
            </a:r>
            <a:endParaRPr lang="en-US" sz="2400" dirty="0">
              <a:solidFill>
                <a:srgbClr val="FF0000"/>
              </a:solidFill>
              <a:latin typeface="Segoe UI" panose="020B0502040204020203" pitchFamily="34" charset="0"/>
              <a:cs typeface="Segoe UI" panose="020B0502040204020203" pitchFamily="34" charset="0"/>
              <a:sym typeface="Segoe UI" panose="020B0502040204020203" pitchFamily="34" charset="0"/>
            </a:endParaRPr>
          </a:p>
        </p:txBody>
      </p:sp>
      <p:sp>
        <p:nvSpPr>
          <p:cNvPr id="12" name="Subtitle 2">
            <a:extLst>
              <a:ext uri="{FF2B5EF4-FFF2-40B4-BE49-F238E27FC236}">
                <a16:creationId xmlns:a16="http://schemas.microsoft.com/office/drawing/2014/main" id="{E666D46B-5E08-1A49-B76B-681F198CD3D9}"/>
              </a:ext>
            </a:extLst>
          </p:cNvPr>
          <p:cNvSpPr txBox="1">
            <a:spLocks/>
          </p:cNvSpPr>
          <p:nvPr userDrawn="1"/>
        </p:nvSpPr>
        <p:spPr>
          <a:xfrm>
            <a:off x="385762" y="4323716"/>
            <a:ext cx="5606240" cy="501804"/>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2000" b="1" dirty="0">
                <a:solidFill>
                  <a:srgbClr val="002577"/>
                </a:solidFill>
                <a:latin typeface="Segoe UI Semibold" panose="020B0502040204020203" pitchFamily="34" charset="0"/>
                <a:cs typeface="Segoe UI Semibold" panose="020B0502040204020203" pitchFamily="34" charset="0"/>
                <a:sym typeface="Segoe UI" panose="020B0502040204020203" pitchFamily="34" charset="0"/>
              </a:rPr>
              <a:t>Photography</a:t>
            </a:r>
          </a:p>
        </p:txBody>
      </p:sp>
      <p:sp>
        <p:nvSpPr>
          <p:cNvPr id="13" name="Text Placeholder 7">
            <a:extLst>
              <a:ext uri="{FF2B5EF4-FFF2-40B4-BE49-F238E27FC236}">
                <a16:creationId xmlns:a16="http://schemas.microsoft.com/office/drawing/2014/main" id="{1F137F69-21D6-064A-8F89-09034FA17EF4}"/>
              </a:ext>
            </a:extLst>
          </p:cNvPr>
          <p:cNvSpPr txBox="1">
            <a:spLocks/>
          </p:cNvSpPr>
          <p:nvPr userDrawn="1"/>
        </p:nvSpPr>
        <p:spPr>
          <a:xfrm>
            <a:off x="385761" y="4713671"/>
            <a:ext cx="5840377" cy="1537923"/>
          </a:xfrm>
          <a:prstGeom prst="rect">
            <a:avLst/>
          </a:prstGeom>
        </p:spPr>
        <p:txBody>
          <a:bodyPr/>
          <a:lstStyle>
            <a:lvl1pPr marL="0" indent="0" algn="l" defTabSz="1097253" rtl="0" eaLnBrk="1" latinLnBrk="0" hangingPunct="1">
              <a:lnSpc>
                <a:spcPts val="5500"/>
              </a:lnSpc>
              <a:spcBef>
                <a:spcPts val="1200"/>
              </a:spcBef>
              <a:buFont typeface="Arial" panose="020B0604020202020204" pitchFamily="34" charset="0"/>
              <a:buNone/>
              <a:defRPr sz="3500" b="1" i="0" kern="1200">
                <a:solidFill>
                  <a:srgbClr val="FFFFFF"/>
                </a:solidFill>
                <a:latin typeface="Segoe UI" panose="020B0502040204020203" pitchFamily="34" charset="0"/>
                <a:ea typeface="+mn-ea"/>
                <a:cs typeface="+mn-cs"/>
                <a:sym typeface="Segoe UI" panose="020B0502040204020203" pitchFamily="34" charset="0"/>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sz="1400" b="0" dirty="0">
                <a:solidFill>
                  <a:srgbClr val="002577"/>
                </a:solidFill>
                <a:cs typeface="Segoe UI" panose="020B0502040204020203" pitchFamily="34" charset="0"/>
              </a:rPr>
              <a:t>Our photography captures real-life moments and authentic emotions. We convey aspirational experiences through everyday activities by taking a photo journalistic approach to photography.</a:t>
            </a:r>
          </a:p>
          <a:p>
            <a:pPr>
              <a:lnSpc>
                <a:spcPct val="100000"/>
              </a:lnSpc>
            </a:pPr>
            <a:r>
              <a:rPr lang="en-US" sz="1400" b="0" dirty="0">
                <a:solidFill>
                  <a:srgbClr val="002577"/>
                </a:solidFill>
                <a:cs typeface="Segoe UI" panose="020B0502040204020203" pitchFamily="34" charset="0"/>
              </a:rPr>
              <a:t>Please visit </a:t>
            </a:r>
            <a:r>
              <a:rPr lang="en-US" sz="1400" b="0" dirty="0">
                <a:solidFill>
                  <a:srgbClr val="002577"/>
                </a:solidFill>
                <a:cs typeface="Segoe UI" panose="020B0502040204020203" pitchFamily="34" charset="0"/>
                <a:hlinkClick r:id="rId3"/>
              </a:rPr>
              <a:t>Brand Hub</a:t>
            </a:r>
            <a:r>
              <a:rPr lang="en-US" sz="1400" b="0" dirty="0">
                <a:solidFill>
                  <a:srgbClr val="002577"/>
                </a:solidFill>
                <a:cs typeface="Segoe UI" panose="020B0502040204020203" pitchFamily="34" charset="0"/>
              </a:rPr>
              <a:t> to select your preferred photography to be featured in the presentation template.</a:t>
            </a:r>
          </a:p>
        </p:txBody>
      </p:sp>
      <p:sp>
        <p:nvSpPr>
          <p:cNvPr id="17" name="TextBox 16">
            <a:extLst>
              <a:ext uri="{FF2B5EF4-FFF2-40B4-BE49-F238E27FC236}">
                <a16:creationId xmlns:a16="http://schemas.microsoft.com/office/drawing/2014/main" id="{19DA43EE-2E83-7746-A07A-0329224DFEE9}"/>
              </a:ext>
            </a:extLst>
          </p:cNvPr>
          <p:cNvSpPr txBox="1"/>
          <p:nvPr userDrawn="1"/>
        </p:nvSpPr>
        <p:spPr>
          <a:xfrm>
            <a:off x="498764" y="1606514"/>
            <a:ext cx="5493238" cy="2154436"/>
          </a:xfrm>
          <a:prstGeom prst="rect">
            <a:avLst/>
          </a:prstGeom>
          <a:noFill/>
        </p:spPr>
        <p:txBody>
          <a:bodyPr wrap="square" rtlCol="0">
            <a:spAutoFit/>
          </a:bodyPr>
          <a:lstStyle/>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Our primary font is GT AMERICA. However, it is not free and/or readily available across Microsoft Office.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We are recommending that presentations utilize our alternative typeface, Segoe UI. Please only use Segoe UI in two styles: Regular and Bold. </a:t>
            </a:r>
          </a:p>
          <a:p>
            <a:pPr marL="171450" indent="-171450">
              <a:lnSpc>
                <a:spcPct val="100000"/>
              </a:lnSpc>
              <a:spcBef>
                <a:spcPts val="600"/>
              </a:spcBef>
              <a:buFont typeface="Arial" panose="020B0604020202020204" pitchFamily="34" charset="0"/>
              <a:buChar char="•"/>
            </a:pPr>
            <a:r>
              <a:rPr lang="en-US" sz="1400" b="0" i="0" dirty="0">
                <a:solidFill>
                  <a:srgbClr val="002577"/>
                </a:solidFill>
                <a:latin typeface="Segoe UI" panose="020B0502040204020203" pitchFamily="34" charset="0"/>
                <a:cs typeface="Segoe UI" panose="020B0502040204020203" pitchFamily="34" charset="0"/>
              </a:rPr>
              <a:t>Segoe UI is a system font on PCs, but not on Macs and requires the user to install the font to their computer. It is a free download from Microsoft and looks very similar to GT AMERICA.</a:t>
            </a:r>
          </a:p>
          <a:p>
            <a:pPr algn="l"/>
            <a:endParaRPr lang="en-US" sz="1200" b="1" dirty="0">
              <a:solidFill>
                <a:schemeClr val="bg1"/>
              </a:solidFill>
              <a:latin typeface="Helvetica" pitchFamily="2" charset="0"/>
            </a:endParaRPr>
          </a:p>
        </p:txBody>
      </p:sp>
    </p:spTree>
    <p:extLst>
      <p:ext uri="{BB962C8B-B14F-4D97-AF65-F5344CB8AC3E}">
        <p14:creationId xmlns:p14="http://schemas.microsoft.com/office/powerpoint/2010/main" val="287360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extLst>
              <p:ext uri="{D42A27DB-BD31-4B8C-83A1-F6EECF244321}">
                <p14:modId xmlns:p14="http://schemas.microsoft.com/office/powerpoint/2010/main" val="2737333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8868877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3" name="Picture 12">
            <a:extLst>
              <a:ext uri="{FF2B5EF4-FFF2-40B4-BE49-F238E27FC236}">
                <a16:creationId xmlns:a16="http://schemas.microsoft.com/office/drawing/2014/main" id="{36666C2E-8C9D-F742-B2A4-884365F179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37994100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pic>
        <p:nvPicPr>
          <p:cNvPr id="16" name="Picture 15">
            <a:extLst>
              <a:ext uri="{FF2B5EF4-FFF2-40B4-BE49-F238E27FC236}">
                <a16:creationId xmlns:a16="http://schemas.microsoft.com/office/drawing/2014/main" id="{F538A66A-9A20-8D40-B5AF-3ABA71DE6D2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16343829"/>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9" name="Picture 8">
            <a:extLst>
              <a:ext uri="{FF2B5EF4-FFF2-40B4-BE49-F238E27FC236}">
                <a16:creationId xmlns:a16="http://schemas.microsoft.com/office/drawing/2014/main" id="{0993A32A-C0D7-3A40-B7CE-B3AADDC0AE4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286968038"/>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7" name="Picture 6">
            <a:extLst>
              <a:ext uri="{FF2B5EF4-FFF2-40B4-BE49-F238E27FC236}">
                <a16:creationId xmlns:a16="http://schemas.microsoft.com/office/drawing/2014/main" id="{A84047F8-5DC2-6A49-AFBC-A30CA67638D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421857478"/>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pic>
        <p:nvPicPr>
          <p:cNvPr id="15" name="Picture 14">
            <a:extLst>
              <a:ext uri="{FF2B5EF4-FFF2-40B4-BE49-F238E27FC236}">
                <a16:creationId xmlns:a16="http://schemas.microsoft.com/office/drawing/2014/main" id="{03C2E657-6F81-F440-8C42-5386772753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7137163"/>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pic>
        <p:nvPicPr>
          <p:cNvPr id="10" name="Picture 9">
            <a:extLst>
              <a:ext uri="{FF2B5EF4-FFF2-40B4-BE49-F238E27FC236}">
                <a16:creationId xmlns:a16="http://schemas.microsoft.com/office/drawing/2014/main" id="{0FEF63FE-F08D-8B42-9B3C-2AA65F64470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68390847"/>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7193725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extLst>
              <p:ext uri="{D42A27DB-BD31-4B8C-83A1-F6EECF244321}">
                <p14:modId xmlns:p14="http://schemas.microsoft.com/office/powerpoint/2010/main" val="36132164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746766697"/>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2731624"/>
      </p:ext>
    </p:extLst>
  </p:cSld>
  <p:clrMapOvr>
    <a:masterClrMapping/>
  </p:clrMapOvr>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628459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42894152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extLst>
              <p:ext uri="{D42A27DB-BD31-4B8C-83A1-F6EECF244321}">
                <p14:modId xmlns:p14="http://schemas.microsoft.com/office/powerpoint/2010/main" val="41001433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664953648"/>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extLst>
              <p:ext uri="{D42A27DB-BD31-4B8C-83A1-F6EECF244321}">
                <p14:modId xmlns:p14="http://schemas.microsoft.com/office/powerpoint/2010/main" val="16347590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22338CB4-9BDE-7A4C-9CDC-BC3AAF42A04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32825722"/>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1"/>
            </p:custDataLst>
            <p:extLst>
              <p:ext uri="{D42A27DB-BD31-4B8C-83A1-F6EECF244321}">
                <p14:modId xmlns:p14="http://schemas.microsoft.com/office/powerpoint/2010/main" val="2543787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5286018"/>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1"/>
            </p:custDataLst>
            <p:extLst>
              <p:ext uri="{D42A27DB-BD31-4B8C-83A1-F6EECF244321}">
                <p14:modId xmlns:p14="http://schemas.microsoft.com/office/powerpoint/2010/main" val="4965609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9351021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1"/>
            </p:custDataLst>
            <p:extLst>
              <p:ext uri="{D42A27DB-BD31-4B8C-83A1-F6EECF244321}">
                <p14:modId xmlns:p14="http://schemas.microsoft.com/office/powerpoint/2010/main" val="28450399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2701831450"/>
      </p:ext>
    </p:extLst>
  </p:cSld>
  <p:clrMapOvr>
    <a:masterClrMapping/>
  </p:clrMapOvr>
  <p:extLst>
    <p:ext uri="{DCECCB84-F9BA-43D5-87BE-67443E8EF086}">
      <p15:sldGuideLst xmlns:p15="http://schemas.microsoft.com/office/powerpoint/2012/main">
        <p15:guide id="1" orient="horz" pos="353"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extLst>
              <p:ext uri="{D42A27DB-BD31-4B8C-83A1-F6EECF244321}">
                <p14:modId xmlns:p14="http://schemas.microsoft.com/office/powerpoint/2010/main" val="15955561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46867017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1"/>
            </p:custDataLst>
            <p:extLst>
              <p:ext uri="{D42A27DB-BD31-4B8C-83A1-F6EECF244321}">
                <p14:modId xmlns:p14="http://schemas.microsoft.com/office/powerpoint/2010/main" val="523396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19990189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extLst>
              <p:ext uri="{D42A27DB-BD31-4B8C-83A1-F6EECF244321}">
                <p14:modId xmlns:p14="http://schemas.microsoft.com/office/powerpoint/2010/main" val="3311517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Footer Placeholder 3">
            <a:extLst>
              <a:ext uri="{FF2B5EF4-FFF2-40B4-BE49-F238E27FC236}">
                <a16:creationId xmlns:a16="http://schemas.microsoft.com/office/drawing/2014/main" id="{B7EEA3BB-9DF6-2740-85AD-76D22B6E3889}"/>
              </a:ext>
            </a:extLst>
          </p:cNvPr>
          <p:cNvSpPr txBox="1">
            <a:spLocks/>
          </p:cNvSpPr>
          <p:nvPr userDrawn="1"/>
        </p:nvSpPr>
        <p:spPr>
          <a:xfrm>
            <a:off x="367674" y="7615599"/>
            <a:ext cx="2265990" cy="218918"/>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rgbClr val="FFFFFF"/>
                </a:solidFill>
                <a:latin typeface="Segoe UI" panose="020B0502040204020203" pitchFamily="34" charset="0"/>
                <a:sym typeface="Segoe UI" panose="020B0502040204020203" pitchFamily="34" charset="0"/>
              </a:rPr>
              <a:t>Equitable</a:t>
            </a:r>
          </a:p>
        </p:txBody>
      </p:sp>
      <p:sp>
        <p:nvSpPr>
          <p:cNvPr id="8" name="Rectangle 7">
            <a:extLst>
              <a:ext uri="{FF2B5EF4-FFF2-40B4-BE49-F238E27FC236}">
                <a16:creationId xmlns:a16="http://schemas.microsoft.com/office/drawing/2014/main" id="{17A6064A-BD4C-0D4D-8E33-72C4B399C7FC}"/>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1907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extLst>
              <p:ext uri="{D42A27DB-BD31-4B8C-83A1-F6EECF244321}">
                <p14:modId xmlns:p14="http://schemas.microsoft.com/office/powerpoint/2010/main" val="38561005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Rectangle 7">
            <a:extLst>
              <a:ext uri="{FF2B5EF4-FFF2-40B4-BE49-F238E27FC236}">
                <a16:creationId xmlns:a16="http://schemas.microsoft.com/office/drawing/2014/main" id="{FFB9A720-00A6-F041-8FA7-41EEAAE571D9}"/>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644500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30543414"/>
      </p:ext>
    </p:extLst>
  </p:cSld>
  <p:clrMapOvr>
    <a:masterClrMapping/>
  </p:clrMapOvr>
  <p:hf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Introduction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41706145"/>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extLst>
              <p:ext uri="{D42A27DB-BD31-4B8C-83A1-F6EECF244321}">
                <p14:modId xmlns:p14="http://schemas.microsoft.com/office/powerpoint/2010/main" val="2847547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731230474"/>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Introduction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3615411160"/>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9092962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122951588"/>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2784868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367755357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793294967"/>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pic>
        <p:nvPicPr>
          <p:cNvPr id="12" name="Picture 11" descr="A picture containing drawing, food&#10;&#10;Description automatically generated">
            <a:extLst>
              <a:ext uri="{FF2B5EF4-FFF2-40B4-BE49-F238E27FC236}">
                <a16:creationId xmlns:a16="http://schemas.microsoft.com/office/drawing/2014/main" id="{F8A55ECA-A189-4A54-964F-120A27450E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68988" y="481020"/>
            <a:ext cx="1892616" cy="109888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09685406"/>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90D866D4-4ED8-874C-8AA7-8C93E291C8E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6038024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531248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874227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extLst>
              <p:ext uri="{D42A27DB-BD31-4B8C-83A1-F6EECF244321}">
                <p14:modId xmlns:p14="http://schemas.microsoft.com/office/powerpoint/2010/main" val="3802393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1345367264"/>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spTree>
    <p:extLst>
      <p:ext uri="{BB962C8B-B14F-4D97-AF65-F5344CB8AC3E}">
        <p14:creationId xmlns:p14="http://schemas.microsoft.com/office/powerpoint/2010/main" val="31886905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106654834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5192351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7" name="Text Placeholder 2">
            <a:extLst>
              <a:ext uri="{FF2B5EF4-FFF2-40B4-BE49-F238E27FC236}">
                <a16:creationId xmlns:a16="http://schemas.microsoft.com/office/drawing/2014/main" id="{33193676-CE7F-014B-8984-394F01AFD7F6}"/>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8" name="Text Placeholder 2">
            <a:extLst>
              <a:ext uri="{FF2B5EF4-FFF2-40B4-BE49-F238E27FC236}">
                <a16:creationId xmlns:a16="http://schemas.microsoft.com/office/drawing/2014/main" id="{4A4C2A17-7BBD-B443-BB9F-8D2F027BAC48}"/>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0" name="Text Placeholder 2">
            <a:extLst>
              <a:ext uri="{FF2B5EF4-FFF2-40B4-BE49-F238E27FC236}">
                <a16:creationId xmlns:a16="http://schemas.microsoft.com/office/drawing/2014/main" id="{ADA70AE5-180D-EF44-89AF-B6EBEF9AB7E8}"/>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2" name="Text Placeholder 2">
            <a:extLst>
              <a:ext uri="{FF2B5EF4-FFF2-40B4-BE49-F238E27FC236}">
                <a16:creationId xmlns:a16="http://schemas.microsoft.com/office/drawing/2014/main" id="{29FFAB77-0A1A-B048-A12C-5CA16F894718}"/>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687720348"/>
      </p:ext>
    </p:extLst>
  </p:cSld>
  <p:clrMapOvr>
    <a:masterClrMapping/>
  </p:clrMapOvr>
  <p:extLst>
    <p:ext uri="{DCECCB84-F9BA-43D5-87BE-67443E8EF086}">
      <p15:sldGuideLst xmlns:p15="http://schemas.microsoft.com/office/powerpoint/2012/main">
        <p15:guide id="1" orient="horz" pos="2304">
          <p15:clr>
            <a:srgbClr val="FBAE40"/>
          </p15:clr>
        </p15:guide>
        <p15:guide id="2" pos="465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8A3AEC4A-DA82-F346-87B6-8439448FB085}"/>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4" name="Text Placeholder 2">
            <a:extLst>
              <a:ext uri="{FF2B5EF4-FFF2-40B4-BE49-F238E27FC236}">
                <a16:creationId xmlns:a16="http://schemas.microsoft.com/office/drawing/2014/main" id="{8A8C42AC-F045-5143-A125-4529C9C5D66C}"/>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40" name="Text Placeholder 2">
            <a:extLst>
              <a:ext uri="{FF2B5EF4-FFF2-40B4-BE49-F238E27FC236}">
                <a16:creationId xmlns:a16="http://schemas.microsoft.com/office/drawing/2014/main" id="{E0489F57-D1D5-ED43-8741-6354365AFA98}"/>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3" name="Text Placeholder 2">
            <a:extLst>
              <a:ext uri="{FF2B5EF4-FFF2-40B4-BE49-F238E27FC236}">
                <a16:creationId xmlns:a16="http://schemas.microsoft.com/office/drawing/2014/main" id="{447AEE74-3902-2F41-975F-AB8C18C5646D}"/>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sp>
        <p:nvSpPr>
          <p:cNvPr id="45" name="Text Placeholder 2">
            <a:extLst>
              <a:ext uri="{FF2B5EF4-FFF2-40B4-BE49-F238E27FC236}">
                <a16:creationId xmlns:a16="http://schemas.microsoft.com/office/drawing/2014/main" id="{4EDF6B51-11AC-704A-97B2-A04FBFC4E431}"/>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3492663593"/>
      </p:ext>
    </p:extLst>
  </p:cSld>
  <p:clrMapOvr>
    <a:masterClrMapping/>
  </p:clrMapOvr>
  <p:extLst>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AB563A6A-5F52-F347-B158-2A50E23F9BB6}"/>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2">
            <a:extLst>
              <a:ext uri="{FF2B5EF4-FFF2-40B4-BE49-F238E27FC236}">
                <a16:creationId xmlns:a16="http://schemas.microsoft.com/office/drawing/2014/main" id="{6AAFD104-7C5A-E948-ABC9-F2215834BD42}"/>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362F5F7C-E1B9-0647-AF32-20A80D7CACF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C19A404B-667A-874A-8471-30221F0436B7}"/>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6" name="Text Placeholder 2">
            <a:extLst>
              <a:ext uri="{FF2B5EF4-FFF2-40B4-BE49-F238E27FC236}">
                <a16:creationId xmlns:a16="http://schemas.microsoft.com/office/drawing/2014/main" id="{3E3CCEC4-FA0D-664B-BCFD-0E4E3D7AFA33}"/>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FFFFFF"/>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7" name="Text Placeholder 2">
            <a:extLst>
              <a:ext uri="{FF2B5EF4-FFF2-40B4-BE49-F238E27FC236}">
                <a16:creationId xmlns:a16="http://schemas.microsoft.com/office/drawing/2014/main" id="{B61C1FAB-2D6B-A34C-B965-2635360CD2C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Headline</a:t>
            </a:r>
          </a:p>
        </p:txBody>
      </p: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2309760819"/>
      </p:ext>
    </p:extLst>
  </p:cSld>
  <p:clrMapOvr>
    <a:masterClrMapping/>
  </p:clrMapOvr>
  <p:extLst>
    <p:ext uri="{DCECCB84-F9BA-43D5-87BE-67443E8EF086}">
      <p15:sldGuideLst xmlns:p15="http://schemas.microsoft.com/office/powerpoint/2012/main">
        <p15:guide id="1" orient="horz" pos="1728">
          <p15:clr>
            <a:srgbClr val="FBAE40"/>
          </p15:clr>
        </p15:guide>
        <p15:guide id="2" pos="3264">
          <p15:clr>
            <a:srgbClr val="FBAE40"/>
          </p15:clr>
        </p15:guide>
        <p15:guide id="3" pos="6167">
          <p15:clr>
            <a:srgbClr val="FBAE40"/>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spTree>
    <p:extLst>
      <p:ext uri="{BB962C8B-B14F-4D97-AF65-F5344CB8AC3E}">
        <p14:creationId xmlns:p14="http://schemas.microsoft.com/office/powerpoint/2010/main" val="2683477404"/>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208">
          <p15:clr>
            <a:srgbClr val="FBAE40"/>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Tree>
    <p:extLst>
      <p:ext uri="{BB962C8B-B14F-4D97-AF65-F5344CB8AC3E}">
        <p14:creationId xmlns:p14="http://schemas.microsoft.com/office/powerpoint/2010/main" val="4072778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384317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559326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extLst>
              <p:ext uri="{D42A27DB-BD31-4B8C-83A1-F6EECF244321}">
                <p14:modId xmlns:p14="http://schemas.microsoft.com/office/powerpoint/2010/main" val="2458828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37925153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99551216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239388849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16525796"/>
      </p:ext>
    </p:extLst>
  </p:cSld>
  <p:clrMapOvr>
    <a:masterClrMapping/>
  </p:clrMapOvr>
  <p:hf hdr="0" dt="0"/>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86164464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910D72B-A568-BE49-8DA7-2471D7A8FC9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51042001"/>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7" name="Picture 6">
            <a:extLst>
              <a:ext uri="{FF2B5EF4-FFF2-40B4-BE49-F238E27FC236}">
                <a16:creationId xmlns:a16="http://schemas.microsoft.com/office/drawing/2014/main" id="{189DC87E-A083-564C-B7AA-D016033078B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711414618"/>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8" name="Picture 7">
            <a:extLst>
              <a:ext uri="{FF2B5EF4-FFF2-40B4-BE49-F238E27FC236}">
                <a16:creationId xmlns:a16="http://schemas.microsoft.com/office/drawing/2014/main" id="{B86BF4A4-FCB8-694E-9EDB-DA0146D2C27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8518852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9" name="Picture 8">
            <a:extLst>
              <a:ext uri="{FF2B5EF4-FFF2-40B4-BE49-F238E27FC236}">
                <a16:creationId xmlns:a16="http://schemas.microsoft.com/office/drawing/2014/main" id="{BB0F01B6-57A6-E44F-897F-50E272AB22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95478585"/>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pic>
        <p:nvPicPr>
          <p:cNvPr id="28" name="Picture 27">
            <a:extLst>
              <a:ext uri="{FF2B5EF4-FFF2-40B4-BE49-F238E27FC236}">
                <a16:creationId xmlns:a16="http://schemas.microsoft.com/office/drawing/2014/main" id="{26378A0F-F386-7240-B393-2FEC9FD392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348672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9414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pic>
        <p:nvPicPr>
          <p:cNvPr id="21" name="Picture 20">
            <a:extLst>
              <a:ext uri="{FF2B5EF4-FFF2-40B4-BE49-F238E27FC236}">
                <a16:creationId xmlns:a16="http://schemas.microsoft.com/office/drawing/2014/main" id="{6451019B-CAA7-B849-B17F-D73F6E87D62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15967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extLst>
              <p:ext uri="{D42A27DB-BD31-4B8C-83A1-F6EECF244321}">
                <p14:modId xmlns:p14="http://schemas.microsoft.com/office/powerpoint/2010/main" val="2866413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spTree>
    <p:extLst>
      <p:ext uri="{BB962C8B-B14F-4D97-AF65-F5344CB8AC3E}">
        <p14:creationId xmlns:p14="http://schemas.microsoft.com/office/powerpoint/2010/main" val="428906040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pic>
        <p:nvPicPr>
          <p:cNvPr id="16" name="Picture 15">
            <a:extLst>
              <a:ext uri="{FF2B5EF4-FFF2-40B4-BE49-F238E27FC236}">
                <a16:creationId xmlns:a16="http://schemas.microsoft.com/office/drawing/2014/main" id="{29851B5A-8031-954F-9BCE-D88B5BFADC9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48593683"/>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pic>
        <p:nvPicPr>
          <p:cNvPr id="26" name="Picture 25">
            <a:extLst>
              <a:ext uri="{FF2B5EF4-FFF2-40B4-BE49-F238E27FC236}">
                <a16:creationId xmlns:a16="http://schemas.microsoft.com/office/drawing/2014/main" id="{8EB86428-2206-7D4A-9228-18B4431D73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663010"/>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pic>
        <p:nvPicPr>
          <p:cNvPr id="24" name="Picture 23">
            <a:extLst>
              <a:ext uri="{FF2B5EF4-FFF2-40B4-BE49-F238E27FC236}">
                <a16:creationId xmlns:a16="http://schemas.microsoft.com/office/drawing/2014/main" id="{52BA1B09-453B-FC47-89B5-2BEDFCD1B6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87820730"/>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pic>
        <p:nvPicPr>
          <p:cNvPr id="36" name="Picture 35">
            <a:extLst>
              <a:ext uri="{FF2B5EF4-FFF2-40B4-BE49-F238E27FC236}">
                <a16:creationId xmlns:a16="http://schemas.microsoft.com/office/drawing/2014/main" id="{3C5D0B3A-2A42-604B-A4EB-06C23616693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516955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pic>
        <p:nvPicPr>
          <p:cNvPr id="21" name="Picture 20">
            <a:extLst>
              <a:ext uri="{FF2B5EF4-FFF2-40B4-BE49-F238E27FC236}">
                <a16:creationId xmlns:a16="http://schemas.microsoft.com/office/drawing/2014/main" id="{E12FF428-AFC9-C848-9C33-9CC7D3A37CB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7437565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pic>
        <p:nvPicPr>
          <p:cNvPr id="19" name="Picture 18">
            <a:extLst>
              <a:ext uri="{FF2B5EF4-FFF2-40B4-BE49-F238E27FC236}">
                <a16:creationId xmlns:a16="http://schemas.microsoft.com/office/drawing/2014/main" id="{026F6612-E89D-134C-BAA6-CD1E51B786D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3538814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pic>
        <p:nvPicPr>
          <p:cNvPr id="12" name="Picture 11">
            <a:extLst>
              <a:ext uri="{FF2B5EF4-FFF2-40B4-BE49-F238E27FC236}">
                <a16:creationId xmlns:a16="http://schemas.microsoft.com/office/drawing/2014/main" id="{FF453940-2D99-CF42-870E-934D08B857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2209324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pic>
        <p:nvPicPr>
          <p:cNvPr id="46" name="Picture 45">
            <a:extLst>
              <a:ext uri="{FF2B5EF4-FFF2-40B4-BE49-F238E27FC236}">
                <a16:creationId xmlns:a16="http://schemas.microsoft.com/office/drawing/2014/main" id="{8C1531CA-9845-E848-97E1-01F7090FE6B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42425549"/>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CE685DEF-B986-9C46-80D2-762040DF20B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0662159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pic>
        <p:nvPicPr>
          <p:cNvPr id="7" name="Picture 6">
            <a:extLst>
              <a:ext uri="{FF2B5EF4-FFF2-40B4-BE49-F238E27FC236}">
                <a16:creationId xmlns:a16="http://schemas.microsoft.com/office/drawing/2014/main" id="{A182A486-09CA-3A46-9109-2990510D648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48482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extLst>
              <p:ext uri="{D42A27DB-BD31-4B8C-83A1-F6EECF244321}">
                <p14:modId xmlns:p14="http://schemas.microsoft.com/office/powerpoint/2010/main" val="16521405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3414460499"/>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Information slide_WT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1F6E75AB-06F5-BD48-A6BB-BB444FE4FD0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23475042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_Information slide_WT_01">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05903F72-874E-4243-A52E-EC18D5D3D45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8116841"/>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27" name="Picture 26">
            <a:extLst>
              <a:ext uri="{FF2B5EF4-FFF2-40B4-BE49-F238E27FC236}">
                <a16:creationId xmlns:a16="http://schemas.microsoft.com/office/drawing/2014/main" id="{E542C34E-F1C1-174D-9587-569273F290B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60807067"/>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71E59D93-C5E0-1B47-B45C-4711CA7A649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9788113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32017C30-5FAD-0D49-9260-916AF244A56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24531007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pic>
        <p:nvPicPr>
          <p:cNvPr id="14" name="Picture 13">
            <a:extLst>
              <a:ext uri="{FF2B5EF4-FFF2-40B4-BE49-F238E27FC236}">
                <a16:creationId xmlns:a16="http://schemas.microsoft.com/office/drawing/2014/main" id="{9AE1E25B-7135-6E44-8C4D-CD20575BAD9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166125960"/>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pic>
        <p:nvPicPr>
          <p:cNvPr id="29" name="Picture 28">
            <a:extLst>
              <a:ext uri="{FF2B5EF4-FFF2-40B4-BE49-F238E27FC236}">
                <a16:creationId xmlns:a16="http://schemas.microsoft.com/office/drawing/2014/main" id="{0F596E03-2F25-1C41-B7CF-5BDFD5D7277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25985364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pic>
        <p:nvPicPr>
          <p:cNvPr id="39" name="Picture 38">
            <a:extLst>
              <a:ext uri="{FF2B5EF4-FFF2-40B4-BE49-F238E27FC236}">
                <a16:creationId xmlns:a16="http://schemas.microsoft.com/office/drawing/2014/main" id="{C3644D50-3E38-8E49-9D2D-6DDE19CECDE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8612207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pic>
        <p:nvPicPr>
          <p:cNvPr id="11" name="Picture 10">
            <a:extLst>
              <a:ext uri="{FF2B5EF4-FFF2-40B4-BE49-F238E27FC236}">
                <a16:creationId xmlns:a16="http://schemas.microsoft.com/office/drawing/2014/main" id="{E25D060C-04F4-7249-96D2-1508484FE0C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5423095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12" name="Picture 11">
            <a:extLst>
              <a:ext uri="{FF2B5EF4-FFF2-40B4-BE49-F238E27FC236}">
                <a16:creationId xmlns:a16="http://schemas.microsoft.com/office/drawing/2014/main" id="{158D0B96-1E11-8544-B40B-060467EF14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86592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ography slide_WT_01">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extLst>
              <p:ext uri="{D42A27DB-BD31-4B8C-83A1-F6EECF244321}">
                <p14:modId xmlns:p14="http://schemas.microsoft.com/office/powerpoint/2010/main" val="3523313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401083394"/>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4" name="Picture 23">
            <a:extLst>
              <a:ext uri="{FF2B5EF4-FFF2-40B4-BE49-F238E27FC236}">
                <a16:creationId xmlns:a16="http://schemas.microsoft.com/office/drawing/2014/main" id="{6B5A697F-222F-034E-B889-0F823FBB8DE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75921563"/>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988D837D-74FC-F44F-B9BF-4D078D52E5E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41380302"/>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0" name="Picture 29">
            <a:extLst>
              <a:ext uri="{FF2B5EF4-FFF2-40B4-BE49-F238E27FC236}">
                <a16:creationId xmlns:a16="http://schemas.microsoft.com/office/drawing/2014/main" id="{2E903F4C-4359-AD4B-846D-4A9141020E3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44586413"/>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514B2AC-6524-3C46-8AF8-982AA1820BC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65487347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pic>
        <p:nvPicPr>
          <p:cNvPr id="16" name="Picture 15">
            <a:extLst>
              <a:ext uri="{FF2B5EF4-FFF2-40B4-BE49-F238E27FC236}">
                <a16:creationId xmlns:a16="http://schemas.microsoft.com/office/drawing/2014/main" id="{4CC49872-BF1F-BA4F-83F0-60879174AA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69111151"/>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9" name="Picture 18">
            <a:extLst>
              <a:ext uri="{FF2B5EF4-FFF2-40B4-BE49-F238E27FC236}">
                <a16:creationId xmlns:a16="http://schemas.microsoft.com/office/drawing/2014/main" id="{843D8ACB-F36F-9842-84DF-45F3146C2B5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193708719"/>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pic>
        <p:nvPicPr>
          <p:cNvPr id="11" name="Picture 10">
            <a:extLst>
              <a:ext uri="{FF2B5EF4-FFF2-40B4-BE49-F238E27FC236}">
                <a16:creationId xmlns:a16="http://schemas.microsoft.com/office/drawing/2014/main" id="{6BC44C23-1211-EB42-9242-132879228F3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322208658"/>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pic>
        <p:nvPicPr>
          <p:cNvPr id="24" name="Picture 23">
            <a:extLst>
              <a:ext uri="{FF2B5EF4-FFF2-40B4-BE49-F238E27FC236}">
                <a16:creationId xmlns:a16="http://schemas.microsoft.com/office/drawing/2014/main" id="{0EA4C3F9-0DBD-3B40-BC66-F625A44922F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745813745"/>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3" name="Picture 12">
            <a:extLst>
              <a:ext uri="{FF2B5EF4-FFF2-40B4-BE49-F238E27FC236}">
                <a16:creationId xmlns:a16="http://schemas.microsoft.com/office/drawing/2014/main" id="{36666C2E-8C9D-F742-B2A4-884365F179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4262008737"/>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EAD32261-5E28-BB43-90E6-07CA5A0644F8}"/>
              </a:ext>
            </a:extLst>
          </p:cNvPr>
          <p:cNvSpPr>
            <a:spLocks noGrp="1"/>
          </p:cNvSpPr>
          <p:nvPr>
            <p:ph type="body" sz="quarter" idx="65" hasCustomPrompt="1"/>
          </p:nvPr>
        </p:nvSpPr>
        <p:spPr>
          <a:xfrm>
            <a:off x="342145" y="160486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17" name="Text Placeholder 3">
            <a:extLst>
              <a:ext uri="{FF2B5EF4-FFF2-40B4-BE49-F238E27FC236}">
                <a16:creationId xmlns:a16="http://schemas.microsoft.com/office/drawing/2014/main" id="{930B02A8-264B-2649-8C99-0954BB646FC7}"/>
              </a:ext>
            </a:extLst>
          </p:cNvPr>
          <p:cNvSpPr>
            <a:spLocks noGrp="1"/>
          </p:cNvSpPr>
          <p:nvPr>
            <p:ph type="body" sz="quarter" idx="66" hasCustomPrompt="1"/>
          </p:nvPr>
        </p:nvSpPr>
        <p:spPr>
          <a:xfrm>
            <a:off x="7383232" y="1622204"/>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sp>
        <p:nvSpPr>
          <p:cNvPr id="25" name="Text Placeholder 3">
            <a:extLst>
              <a:ext uri="{FF2B5EF4-FFF2-40B4-BE49-F238E27FC236}">
                <a16:creationId xmlns:a16="http://schemas.microsoft.com/office/drawing/2014/main" id="{9ABD4C0D-5612-F64C-BBE0-0958A3E2F02F}"/>
              </a:ext>
            </a:extLst>
          </p:cNvPr>
          <p:cNvSpPr>
            <a:spLocks noGrp="1"/>
          </p:cNvSpPr>
          <p:nvPr>
            <p:ph type="body" sz="quarter" idx="67" hasCustomPrompt="1"/>
          </p:nvPr>
        </p:nvSpPr>
        <p:spPr>
          <a:xfrm>
            <a:off x="374461" y="4280805"/>
            <a:ext cx="2197855" cy="431800"/>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stStyle>
          <a:p>
            <a:pPr lvl="0"/>
            <a:r>
              <a:rPr lang="en-US" dirty="0"/>
              <a:t>Headline</a:t>
            </a:r>
          </a:p>
        </p:txBody>
      </p:sp>
      <p:pic>
        <p:nvPicPr>
          <p:cNvPr id="16" name="Picture 15">
            <a:extLst>
              <a:ext uri="{FF2B5EF4-FFF2-40B4-BE49-F238E27FC236}">
                <a16:creationId xmlns:a16="http://schemas.microsoft.com/office/drawing/2014/main" id="{F538A66A-9A20-8D40-B5AF-3ABA71DE6D2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00064852"/>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extLst>
              <p:ext uri="{D42A27DB-BD31-4B8C-83A1-F6EECF244321}">
                <p14:modId xmlns:p14="http://schemas.microsoft.com/office/powerpoint/2010/main" val="3571580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5" name="Text Placeholder 17">
            <a:extLst>
              <a:ext uri="{FF2B5EF4-FFF2-40B4-BE49-F238E27FC236}">
                <a16:creationId xmlns:a16="http://schemas.microsoft.com/office/drawing/2014/main" id="{F8ED6090-491F-8548-BE5A-3FC6A6CC2E78}"/>
              </a:ext>
            </a:extLst>
          </p:cNvPr>
          <p:cNvSpPr>
            <a:spLocks noGrp="1"/>
          </p:cNvSpPr>
          <p:nvPr>
            <p:ph type="body" sz="quarter" idx="89" hasCustomPrompt="1"/>
          </p:nvPr>
        </p:nvSpPr>
        <p:spPr>
          <a:xfrm>
            <a:off x="6426923" y="486163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2259230455"/>
      </p:ext>
    </p:extLst>
  </p:cSld>
  <p:clrMapOvr>
    <a:masterClrMapping/>
  </p:clrMapOvr>
  <p:extLst>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9" name="Picture 8">
            <a:extLst>
              <a:ext uri="{FF2B5EF4-FFF2-40B4-BE49-F238E27FC236}">
                <a16:creationId xmlns:a16="http://schemas.microsoft.com/office/drawing/2014/main" id="{0993A32A-C0D7-3A40-B7CE-B3AADDC0AE4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14268690"/>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pic>
        <p:nvPicPr>
          <p:cNvPr id="7" name="Picture 6">
            <a:extLst>
              <a:ext uri="{FF2B5EF4-FFF2-40B4-BE49-F238E27FC236}">
                <a16:creationId xmlns:a16="http://schemas.microsoft.com/office/drawing/2014/main" id="{A84047F8-5DC2-6A49-AFBC-A30CA67638D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988763934"/>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pic>
        <p:nvPicPr>
          <p:cNvPr id="15" name="Picture 14">
            <a:extLst>
              <a:ext uri="{FF2B5EF4-FFF2-40B4-BE49-F238E27FC236}">
                <a16:creationId xmlns:a16="http://schemas.microsoft.com/office/drawing/2014/main" id="{03C2E657-6F81-F440-8C42-53867727536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010342526"/>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pic>
        <p:nvPicPr>
          <p:cNvPr id="10" name="Picture 9">
            <a:extLst>
              <a:ext uri="{FF2B5EF4-FFF2-40B4-BE49-F238E27FC236}">
                <a16:creationId xmlns:a16="http://schemas.microsoft.com/office/drawing/2014/main" id="{0FEF63FE-F08D-8B42-9B3C-2AA65F64470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5139525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654159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1_Closing slide_EQB_01">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
        <p:nvSpPr>
          <p:cNvPr id="6" name="Slide Number Placeholder 5">
            <a:extLst>
              <a:ext uri="{FF2B5EF4-FFF2-40B4-BE49-F238E27FC236}">
                <a16:creationId xmlns:a16="http://schemas.microsoft.com/office/drawing/2014/main" id="{8A0268A6-51AA-EC49-B574-D5C38D87E572}"/>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98E81514-2758-CB49-A367-75BD3A59B82F}"/>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8" name="Picture 7">
            <a:extLst>
              <a:ext uri="{FF2B5EF4-FFF2-40B4-BE49-F238E27FC236}">
                <a16:creationId xmlns:a16="http://schemas.microsoft.com/office/drawing/2014/main" id="{69658B34-0324-A046-839E-7121825682B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5260930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1_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18713E0C-8C0E-1347-94BC-7A69A3665284}"/>
              </a:ext>
            </a:extLst>
          </p:cNvPr>
          <p:cNvSpPr/>
          <p:nvPr userDrawn="1"/>
        </p:nvSpPr>
        <p:spPr>
          <a:xfrm>
            <a:off x="347241" y="7500395"/>
            <a:ext cx="1701478" cy="428263"/>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6304D099-F7FE-C546-9271-77E6561F509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Tree>
    <p:extLst>
      <p:ext uri="{BB962C8B-B14F-4D97-AF65-F5344CB8AC3E}">
        <p14:creationId xmlns:p14="http://schemas.microsoft.com/office/powerpoint/2010/main" val="131590913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17330430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
        <p:nvSpPr>
          <p:cNvPr id="3" name="Rectangle 2">
            <a:extLst>
              <a:ext uri="{FF2B5EF4-FFF2-40B4-BE49-F238E27FC236}">
                <a16:creationId xmlns:a16="http://schemas.microsoft.com/office/drawing/2014/main" id="{38118995-0531-D447-9CED-321C3E81C3E8}"/>
              </a:ext>
            </a:extLst>
          </p:cNvPr>
          <p:cNvSpPr/>
          <p:nvPr userDrawn="1"/>
        </p:nvSpPr>
        <p:spPr>
          <a:xfrm>
            <a:off x="145473" y="7371468"/>
            <a:ext cx="1683327" cy="629532"/>
          </a:xfrm>
          <a:prstGeom prst="rect">
            <a:avLst/>
          </a:prstGeom>
          <a:solidFill>
            <a:srgbClr val="FFFF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621404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45179223"/>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extLst>
              <p:ext uri="{D42A27DB-BD31-4B8C-83A1-F6EECF244321}">
                <p14:modId xmlns:p14="http://schemas.microsoft.com/office/powerpoint/2010/main" val="42510613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397900861"/>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3284376475"/>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spTree>
    <p:extLst>
      <p:ext uri="{BB962C8B-B14F-4D97-AF65-F5344CB8AC3E}">
        <p14:creationId xmlns:p14="http://schemas.microsoft.com/office/powerpoint/2010/main" val="868352016"/>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739797116"/>
      </p:ext>
    </p:extLst>
  </p:cSld>
  <p:clrMapOvr>
    <a:masterClrMapping/>
  </p:clrMapOvr>
  <p:extLst>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622955589"/>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1832884257"/>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109093383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91917"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58632776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Tree>
    <p:extLst>
      <p:ext uri="{BB962C8B-B14F-4D97-AF65-F5344CB8AC3E}">
        <p14:creationId xmlns:p14="http://schemas.microsoft.com/office/powerpoint/2010/main" val="3138769635"/>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spTree>
    <p:extLst>
      <p:ext uri="{BB962C8B-B14F-4D97-AF65-F5344CB8AC3E}">
        <p14:creationId xmlns:p14="http://schemas.microsoft.com/office/powerpoint/2010/main" val="3826299622"/>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spTree>
    <p:extLst>
      <p:ext uri="{BB962C8B-B14F-4D97-AF65-F5344CB8AC3E}">
        <p14:creationId xmlns:p14="http://schemas.microsoft.com/office/powerpoint/2010/main" val="683123911"/>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extLst>
              <p:ext uri="{D42A27DB-BD31-4B8C-83A1-F6EECF244321}">
                <p14:modId xmlns:p14="http://schemas.microsoft.com/office/powerpoint/2010/main" val="31136200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223903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extLst>
              <p:ext uri="{D42A27DB-BD31-4B8C-83A1-F6EECF244321}">
                <p14:modId xmlns:p14="http://schemas.microsoft.com/office/powerpoint/2010/main" val="3512011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109721368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Tree>
    <p:extLst>
      <p:ext uri="{BB962C8B-B14F-4D97-AF65-F5344CB8AC3E}">
        <p14:creationId xmlns:p14="http://schemas.microsoft.com/office/powerpoint/2010/main" val="635145488"/>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Tree>
    <p:extLst>
      <p:ext uri="{BB962C8B-B14F-4D97-AF65-F5344CB8AC3E}">
        <p14:creationId xmlns:p14="http://schemas.microsoft.com/office/powerpoint/2010/main" val="599655373"/>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32" userDrawn="1">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2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Tree>
    <p:extLst>
      <p:ext uri="{BB962C8B-B14F-4D97-AF65-F5344CB8AC3E}">
        <p14:creationId xmlns:p14="http://schemas.microsoft.com/office/powerpoint/2010/main" val="507628072"/>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048253132"/>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Tree>
    <p:extLst>
      <p:ext uri="{BB962C8B-B14F-4D97-AF65-F5344CB8AC3E}">
        <p14:creationId xmlns:p14="http://schemas.microsoft.com/office/powerpoint/2010/main" val="1198954802"/>
      </p:ext>
    </p:extLst>
  </p:cSld>
  <p:clrMapOvr>
    <a:masterClrMapping/>
  </p:clrMapOvr>
  <p:extLst>
    <p:ext uri="{DCECCB84-F9BA-43D5-87BE-67443E8EF086}">
      <p15:sldGuideLst xmlns:p15="http://schemas.microsoft.com/office/powerpoint/2012/main"/>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Tree>
    <p:extLst>
      <p:ext uri="{BB962C8B-B14F-4D97-AF65-F5344CB8AC3E}">
        <p14:creationId xmlns:p14="http://schemas.microsoft.com/office/powerpoint/2010/main" val="2931686659"/>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spTree>
    <p:extLst>
      <p:ext uri="{BB962C8B-B14F-4D97-AF65-F5344CB8AC3E}">
        <p14:creationId xmlns:p14="http://schemas.microsoft.com/office/powerpoint/2010/main" val="419867456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165610163"/>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36110220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379445551"/>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extLst>
              <p:ext uri="{D42A27DB-BD31-4B8C-83A1-F6EECF244321}">
                <p14:modId xmlns:p14="http://schemas.microsoft.com/office/powerpoint/2010/main" val="20305997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26" name="Text Placeholder 5">
            <a:extLst>
              <a:ext uri="{FF2B5EF4-FFF2-40B4-BE49-F238E27FC236}">
                <a16:creationId xmlns:a16="http://schemas.microsoft.com/office/drawing/2014/main" id="{35C852C2-C2A7-EA43-906E-C79B168FE0DA}"/>
              </a:ext>
            </a:extLst>
          </p:cNvPr>
          <p:cNvSpPr>
            <a:spLocks noGrp="1"/>
          </p:cNvSpPr>
          <p:nvPr>
            <p:ph type="body" sz="quarter" idx="72" hasCustomPrompt="1"/>
          </p:nvPr>
        </p:nvSpPr>
        <p:spPr>
          <a:xfrm>
            <a:off x="367924"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7C8E18A9-E9D3-D642-BEEA-AC621C4D853F}"/>
              </a:ext>
            </a:extLst>
          </p:cNvPr>
          <p:cNvSpPr>
            <a:spLocks noGrp="1"/>
          </p:cNvSpPr>
          <p:nvPr>
            <p:ph type="body" sz="quarter" idx="73" hasCustomPrompt="1"/>
          </p:nvPr>
        </p:nvSpPr>
        <p:spPr>
          <a:xfrm>
            <a:off x="4968206"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C3D1D24F-ABFE-E742-8B7F-DB0A53E74E5B}"/>
              </a:ext>
            </a:extLst>
          </p:cNvPr>
          <p:cNvSpPr>
            <a:spLocks noGrp="1"/>
          </p:cNvSpPr>
          <p:nvPr>
            <p:ph type="body" sz="quarter" idx="74" hasCustomPrompt="1"/>
          </p:nvPr>
        </p:nvSpPr>
        <p:spPr>
          <a:xfrm>
            <a:off x="9662755" y="4822998"/>
            <a:ext cx="3619613" cy="2492202"/>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409612787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561520032"/>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2375154580"/>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2625121477"/>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3718832404"/>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02618687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 name="Text Placeholder 2">
            <a:extLst>
              <a:ext uri="{FF2B5EF4-FFF2-40B4-BE49-F238E27FC236}">
                <a16:creationId xmlns:a16="http://schemas.microsoft.com/office/drawing/2014/main" id="{E6AEABD1-DAEF-9F40-81E8-852E00DE461B}"/>
              </a:ext>
            </a:extLst>
          </p:cNvPr>
          <p:cNvSpPr>
            <a:spLocks noGrp="1"/>
          </p:cNvSpPr>
          <p:nvPr>
            <p:ph type="body" sz="quarter" idx="53"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4" name="Text Placeholder 2">
            <a:extLst>
              <a:ext uri="{FF2B5EF4-FFF2-40B4-BE49-F238E27FC236}">
                <a16:creationId xmlns:a16="http://schemas.microsoft.com/office/drawing/2014/main" id="{02EE4034-E1C7-7246-BA8C-5B5F427B7329}"/>
              </a:ext>
            </a:extLst>
          </p:cNvPr>
          <p:cNvSpPr>
            <a:spLocks noGrp="1"/>
          </p:cNvSpPr>
          <p:nvPr>
            <p:ph type="body" sz="quarter" idx="54" hasCustomPrompt="1"/>
          </p:nvPr>
        </p:nvSpPr>
        <p:spPr>
          <a:xfrm>
            <a:off x="7295961"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52" name="Text Placeholder 2">
            <a:extLst>
              <a:ext uri="{FF2B5EF4-FFF2-40B4-BE49-F238E27FC236}">
                <a16:creationId xmlns:a16="http://schemas.microsoft.com/office/drawing/2014/main" id="{5996FD47-10E5-F947-A4C3-040AA004CF0C}"/>
              </a:ext>
            </a:extLst>
          </p:cNvPr>
          <p:cNvSpPr>
            <a:spLocks noGrp="1"/>
          </p:cNvSpPr>
          <p:nvPr>
            <p:ph type="body" sz="quarter" idx="57"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385775460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758062387"/>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0030370"/>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5" name="Picture 14">
            <a:extLst>
              <a:ext uri="{FF2B5EF4-FFF2-40B4-BE49-F238E27FC236}">
                <a16:creationId xmlns:a16="http://schemas.microsoft.com/office/drawing/2014/main" id="{2F683CC1-4D2A-0A4F-AD1B-7999BF980F4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72034858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1938748970"/>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extLst>
              <p:ext uri="{D42A27DB-BD31-4B8C-83A1-F6EECF244321}">
                <p14:modId xmlns:p14="http://schemas.microsoft.com/office/powerpoint/2010/main" val="12278996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2494963"/>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2494964"/>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261178567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4015590655"/>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244788066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67803017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399475046"/>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2294572251"/>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1497240096"/>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00289467"/>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3649642725"/>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Tree>
    <p:extLst>
      <p:ext uri="{BB962C8B-B14F-4D97-AF65-F5344CB8AC3E}">
        <p14:creationId xmlns:p14="http://schemas.microsoft.com/office/powerpoint/2010/main" val="3701126871"/>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8" name="Rectangle 7">
            <a:extLst>
              <a:ext uri="{FF2B5EF4-FFF2-40B4-BE49-F238E27FC236}">
                <a16:creationId xmlns:a16="http://schemas.microsoft.com/office/drawing/2014/main" id="{F346CE1C-A18E-5E48-8E5A-8CCD7AB713C5}"/>
              </a:ext>
            </a:extLst>
          </p:cNvPr>
          <p:cNvSpPr/>
          <p:nvPr userDrawn="1"/>
        </p:nvSpPr>
        <p:spPr>
          <a:xfrm>
            <a:off x="0" y="7518400"/>
            <a:ext cx="1828800" cy="711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6084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extLst>
              <p:ext uri="{D42A27DB-BD31-4B8C-83A1-F6EECF244321}">
                <p14:modId xmlns:p14="http://schemas.microsoft.com/office/powerpoint/2010/main" val="64272357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47">
            <a:extLst>
              <a:ext uri="{FF2B5EF4-FFF2-40B4-BE49-F238E27FC236}">
                <a16:creationId xmlns:a16="http://schemas.microsoft.com/office/drawing/2014/main" id="{8DCEA276-9209-A441-A46A-C9C61A22AB0E}"/>
              </a:ext>
            </a:extLst>
          </p:cNvPr>
          <p:cNvSpPr>
            <a:spLocks noGrp="1"/>
          </p:cNvSpPr>
          <p:nvPr>
            <p:ph type="body" sz="quarter" idx="26" hasCustomPrompt="1"/>
          </p:nvPr>
        </p:nvSpPr>
        <p:spPr>
          <a:xfrm>
            <a:off x="365761" y="2569464"/>
            <a:ext cx="6858001" cy="4745736"/>
          </a:xfrm>
          <a:prstGeom prst="rect">
            <a:avLst/>
          </a:prstGeom>
        </p:spPr>
        <p:txBody>
          <a:bodyPr>
            <a:normAutofit/>
          </a:bodyPr>
          <a:lstStyle>
            <a:lvl1pPr marL="213344" indent="-213344">
              <a:lnSpc>
                <a:spcPct val="90000"/>
              </a:lnSpc>
              <a:buFont typeface="Arial" panose="020B0604020202020204" pitchFamily="34" charset="0"/>
              <a:buChar char="•"/>
              <a:tabLst/>
              <a:defRPr sz="1600" b="0" i="0">
                <a:solidFill>
                  <a:srgbClr val="002677"/>
                </a:solidFill>
                <a:latin typeface="Segoe UI" panose="020B0502040204020203" pitchFamily="34" charset="0"/>
                <a:sym typeface="Segoe UI" panose="020B0502040204020203" pitchFamily="34" charset="0"/>
              </a:defRPr>
            </a:lvl1pPr>
            <a:lvl2pPr marL="205726" marR="0" indent="0" algn="l" defTabSz="1097198" rtl="0" eaLnBrk="1" fontAlgn="auto" latinLnBrk="0" hangingPunct="1">
              <a:lnSpc>
                <a:spcPct val="90000"/>
              </a:lnSpc>
              <a:spcBef>
                <a:spcPts val="601"/>
              </a:spcBef>
              <a:spcAft>
                <a:spcPts val="0"/>
              </a:spcAft>
              <a:buClrTx/>
              <a:buSzTx/>
              <a:buFont typeface="Courier New" panose="02070309020205020404" pitchFamily="49" charset="0"/>
              <a:buNone/>
              <a:tabLst/>
              <a:defRPr sz="1200" b="0" i="0">
                <a:solidFill>
                  <a:srgbClr val="002677"/>
                </a:solidFill>
                <a:latin typeface="Segoe UI" panose="020B0502040204020203" pitchFamily="34" charset="0"/>
                <a:sym typeface="Segoe UI" panose="020B0502040204020203" pitchFamily="34" charset="0"/>
              </a:defRPr>
            </a:lvl2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a:p>
            <a:pPr marL="413356" marR="0" lvl="1" indent="-207631" algn="l" defTabSz="1097198" rtl="0" eaLnBrk="1" fontAlgn="auto" latinLnBrk="0" hangingPunct="1">
              <a:lnSpc>
                <a:spcPts val="3000"/>
              </a:lnSpc>
              <a:spcBef>
                <a:spcPts val="601"/>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 pro </a:t>
            </a:r>
            <a:r>
              <a:rPr lang="en-US" dirty="0" err="1"/>
              <a:t>berrunti</a:t>
            </a:r>
            <a:r>
              <a:rPr lang="en-US" dirty="0"/>
              <a:t> re quo.</a:t>
            </a:r>
          </a:p>
        </p:txBody>
      </p:sp>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4118469750"/>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Introduction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55CFAED-2DDB-9A4F-A58D-4083DB8EE8C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55CFAED-2DDB-9A4F-A58D-4083DB8EE8C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6">
            <a:extLst>
              <a:ext uri="{FF2B5EF4-FFF2-40B4-BE49-F238E27FC236}">
                <a16:creationId xmlns:a16="http://schemas.microsoft.com/office/drawing/2014/main" id="{C539E5ED-6D1D-1F46-B752-48310B75AD35}"/>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lnSpc>
                <a:spcPct val="85000"/>
              </a:lnSpc>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Presentation </a:t>
            </a:r>
          </a:p>
          <a:p>
            <a:pPr lvl="0"/>
            <a:r>
              <a:rPr lang="en-US" dirty="0"/>
              <a:t>title here</a:t>
            </a:r>
          </a:p>
        </p:txBody>
      </p:sp>
      <p:sp>
        <p:nvSpPr>
          <p:cNvPr id="5" name="Text Placeholder 8">
            <a:extLst>
              <a:ext uri="{FF2B5EF4-FFF2-40B4-BE49-F238E27FC236}">
                <a16:creationId xmlns:a16="http://schemas.microsoft.com/office/drawing/2014/main" id="{9249FBCE-25EE-AD47-9D91-00BEACCB35ED}"/>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FFFFFF"/>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6" name="Text Placeholder 8">
            <a:extLst>
              <a:ext uri="{FF2B5EF4-FFF2-40B4-BE49-F238E27FC236}">
                <a16:creationId xmlns:a16="http://schemas.microsoft.com/office/drawing/2014/main" id="{CDB95BF2-7A5F-EF44-9BA4-C0BF16711D29}"/>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FFFFFF"/>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7" name="Picture 6">
            <a:extLst>
              <a:ext uri="{FF2B5EF4-FFF2-40B4-BE49-F238E27FC236}">
                <a16:creationId xmlns:a16="http://schemas.microsoft.com/office/drawing/2014/main" id="{D276635A-E37F-5641-BF78-9980B334004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77721180"/>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340963" y="1825625"/>
            <a:ext cx="1392176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340963" y="438151"/>
            <a:ext cx="13921764" cy="1208088"/>
          </a:xfrm>
          <a:prstGeom prst="rect">
            <a:avLst/>
          </a:prstGeom>
        </p:spPr>
        <p:txBody>
          <a:bodyPr/>
          <a:lstStyle>
            <a:lvl1pPr>
              <a:defRPr sz="3500" b="1">
                <a:solidFill>
                  <a:schemeClr val="tx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422934188"/>
      </p:ext>
    </p:extLst>
  </p:cSld>
  <p:clrMapOvr>
    <a:masterClrMapping/>
  </p:clrMapOvr>
  <p:hf hdr="0" dt="0"/>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Introduction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A2DCA8EA-D396-ED45-8079-3A6E4D27829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47534"/>
            <a:ext cx="3657600" cy="2123440"/>
          </a:xfrm>
          <a:prstGeom prst="rect">
            <a:avLst/>
          </a:prstGeom>
        </p:spPr>
      </p:pic>
    </p:spTree>
    <p:extLst>
      <p:ext uri="{BB962C8B-B14F-4D97-AF65-F5344CB8AC3E}">
        <p14:creationId xmlns:p14="http://schemas.microsoft.com/office/powerpoint/2010/main" val="265177296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51943BB-EF47-4440-8F7A-040E5A5080A9}"/>
              </a:ext>
            </a:extLst>
          </p:cNvPr>
          <p:cNvSpPr>
            <a:spLocks noGrp="1"/>
          </p:cNvSpPr>
          <p:nvPr>
            <p:ph type="pic" sz="quarter" idx="14" hasCustomPrompt="1"/>
          </p:nvPr>
        </p:nvSpPr>
        <p:spPr>
          <a:xfrm>
            <a:off x="3175" y="7137"/>
            <a:ext cx="14627225" cy="5919927"/>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9" name="Picture 8">
            <a:extLst>
              <a:ext uri="{FF2B5EF4-FFF2-40B4-BE49-F238E27FC236}">
                <a16:creationId xmlns:a16="http://schemas.microsoft.com/office/drawing/2014/main" id="{44284B11-6A03-4D7A-87F0-AE53D2629FE9}"/>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bg2"/>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10" name="Picture 9">
            <a:extLst>
              <a:ext uri="{FF2B5EF4-FFF2-40B4-BE49-F238E27FC236}">
                <a16:creationId xmlns:a16="http://schemas.microsoft.com/office/drawing/2014/main" id="{592A2BFC-6357-2B46-84D6-9F6BF312452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722531717"/>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Section Title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E9603E-CB92-124F-9168-B733881641D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E9603E-CB92-124F-9168-B733881641D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8D699D66-FB69-D74D-8D14-D34010B9AD99}"/>
              </a:ext>
            </a:extLst>
          </p:cNvPr>
          <p:cNvSpPr>
            <a:spLocks noGrp="1"/>
          </p:cNvSpPr>
          <p:nvPr>
            <p:ph type="ctrTitle" hasCustomPrompt="1"/>
          </p:nvPr>
        </p:nvSpPr>
        <p:spPr>
          <a:xfrm>
            <a:off x="359639" y="504676"/>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9" name="Subtitle 2">
            <a:extLst>
              <a:ext uri="{FF2B5EF4-FFF2-40B4-BE49-F238E27FC236}">
                <a16:creationId xmlns:a16="http://schemas.microsoft.com/office/drawing/2014/main" id="{4EAE71ED-CCA7-7041-8EA1-89E842E5E7DC}"/>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0" name="Text Placeholder 14">
            <a:extLst>
              <a:ext uri="{FF2B5EF4-FFF2-40B4-BE49-F238E27FC236}">
                <a16:creationId xmlns:a16="http://schemas.microsoft.com/office/drawing/2014/main" id="{75231186-8295-4841-8BFE-2BFEB7ADFB42}"/>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
        <p:nvSpPr>
          <p:cNvPr id="7" name="Slide Number Placeholder 5">
            <a:extLst>
              <a:ext uri="{FF2B5EF4-FFF2-40B4-BE49-F238E27FC236}">
                <a16:creationId xmlns:a16="http://schemas.microsoft.com/office/drawing/2014/main" id="{C5F814D2-9360-8441-B325-95B6F3AACD08}"/>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4CBAF6D0-BAEE-614A-B1CA-EA87B135F944}"/>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91746306"/>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Section Title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248CC89-1582-B74D-9B61-E00945FA224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248CC89-1582-B74D-9B61-E00945FA224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itle 1">
            <a:extLst>
              <a:ext uri="{FF2B5EF4-FFF2-40B4-BE49-F238E27FC236}">
                <a16:creationId xmlns:a16="http://schemas.microsoft.com/office/drawing/2014/main" id="{C4E384A2-BCF1-3241-B6BC-F230C3CEF37C}"/>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002577"/>
                </a:solidFill>
                <a:latin typeface="Segoe UI" panose="020B0502040204020203" pitchFamily="34" charset="0"/>
                <a:sym typeface="Segoe UI" panose="020B0502040204020203" pitchFamily="34" charset="0"/>
              </a:defRPr>
            </a:lvl1pPr>
          </a:lstStyle>
          <a:p>
            <a:r>
              <a:rPr lang="en-US" dirty="0"/>
              <a:t>3</a:t>
            </a:r>
          </a:p>
        </p:txBody>
      </p:sp>
      <p:sp>
        <p:nvSpPr>
          <p:cNvPr id="8" name="Subtitle 2">
            <a:extLst>
              <a:ext uri="{FF2B5EF4-FFF2-40B4-BE49-F238E27FC236}">
                <a16:creationId xmlns:a16="http://schemas.microsoft.com/office/drawing/2014/main" id="{428056BC-493E-FF40-B5D6-A7C54EE2858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6" name="Slide Number Placeholder 5">
            <a:extLst>
              <a:ext uri="{FF2B5EF4-FFF2-40B4-BE49-F238E27FC236}">
                <a16:creationId xmlns:a16="http://schemas.microsoft.com/office/drawing/2014/main" id="{A5D9549C-1A7F-714B-B6C9-B8C94AE1F759}"/>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C0D08BCB-2DAE-7944-8628-ECC7F5339C5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869154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Section Title_MB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55F976-D91E-D44F-9FB0-B1D30FF2CE8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55F976-D91E-D44F-9FB0-B1D30FF2CE8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Picture Placeholder 4">
            <a:extLst>
              <a:ext uri="{FF2B5EF4-FFF2-40B4-BE49-F238E27FC236}">
                <a16:creationId xmlns:a16="http://schemas.microsoft.com/office/drawing/2014/main" id="{21406DAD-A14C-D64F-851C-3E4251E0E9D8}"/>
              </a:ext>
            </a:extLst>
          </p:cNvPr>
          <p:cNvSpPr>
            <a:spLocks noGrp="1"/>
          </p:cNvSpPr>
          <p:nvPr>
            <p:ph type="pic" sz="quarter" idx="14"/>
          </p:nvPr>
        </p:nvSpPr>
        <p:spPr>
          <a:xfrm>
            <a:off x="7315200" y="0"/>
            <a:ext cx="7315200" cy="8229600"/>
          </a:xfrm>
          <a:prstGeom prst="rect">
            <a:avLst/>
          </a:prstGeom>
        </p:spPr>
        <p:txBody>
          <a:bodyPr/>
          <a:lstStyle>
            <a:lvl1pPr>
              <a:defRPr b="0" i="0">
                <a:solidFill>
                  <a:schemeClr val="bg1"/>
                </a:solidFill>
                <a:latin typeface="IBM Eliot Sans Medium" panose="020B0703050000000000" pitchFamily="34" charset="0"/>
              </a:defRPr>
            </a:lvl1pPr>
          </a:lstStyle>
          <a:p>
            <a:endParaRPr lang="en-US" dirty="0">
              <a:latin typeface="Segoe UI" panose="020B0502040204020203" pitchFamily="34" charset="0"/>
            </a:endParaRPr>
          </a:p>
        </p:txBody>
      </p:sp>
      <p:sp>
        <p:nvSpPr>
          <p:cNvPr id="9" name="Title 1">
            <a:extLst>
              <a:ext uri="{FF2B5EF4-FFF2-40B4-BE49-F238E27FC236}">
                <a16:creationId xmlns:a16="http://schemas.microsoft.com/office/drawing/2014/main" id="{9059DB96-38BB-8C44-BEE6-79E193D3EF2D}"/>
              </a:ext>
            </a:extLst>
          </p:cNvPr>
          <p:cNvSpPr>
            <a:spLocks noGrp="1"/>
          </p:cNvSpPr>
          <p:nvPr>
            <p:ph type="ctrTitle" hasCustomPrompt="1"/>
          </p:nvPr>
        </p:nvSpPr>
        <p:spPr>
          <a:xfrm>
            <a:off x="359639" y="499293"/>
            <a:ext cx="3165892" cy="305258"/>
          </a:xfrm>
          <a:prstGeom prst="rect">
            <a:avLst/>
          </a:prstGeom>
        </p:spPr>
        <p:txBody>
          <a:bodyPr anchor="b">
            <a:noAutofit/>
          </a:bodyPr>
          <a:lstStyle>
            <a:lvl1pPr algn="l">
              <a:defRPr sz="1600" b="0"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r>
              <a:rPr lang="en-US" dirty="0"/>
              <a:t>SECTION HEADER</a:t>
            </a:r>
          </a:p>
        </p:txBody>
      </p:sp>
      <p:sp>
        <p:nvSpPr>
          <p:cNvPr id="10" name="Subtitle 2">
            <a:extLst>
              <a:ext uri="{FF2B5EF4-FFF2-40B4-BE49-F238E27FC236}">
                <a16:creationId xmlns:a16="http://schemas.microsoft.com/office/drawing/2014/main" id="{1C7C2759-5413-9647-B398-F269CDC851E4}"/>
              </a:ext>
            </a:extLst>
          </p:cNvPr>
          <p:cNvSpPr>
            <a:spLocks noGrp="1"/>
          </p:cNvSpPr>
          <p:nvPr>
            <p:ph type="subTitle" idx="1" hasCustomPrompt="1"/>
          </p:nvPr>
        </p:nvSpPr>
        <p:spPr>
          <a:xfrm>
            <a:off x="337360" y="1275250"/>
            <a:ext cx="5606240" cy="707280"/>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p:txBody>
      </p:sp>
      <p:sp>
        <p:nvSpPr>
          <p:cNvPr id="11" name="Text Placeholder 14">
            <a:extLst>
              <a:ext uri="{FF2B5EF4-FFF2-40B4-BE49-F238E27FC236}">
                <a16:creationId xmlns:a16="http://schemas.microsoft.com/office/drawing/2014/main" id="{14A76205-1D2B-DA47-AF5A-87614A4421F3}"/>
              </a:ext>
            </a:extLst>
          </p:cNvPr>
          <p:cNvSpPr>
            <a:spLocks noGrp="1"/>
          </p:cNvSpPr>
          <p:nvPr>
            <p:ph type="body" sz="quarter" idx="13" hasCustomPrompt="1"/>
          </p:nvPr>
        </p:nvSpPr>
        <p:spPr>
          <a:xfrm>
            <a:off x="337362" y="2106295"/>
            <a:ext cx="5606239" cy="2008507"/>
          </a:xfrm>
          <a:prstGeom prst="rect">
            <a:avLst/>
          </a:prstGeom>
        </p:spPr>
        <p:txBody>
          <a:bodyPr/>
          <a:lstStyle>
            <a:lvl1pPr marL="0" indent="0">
              <a:buNone/>
              <a:defRPr sz="5500" b="1" i="0">
                <a:solidFill>
                  <a:srgbClr val="002577"/>
                </a:solidFill>
                <a:latin typeface="Segoe UI" panose="020B0502040204020203" pitchFamily="34" charset="0"/>
                <a:sym typeface="Segoe UI" panose="020B0502040204020203" pitchFamily="34" charset="0"/>
              </a:defRPr>
            </a:lvl1pPr>
          </a:lstStyle>
          <a:p>
            <a:pPr lvl="0"/>
            <a:r>
              <a:rPr lang="en-US" dirty="0"/>
              <a:t>Title here</a:t>
            </a:r>
          </a:p>
        </p:txBody>
      </p:sp>
    </p:spTree>
    <p:extLst>
      <p:ext uri="{BB962C8B-B14F-4D97-AF65-F5344CB8AC3E}">
        <p14:creationId xmlns:p14="http://schemas.microsoft.com/office/powerpoint/2010/main" val="3397310648"/>
      </p:ext>
    </p:extLst>
  </p:cSld>
  <p:clrMapOvr>
    <a:masterClrMapping/>
  </p:clrMapOvr>
  <p:extLst>
    <p:ext uri="{DCECCB84-F9BA-43D5-87BE-67443E8EF086}">
      <p15:sldGuideLst xmlns:p15="http://schemas.microsoft.com/office/powerpoint/2012/main">
        <p15:guide id="1" orient="horz" pos="353">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Key Take Away_MB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3A1256C-1DC9-634C-AFA9-B23CB6FE813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3A1256C-1DC9-634C-AFA9-B23CB6FE813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97F86E8-6969-EA49-AA59-76B41BBA1513}"/>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6" name="Text Placeholder 3">
            <a:extLst>
              <a:ext uri="{FF2B5EF4-FFF2-40B4-BE49-F238E27FC236}">
                <a16:creationId xmlns:a16="http://schemas.microsoft.com/office/drawing/2014/main" id="{2B3A8364-80DE-D642-9543-1056990AD93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8" name="Slide Number Placeholder 5">
            <a:extLst>
              <a:ext uri="{FF2B5EF4-FFF2-40B4-BE49-F238E27FC236}">
                <a16:creationId xmlns:a16="http://schemas.microsoft.com/office/drawing/2014/main" id="{6761FD42-7C1C-7946-814E-DC90712C876C}"/>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4E36A7DB-6B36-7146-8869-6F59D0A72F47}"/>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4279805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Key Take Away_M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36C659-69AB-8B46-AA26-29E264CD9C4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36C659-69AB-8B46-AA26-29E264CD9C4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98505416-E8B1-5949-8598-E56FF2546D13}"/>
              </a:ext>
            </a:extLst>
          </p:cNvPr>
          <p:cNvSpPr>
            <a:spLocks noGrp="1"/>
          </p:cNvSpPr>
          <p:nvPr>
            <p:ph type="sldNum" sz="quarter" idx="10"/>
          </p:nvPr>
        </p:nvSpPr>
        <p:spPr>
          <a:xfrm>
            <a:off x="13836613" y="7617108"/>
            <a:ext cx="373520"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AC239665-67ED-2843-AAE5-0D382A721D3A}"/>
              </a:ext>
            </a:extLst>
          </p:cNvPr>
          <p:cNvSpPr>
            <a:spLocks noGrp="1"/>
          </p:cNvSpPr>
          <p:nvPr>
            <p:ph type="ftr" sz="quarter" idx="11"/>
          </p:nvPr>
        </p:nvSpPr>
        <p:spPr>
          <a:xfrm>
            <a:off x="8883857" y="7514175"/>
            <a:ext cx="4937760" cy="438150"/>
          </a:xfrm>
          <a:prstGeom prst="rect">
            <a:avLst/>
          </a:prstGeom>
        </p:spPr>
        <p:txBody>
          <a:bodyPr/>
          <a:lstStyle/>
          <a:p>
            <a:r>
              <a:rPr lang="en-US"/>
              <a:t>Presentation Title Here – Month 00, 000</a:t>
            </a:r>
            <a:endParaRPr lang="en-US" dirty="0"/>
          </a:p>
        </p:txBody>
      </p:sp>
      <p:sp>
        <p:nvSpPr>
          <p:cNvPr id="7" name="Picture Placeholder 2">
            <a:extLst>
              <a:ext uri="{FF2B5EF4-FFF2-40B4-BE49-F238E27FC236}">
                <a16:creationId xmlns:a16="http://schemas.microsoft.com/office/drawing/2014/main" id="{E8B3310A-4204-8D44-AD12-6E4744492166}"/>
              </a:ext>
            </a:extLst>
          </p:cNvPr>
          <p:cNvSpPr>
            <a:spLocks noGrp="1"/>
          </p:cNvSpPr>
          <p:nvPr>
            <p:ph type="pic" sz="quarter" idx="14" hasCustomPrompt="1"/>
          </p:nvPr>
        </p:nvSpPr>
        <p:spPr>
          <a:xfrm>
            <a:off x="7309485" y="7137"/>
            <a:ext cx="7320915" cy="8222464"/>
          </a:xfrm>
          <a:prstGeom prst="rect">
            <a:avLst/>
          </a:prstGeom>
          <a:solidFill>
            <a:schemeClr val="bg1">
              <a:lumMod val="75000"/>
            </a:schemeClr>
          </a:solidFill>
          <a:ln>
            <a:noFill/>
          </a:ln>
        </p:spPr>
        <p:txBody>
          <a:bodyPr anchor="ctr"/>
          <a:lstStyle>
            <a:lvl1pPr marL="0" marR="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sz="1600">
                <a:solidFill>
                  <a:schemeClr val="tx1"/>
                </a:solidFill>
                <a:latin typeface="IBM Eliot Sans Medium" panose="020B0703050000000000" pitchFamily="34" charset="0"/>
                <a:cs typeface="Segoe UI" panose="020B0502040204020203" pitchFamily="34" charset="0"/>
              </a:defRPr>
            </a:lvl1pPr>
          </a:lstStyle>
          <a:p>
            <a:pPr marL="0" marR="0" lvl="0" indent="0" algn="ctr" defTabSz="1097253"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sz="16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2">
            <a:extLst>
              <a:ext uri="{FF2B5EF4-FFF2-40B4-BE49-F238E27FC236}">
                <a16:creationId xmlns:a16="http://schemas.microsoft.com/office/drawing/2014/main" id="{C84DB24E-2DEE-B441-A310-4D29BD8E59E7}"/>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002577"/>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10" name="Text Placeholder 3">
            <a:extLst>
              <a:ext uri="{FF2B5EF4-FFF2-40B4-BE49-F238E27FC236}">
                <a16:creationId xmlns:a16="http://schemas.microsoft.com/office/drawing/2014/main" id="{F4AACDFD-649E-D241-B7D9-6FBEF01C7931}"/>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306893639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_Closing slide_EQB_01">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19EC670-44A5-1E48-A4C7-9F532B9565AD}"/>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19EC670-44A5-1E48-A4C7-9F532B9565A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2BB6CAF3-DFB1-E64C-A3A7-9DD64C066A39}"/>
              </a:ext>
            </a:extLst>
          </p:cNvPr>
          <p:cNvSpPr>
            <a:spLocks noGrp="1"/>
          </p:cNvSpPr>
          <p:nvPr>
            <p:ph type="body" sz="quarter" idx="12" hasCustomPrompt="1"/>
          </p:nvPr>
        </p:nvSpPr>
        <p:spPr>
          <a:xfrm>
            <a:off x="447162" y="2975959"/>
            <a:ext cx="13736077" cy="2277683"/>
          </a:xfrm>
          <a:prstGeom prst="rect">
            <a:avLst/>
          </a:prstGeom>
        </p:spPr>
        <p:txBody>
          <a:bodyPr anchor="ctr" anchorCtr="0"/>
          <a:lstStyle>
            <a:lvl1pPr marL="0" indent="0" algn="ctr">
              <a:buNone/>
              <a:defRPr sz="8000" b="1" i="0">
                <a:solidFill>
                  <a:srgbClr val="FFFFFF"/>
                </a:solidFill>
                <a:latin typeface="Segoe UI" panose="020B0502040204020203" pitchFamily="34" charset="0"/>
                <a:sym typeface="Segoe UI" panose="020B0502040204020203" pitchFamily="34" charset="0"/>
              </a:defRPr>
            </a:lvl1pPr>
          </a:lstStyle>
          <a:p>
            <a:pPr lvl="0"/>
            <a:r>
              <a:rPr lang="en-US" dirty="0"/>
              <a:t>Thank you.</a:t>
            </a:r>
          </a:p>
        </p:txBody>
      </p:sp>
    </p:spTree>
    <p:extLst>
      <p:ext uri="{BB962C8B-B14F-4D97-AF65-F5344CB8AC3E}">
        <p14:creationId xmlns:p14="http://schemas.microsoft.com/office/powerpoint/2010/main" val="1936389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extLst>
              <p:ext uri="{D42A27DB-BD31-4B8C-83A1-F6EECF244321}">
                <p14:modId xmlns:p14="http://schemas.microsoft.com/office/powerpoint/2010/main" val="2862708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Tree>
    <p:extLst>
      <p:ext uri="{BB962C8B-B14F-4D97-AF65-F5344CB8AC3E}">
        <p14:creationId xmlns:p14="http://schemas.microsoft.com/office/powerpoint/2010/main" val="1089885225"/>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Closing slide_EQB_02">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3970DAA-C881-E440-8A5D-CD44BD96527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3970DAA-C881-E440-8A5D-CD44BD96527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9" name="Rectangle 8">
            <a:extLst>
              <a:ext uri="{FF2B5EF4-FFF2-40B4-BE49-F238E27FC236}">
                <a16:creationId xmlns:a16="http://schemas.microsoft.com/office/drawing/2014/main" id="{1A5B4CB0-2D05-F042-BA33-48974A4A2878}"/>
              </a:ext>
            </a:extLst>
          </p:cNvPr>
          <p:cNvSpPr/>
          <p:nvPr userDrawn="1"/>
        </p:nvSpPr>
        <p:spPr>
          <a:xfrm>
            <a:off x="0" y="7518400"/>
            <a:ext cx="1828800" cy="7112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845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extLst>
              <p:ext uri="{D42A27DB-BD31-4B8C-83A1-F6EECF244321}">
                <p14:modId xmlns:p14="http://schemas.microsoft.com/office/powerpoint/2010/main" val="17613871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51636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Tree>
    <p:extLst>
      <p:ext uri="{BB962C8B-B14F-4D97-AF65-F5344CB8AC3E}">
        <p14:creationId xmlns:p14="http://schemas.microsoft.com/office/powerpoint/2010/main" val="3234832225"/>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extLst>
              <p:ext uri="{D42A27DB-BD31-4B8C-83A1-F6EECF244321}">
                <p14:modId xmlns:p14="http://schemas.microsoft.com/office/powerpoint/2010/main" val="1569634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Tree>
    <p:extLst>
      <p:ext uri="{BB962C8B-B14F-4D97-AF65-F5344CB8AC3E}">
        <p14:creationId xmlns:p14="http://schemas.microsoft.com/office/powerpoint/2010/main" val="4067200201"/>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extLst>
              <p:ext uri="{D42A27DB-BD31-4B8C-83A1-F6EECF244321}">
                <p14:modId xmlns:p14="http://schemas.microsoft.com/office/powerpoint/2010/main" val="22011331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Tree>
    <p:extLst>
      <p:ext uri="{BB962C8B-B14F-4D97-AF65-F5344CB8AC3E}">
        <p14:creationId xmlns:p14="http://schemas.microsoft.com/office/powerpoint/2010/main" val="248906403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extLst>
              <p:ext uri="{D42A27DB-BD31-4B8C-83A1-F6EECF244321}">
                <p14:modId xmlns:p14="http://schemas.microsoft.com/office/powerpoint/2010/main" val="4730910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Tree>
    <p:extLst>
      <p:ext uri="{BB962C8B-B14F-4D97-AF65-F5344CB8AC3E}">
        <p14:creationId xmlns:p14="http://schemas.microsoft.com/office/powerpoint/2010/main" val="2317790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extLst>
              <p:ext uri="{D42A27DB-BD31-4B8C-83A1-F6EECF244321}">
                <p14:modId xmlns:p14="http://schemas.microsoft.com/office/powerpoint/2010/main" val="199218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7852DD00-C3B0-1F44-ACB8-4A6E52FB69DC}"/>
              </a:ext>
            </a:extLst>
          </p:cNvPr>
          <p:cNvSpPr>
            <a:spLocks noGrp="1"/>
          </p:cNvSpPr>
          <p:nvPr>
            <p:ph type="body" sz="quarter" idx="64" hasCustomPrompt="1"/>
          </p:nvPr>
        </p:nvSpPr>
        <p:spPr>
          <a:xfrm>
            <a:off x="34214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7CABDC14-A151-9D4B-8869-9AB764493546}"/>
              </a:ext>
            </a:extLst>
          </p:cNvPr>
          <p:cNvSpPr>
            <a:spLocks noGrp="1"/>
          </p:cNvSpPr>
          <p:nvPr>
            <p:ph type="body" sz="quarter" idx="65" hasCustomPrompt="1"/>
          </p:nvPr>
        </p:nvSpPr>
        <p:spPr>
          <a:xfrm>
            <a:off x="7309475" y="278688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EAA34820-997B-E943-9633-D85D238395EF}"/>
              </a:ext>
            </a:extLst>
          </p:cNvPr>
          <p:cNvSpPr>
            <a:spLocks noGrp="1"/>
          </p:cNvSpPr>
          <p:nvPr>
            <p:ph type="body" sz="quarter" idx="66" hasCustomPrompt="1"/>
          </p:nvPr>
        </p:nvSpPr>
        <p:spPr>
          <a:xfrm>
            <a:off x="7295961"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7116EE3F-8A01-8C4D-847C-9C75304451A3}"/>
              </a:ext>
            </a:extLst>
          </p:cNvPr>
          <p:cNvSpPr>
            <a:spLocks noGrp="1"/>
          </p:cNvSpPr>
          <p:nvPr>
            <p:ph type="body" sz="quarter" idx="67" hasCustomPrompt="1"/>
          </p:nvPr>
        </p:nvSpPr>
        <p:spPr>
          <a:xfrm>
            <a:off x="10848797" y="5084586"/>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Tree>
    <p:extLst>
      <p:ext uri="{BB962C8B-B14F-4D97-AF65-F5344CB8AC3E}">
        <p14:creationId xmlns:p14="http://schemas.microsoft.com/office/powerpoint/2010/main" val="1243780958"/>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274856601"/>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extLst>
              <p:ext uri="{D42A27DB-BD31-4B8C-83A1-F6EECF244321}">
                <p14:modId xmlns:p14="http://schemas.microsoft.com/office/powerpoint/2010/main" val="1641805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A0D13308-388E-B540-AA97-7043001F2310}"/>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2" name="Text Placeholder 2">
            <a:extLst>
              <a:ext uri="{FF2B5EF4-FFF2-40B4-BE49-F238E27FC236}">
                <a16:creationId xmlns:a16="http://schemas.microsoft.com/office/drawing/2014/main" id="{DC8021D3-26ED-BE41-8ACF-523C581EEA06}"/>
              </a:ext>
            </a:extLst>
          </p:cNvPr>
          <p:cNvSpPr>
            <a:spLocks noGrp="1"/>
          </p:cNvSpPr>
          <p:nvPr>
            <p:ph type="body" sz="quarter" idx="55" hasCustomPrompt="1"/>
          </p:nvPr>
        </p:nvSpPr>
        <p:spPr>
          <a:xfrm>
            <a:off x="7295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4" name="Text Placeholder 2">
            <a:extLst>
              <a:ext uri="{FF2B5EF4-FFF2-40B4-BE49-F238E27FC236}">
                <a16:creationId xmlns:a16="http://schemas.microsoft.com/office/drawing/2014/main" id="{2EBAE028-A2DC-FE47-BF1B-7F1EE1023995}"/>
              </a:ext>
            </a:extLst>
          </p:cNvPr>
          <p:cNvSpPr>
            <a:spLocks noGrp="1"/>
          </p:cNvSpPr>
          <p:nvPr>
            <p:ph type="body" sz="quarter" idx="59" hasCustomPrompt="1"/>
          </p:nvPr>
        </p:nvSpPr>
        <p:spPr>
          <a:xfrm>
            <a:off x="10851961"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7" name="Text Placeholder 2">
            <a:extLst>
              <a:ext uri="{FF2B5EF4-FFF2-40B4-BE49-F238E27FC236}">
                <a16:creationId xmlns:a16="http://schemas.microsoft.com/office/drawing/2014/main" id="{343398B6-2A74-6F4A-8075-5D10728268BE}"/>
              </a:ext>
            </a:extLst>
          </p:cNvPr>
          <p:cNvSpPr>
            <a:spLocks noGrp="1"/>
          </p:cNvSpPr>
          <p:nvPr>
            <p:ph type="body" sz="quarter" idx="61" hasCustomPrompt="1"/>
          </p:nvPr>
        </p:nvSpPr>
        <p:spPr>
          <a:xfrm>
            <a:off x="7295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sp>
        <p:nvSpPr>
          <p:cNvPr id="49" name="Text Placeholder 2">
            <a:extLst>
              <a:ext uri="{FF2B5EF4-FFF2-40B4-BE49-F238E27FC236}">
                <a16:creationId xmlns:a16="http://schemas.microsoft.com/office/drawing/2014/main" id="{4DB436AF-4BF3-EC47-8D2C-8AF9147E08C7}"/>
              </a:ext>
            </a:extLst>
          </p:cNvPr>
          <p:cNvSpPr>
            <a:spLocks noGrp="1"/>
          </p:cNvSpPr>
          <p:nvPr>
            <p:ph type="body" sz="quarter" idx="63" hasCustomPrompt="1"/>
          </p:nvPr>
        </p:nvSpPr>
        <p:spPr>
          <a:xfrm>
            <a:off x="10851961" y="283464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Tree>
    <p:extLst>
      <p:ext uri="{BB962C8B-B14F-4D97-AF65-F5344CB8AC3E}">
        <p14:creationId xmlns:p14="http://schemas.microsoft.com/office/powerpoint/2010/main" val="1660191755"/>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extLst>
              <p:ext uri="{D42A27DB-BD31-4B8C-83A1-F6EECF244321}">
                <p14:modId xmlns:p14="http://schemas.microsoft.com/office/powerpoint/2010/main" val="2336614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39" name="Text Placeholder 2">
            <a:extLst>
              <a:ext uri="{FF2B5EF4-FFF2-40B4-BE49-F238E27FC236}">
                <a16:creationId xmlns:a16="http://schemas.microsoft.com/office/drawing/2014/main" id="{D6756D6F-CB84-2843-AB66-8CB231DB23FD}"/>
              </a:ext>
            </a:extLst>
          </p:cNvPr>
          <p:cNvSpPr>
            <a:spLocks noGrp="1"/>
          </p:cNvSpPr>
          <p:nvPr>
            <p:ph type="body" sz="quarter" idx="57" hasCustomPrompt="1"/>
          </p:nvPr>
        </p:nvSpPr>
        <p:spPr>
          <a:xfrm>
            <a:off x="3761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4" name="Text Placeholder 2">
            <a:extLst>
              <a:ext uri="{FF2B5EF4-FFF2-40B4-BE49-F238E27FC236}">
                <a16:creationId xmlns:a16="http://schemas.microsoft.com/office/drawing/2014/main" id="{55382E83-076B-4D41-B816-E9739B0FEF60}"/>
              </a:ext>
            </a:extLst>
          </p:cNvPr>
          <p:cNvSpPr>
            <a:spLocks noGrp="1"/>
          </p:cNvSpPr>
          <p:nvPr>
            <p:ph type="body" sz="quarter" idx="58" hasCustomPrompt="1"/>
          </p:nvPr>
        </p:nvSpPr>
        <p:spPr>
          <a:xfrm>
            <a:off x="50878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45" name="Text Placeholder 2">
            <a:extLst>
              <a:ext uri="{FF2B5EF4-FFF2-40B4-BE49-F238E27FC236}">
                <a16:creationId xmlns:a16="http://schemas.microsoft.com/office/drawing/2014/main" id="{E1B34D03-1108-114D-9626-7F3D9985BA2E}"/>
              </a:ext>
            </a:extLst>
          </p:cNvPr>
          <p:cNvSpPr>
            <a:spLocks noGrp="1"/>
          </p:cNvSpPr>
          <p:nvPr>
            <p:ph type="body" sz="quarter" idx="59" hasCustomPrompt="1"/>
          </p:nvPr>
        </p:nvSpPr>
        <p:spPr>
          <a:xfrm>
            <a:off x="9710677" y="2838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1" name="Text Placeholder 2">
            <a:extLst>
              <a:ext uri="{FF2B5EF4-FFF2-40B4-BE49-F238E27FC236}">
                <a16:creationId xmlns:a16="http://schemas.microsoft.com/office/drawing/2014/main" id="{360B174F-49F1-DE43-8BF9-56D0BA220C0C}"/>
              </a:ext>
            </a:extLst>
          </p:cNvPr>
          <p:cNvSpPr>
            <a:spLocks noGrp="1"/>
          </p:cNvSpPr>
          <p:nvPr>
            <p:ph type="body" sz="quarter" idx="60" hasCustomPrompt="1"/>
          </p:nvPr>
        </p:nvSpPr>
        <p:spPr>
          <a:xfrm>
            <a:off x="3761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2" name="Text Placeholder 2">
            <a:extLst>
              <a:ext uri="{FF2B5EF4-FFF2-40B4-BE49-F238E27FC236}">
                <a16:creationId xmlns:a16="http://schemas.microsoft.com/office/drawing/2014/main" id="{4CDAA985-C7B7-6F44-AD22-64271D1B3E7D}"/>
              </a:ext>
            </a:extLst>
          </p:cNvPr>
          <p:cNvSpPr>
            <a:spLocks noGrp="1"/>
          </p:cNvSpPr>
          <p:nvPr>
            <p:ph type="body" sz="quarter" idx="61" hasCustomPrompt="1"/>
          </p:nvPr>
        </p:nvSpPr>
        <p:spPr>
          <a:xfrm>
            <a:off x="50878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3" name="Text Placeholder 2">
            <a:extLst>
              <a:ext uri="{FF2B5EF4-FFF2-40B4-BE49-F238E27FC236}">
                <a16:creationId xmlns:a16="http://schemas.microsoft.com/office/drawing/2014/main" id="{4EABDBAC-4361-8D4E-BFE1-06CA51AE90E1}"/>
              </a:ext>
            </a:extLst>
          </p:cNvPr>
          <p:cNvSpPr>
            <a:spLocks noGrp="1"/>
          </p:cNvSpPr>
          <p:nvPr>
            <p:ph type="body" sz="quarter" idx="62" hasCustomPrompt="1"/>
          </p:nvPr>
        </p:nvSpPr>
        <p:spPr>
          <a:xfrm>
            <a:off x="9710677" y="5124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832426"/>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extLst>
              <p:ext uri="{D42A27DB-BD31-4B8C-83A1-F6EECF244321}">
                <p14:modId xmlns:p14="http://schemas.microsoft.com/office/powerpoint/2010/main" val="2827888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6E2D0CB-146E-F246-8B8C-2A6F40528CE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10781218"/>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extLst>
              <p:ext uri="{D42A27DB-BD31-4B8C-83A1-F6EECF244321}">
                <p14:modId xmlns:p14="http://schemas.microsoft.com/office/powerpoint/2010/main" val="37475648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Tree>
    <p:extLst>
      <p:ext uri="{BB962C8B-B14F-4D97-AF65-F5344CB8AC3E}">
        <p14:creationId xmlns:p14="http://schemas.microsoft.com/office/powerpoint/2010/main" val="3836649883"/>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extLst>
              <p:ext uri="{D42A27DB-BD31-4B8C-83A1-F6EECF244321}">
                <p14:modId xmlns:p14="http://schemas.microsoft.com/office/powerpoint/2010/main" val="1551055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61057021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extLst>
              <p:ext uri="{D42A27DB-BD31-4B8C-83A1-F6EECF244321}">
                <p14:modId xmlns:p14="http://schemas.microsoft.com/office/powerpoint/2010/main" val="21768986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Tree>
    <p:extLst>
      <p:ext uri="{BB962C8B-B14F-4D97-AF65-F5344CB8AC3E}">
        <p14:creationId xmlns:p14="http://schemas.microsoft.com/office/powerpoint/2010/main" val="140959837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extLst>
              <p:ext uri="{D42A27DB-BD31-4B8C-83A1-F6EECF244321}">
                <p14:modId xmlns:p14="http://schemas.microsoft.com/office/powerpoint/2010/main" val="2257474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1822579441"/>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069255-56ED-9A49-9E2E-647272A87D74}"/>
              </a:ext>
            </a:extLst>
          </p:cNvPr>
          <p:cNvGraphicFramePr>
            <a:graphicFrameLocks noChangeAspect="1"/>
          </p:cNvGraphicFramePr>
          <p:nvPr userDrawn="1">
            <p:custDataLst>
              <p:tags r:id="rId1"/>
            </p:custDataLst>
            <p:extLst>
              <p:ext uri="{D42A27DB-BD31-4B8C-83A1-F6EECF244321}">
                <p14:modId xmlns:p14="http://schemas.microsoft.com/office/powerpoint/2010/main" val="1738706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B069255-56ED-9A49-9E2E-647272A87D7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1" name="Slide Number Placeholder 5">
            <a:extLst>
              <a:ext uri="{FF2B5EF4-FFF2-40B4-BE49-F238E27FC236}">
                <a16:creationId xmlns:a16="http://schemas.microsoft.com/office/drawing/2014/main" id="{A1810AD1-3CD3-3248-98AD-7E0A36814504}"/>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14E05EF-B2AD-7249-B549-5A1DF77EC3B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4" name="Text Placeholder 4">
            <a:extLst>
              <a:ext uri="{FF2B5EF4-FFF2-40B4-BE49-F238E27FC236}">
                <a16:creationId xmlns:a16="http://schemas.microsoft.com/office/drawing/2014/main" id="{4AE03481-D227-7A4C-9313-AFFC89DFCFEE}"/>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16" name="Straight Connector 15">
            <a:extLst>
              <a:ext uri="{FF2B5EF4-FFF2-40B4-BE49-F238E27FC236}">
                <a16:creationId xmlns:a16="http://schemas.microsoft.com/office/drawing/2014/main" id="{6BB0F561-93A6-E74A-AF14-BA82FA3B712A}"/>
              </a:ext>
            </a:extLst>
          </p:cNvPr>
          <p:cNvCxnSpPr>
            <a:cxnSpLocks/>
          </p:cNvCxnSpPr>
          <p:nvPr userDrawn="1"/>
        </p:nvCxnSpPr>
        <p:spPr>
          <a:xfrm>
            <a:off x="457201" y="2133600"/>
            <a:ext cx="6286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A5AEB9-0B74-4046-A12A-98536C351C5E}"/>
              </a:ext>
            </a:extLst>
          </p:cNvPr>
          <p:cNvCxnSpPr>
            <a:cxnSpLocks/>
          </p:cNvCxnSpPr>
          <p:nvPr userDrawn="1"/>
        </p:nvCxnSpPr>
        <p:spPr>
          <a:xfrm>
            <a:off x="7848600" y="2133600"/>
            <a:ext cx="63246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EAB9E514-F681-3B43-AAF7-A03BC614DCDC}"/>
              </a:ext>
            </a:extLst>
          </p:cNvPr>
          <p:cNvSpPr>
            <a:spLocks noGrp="1"/>
          </p:cNvSpPr>
          <p:nvPr>
            <p:ph type="body" sz="quarter" idx="53" hasCustomPrompt="1"/>
          </p:nvPr>
        </p:nvSpPr>
        <p:spPr>
          <a:xfrm>
            <a:off x="37617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9" name="Text Placeholder 2">
            <a:extLst>
              <a:ext uri="{FF2B5EF4-FFF2-40B4-BE49-F238E27FC236}">
                <a16:creationId xmlns:a16="http://schemas.microsoft.com/office/drawing/2014/main" id="{43101E2A-2185-A945-BAC8-2CC31125EEA5}"/>
              </a:ext>
            </a:extLst>
          </p:cNvPr>
          <p:cNvSpPr>
            <a:spLocks noGrp="1"/>
          </p:cNvSpPr>
          <p:nvPr>
            <p:ph type="body" sz="quarter" idx="54" hasCustomPrompt="1"/>
          </p:nvPr>
        </p:nvSpPr>
        <p:spPr>
          <a:xfrm>
            <a:off x="7757867" y="222925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8" name="Chart Placeholder 10">
            <a:extLst>
              <a:ext uri="{FF2B5EF4-FFF2-40B4-BE49-F238E27FC236}">
                <a16:creationId xmlns:a16="http://schemas.microsoft.com/office/drawing/2014/main" id="{991788D2-6434-124D-B338-6C9E13395A83}"/>
              </a:ext>
            </a:extLst>
          </p:cNvPr>
          <p:cNvSpPr>
            <a:spLocks noGrp="1"/>
          </p:cNvSpPr>
          <p:nvPr>
            <p:ph type="chart" sz="quarter" idx="17"/>
          </p:nvPr>
        </p:nvSpPr>
        <p:spPr>
          <a:xfrm>
            <a:off x="4572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1" name="Chart Placeholder 10">
            <a:extLst>
              <a:ext uri="{FF2B5EF4-FFF2-40B4-BE49-F238E27FC236}">
                <a16:creationId xmlns:a16="http://schemas.microsoft.com/office/drawing/2014/main" id="{D0FFE140-821E-364E-B597-19750F5E80F6}"/>
              </a:ext>
            </a:extLst>
          </p:cNvPr>
          <p:cNvSpPr>
            <a:spLocks noGrp="1"/>
          </p:cNvSpPr>
          <p:nvPr>
            <p:ph type="chart" sz="quarter" idx="55"/>
          </p:nvPr>
        </p:nvSpPr>
        <p:spPr>
          <a:xfrm>
            <a:off x="7874000" y="2661883"/>
            <a:ext cx="6286501"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Tree>
    <p:extLst>
      <p:ext uri="{BB962C8B-B14F-4D97-AF65-F5344CB8AC3E}">
        <p14:creationId xmlns:p14="http://schemas.microsoft.com/office/powerpoint/2010/main" val="2181936204"/>
      </p:ext>
    </p:extLst>
  </p:cSld>
  <p:clrMapOvr>
    <a:masterClrMapping/>
  </p:clrMapOvr>
  <p:extLst>
    <p:ext uri="{DCECCB84-F9BA-43D5-87BE-67443E8EF086}">
      <p15:sldGuideLst xmlns:p15="http://schemas.microsoft.com/office/powerpoint/2012/main">
        <p15:guide id="1" pos="4248">
          <p15:clr>
            <a:srgbClr val="FBAE40"/>
          </p15:clr>
        </p15:guide>
        <p15:guide id="3" orient="horz" pos="1344">
          <p15:clr>
            <a:srgbClr val="FBAE40"/>
          </p15:clr>
        </p15:guide>
        <p15:guide id="4" orient="horz" pos="14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slide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E6567BD-908A-034D-B7BD-C06D8279AE8D}"/>
              </a:ext>
            </a:extLst>
          </p:cNvPr>
          <p:cNvGraphicFramePr>
            <a:graphicFrameLocks noChangeAspect="1"/>
          </p:cNvGraphicFramePr>
          <p:nvPr userDrawn="1">
            <p:custDataLst>
              <p:tags r:id="rId1"/>
            </p:custDataLst>
            <p:extLst>
              <p:ext uri="{D42A27DB-BD31-4B8C-83A1-F6EECF244321}">
                <p14:modId xmlns:p14="http://schemas.microsoft.com/office/powerpoint/2010/main" val="10686240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E6567BD-908A-034D-B7BD-C06D8279AE8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Chart Placeholder 10">
            <a:extLst>
              <a:ext uri="{FF2B5EF4-FFF2-40B4-BE49-F238E27FC236}">
                <a16:creationId xmlns:a16="http://schemas.microsoft.com/office/drawing/2014/main" id="{297EF4DF-EEA0-C14B-8C81-FADDCFF31A89}"/>
              </a:ext>
            </a:extLst>
          </p:cNvPr>
          <p:cNvSpPr>
            <a:spLocks noGrp="1"/>
          </p:cNvSpPr>
          <p:nvPr>
            <p:ph type="chart" sz="quarter" idx="17"/>
          </p:nvPr>
        </p:nvSpPr>
        <p:spPr>
          <a:xfrm>
            <a:off x="457201" y="1984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Chart Placeholder 10">
            <a:extLst>
              <a:ext uri="{FF2B5EF4-FFF2-40B4-BE49-F238E27FC236}">
                <a16:creationId xmlns:a16="http://schemas.microsoft.com/office/drawing/2014/main" id="{0CF763CC-227B-2947-8AD7-669576A57A88}"/>
              </a:ext>
            </a:extLst>
          </p:cNvPr>
          <p:cNvSpPr>
            <a:spLocks noGrp="1"/>
          </p:cNvSpPr>
          <p:nvPr>
            <p:ph type="chart" sz="quarter" idx="16"/>
          </p:nvPr>
        </p:nvSpPr>
        <p:spPr>
          <a:xfrm>
            <a:off x="7383232" y="1984328"/>
            <a:ext cx="6932611" cy="4790599"/>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cxnSp>
        <p:nvCxnSpPr>
          <p:cNvPr id="15" name="Straight Connector 14">
            <a:extLst>
              <a:ext uri="{FF2B5EF4-FFF2-40B4-BE49-F238E27FC236}">
                <a16:creationId xmlns:a16="http://schemas.microsoft.com/office/drawing/2014/main" id="{42F8EC12-2E52-1D4E-8CAB-CA9D7AF178EA}"/>
              </a:ext>
            </a:extLst>
          </p:cNvPr>
          <p:cNvCxnSpPr>
            <a:cxnSpLocks/>
          </p:cNvCxnSpPr>
          <p:nvPr userDrawn="1"/>
        </p:nvCxnSpPr>
        <p:spPr>
          <a:xfrm>
            <a:off x="457201" y="4260354"/>
            <a:ext cx="66675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C4067C59-E355-0F45-815B-04000CC0FE9B}"/>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584F696-EB57-EF4F-B9BE-DD73C5148966}"/>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CC34BF5-5F1D-1B41-9DCE-569056C3677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71B65A7-0666-1843-B6A6-10F76FE172DD}"/>
              </a:ext>
            </a:extLst>
          </p:cNvPr>
          <p:cNvCxnSpPr>
            <a:cxnSpLocks/>
          </p:cNvCxnSpPr>
          <p:nvPr userDrawn="1"/>
        </p:nvCxnSpPr>
        <p:spPr>
          <a:xfrm>
            <a:off x="457201" y="1593325"/>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DBD27E2-5C7A-5D49-A7D0-E7D58B4C7272}"/>
              </a:ext>
            </a:extLst>
          </p:cNvPr>
          <p:cNvCxnSpPr>
            <a:cxnSpLocks/>
          </p:cNvCxnSpPr>
          <p:nvPr userDrawn="1"/>
        </p:nvCxnSpPr>
        <p:spPr>
          <a:xfrm>
            <a:off x="7392380" y="1596467"/>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B407B9A0-A159-EC4C-B00A-C605D0C8CF72}"/>
              </a:ext>
            </a:extLst>
          </p:cNvPr>
          <p:cNvSpPr>
            <a:spLocks noGrp="1"/>
          </p:cNvSpPr>
          <p:nvPr>
            <p:ph type="body" sz="quarter" idx="61" hasCustomPrompt="1"/>
          </p:nvPr>
        </p:nvSpPr>
        <p:spPr>
          <a:xfrm>
            <a:off x="73848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4" name="Text Placeholder 2">
            <a:extLst>
              <a:ext uri="{FF2B5EF4-FFF2-40B4-BE49-F238E27FC236}">
                <a16:creationId xmlns:a16="http://schemas.microsoft.com/office/drawing/2014/main" id="{AA00FF57-B8E8-E147-ABBA-985C8D7BD69D}"/>
              </a:ext>
            </a:extLst>
          </p:cNvPr>
          <p:cNvSpPr>
            <a:spLocks noGrp="1"/>
          </p:cNvSpPr>
          <p:nvPr>
            <p:ph type="body" sz="quarter" idx="62" hasCustomPrompt="1"/>
          </p:nvPr>
        </p:nvSpPr>
        <p:spPr>
          <a:xfrm>
            <a:off x="374461" y="1684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26" name="Chart Placeholder 10">
            <a:extLst>
              <a:ext uri="{FF2B5EF4-FFF2-40B4-BE49-F238E27FC236}">
                <a16:creationId xmlns:a16="http://schemas.microsoft.com/office/drawing/2014/main" id="{EDF3F533-F9BE-974D-9C5E-80E488BA2A49}"/>
              </a:ext>
            </a:extLst>
          </p:cNvPr>
          <p:cNvSpPr>
            <a:spLocks noGrp="1"/>
          </p:cNvSpPr>
          <p:nvPr>
            <p:ph type="chart" sz="quarter" idx="63"/>
          </p:nvPr>
        </p:nvSpPr>
        <p:spPr>
          <a:xfrm>
            <a:off x="457201" y="4651326"/>
            <a:ext cx="6454300" cy="2121408"/>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7" name="Text Placeholder 2">
            <a:extLst>
              <a:ext uri="{FF2B5EF4-FFF2-40B4-BE49-F238E27FC236}">
                <a16:creationId xmlns:a16="http://schemas.microsoft.com/office/drawing/2014/main" id="{DD5F5424-E1F2-3C47-948D-7F84DFAD3AE3}"/>
              </a:ext>
            </a:extLst>
          </p:cNvPr>
          <p:cNvSpPr>
            <a:spLocks noGrp="1"/>
          </p:cNvSpPr>
          <p:nvPr>
            <p:ph type="body" sz="quarter" idx="64" hasCustomPrompt="1"/>
          </p:nvPr>
        </p:nvSpPr>
        <p:spPr>
          <a:xfrm>
            <a:off x="374461" y="4351765"/>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Tree>
    <p:extLst>
      <p:ext uri="{BB962C8B-B14F-4D97-AF65-F5344CB8AC3E}">
        <p14:creationId xmlns:p14="http://schemas.microsoft.com/office/powerpoint/2010/main" val="4024626493"/>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952">
          <p15:clr>
            <a:srgbClr val="FBAE40"/>
          </p15:clr>
        </p15:guide>
        <p15:guide id="3" orient="horz" pos="1584">
          <p15:clr>
            <a:srgbClr val="FBAE40"/>
          </p15:clr>
        </p15:guide>
        <p15:guide id="4" orient="horz" pos="3264">
          <p15:clr>
            <a:srgbClr val="FBAE40"/>
          </p15:clr>
        </p15:guide>
        <p15:guide id="5" pos="4344">
          <p15:clr>
            <a:srgbClr val="FBAE40"/>
          </p15:clr>
        </p15:guide>
        <p15:guide id="7" pos="902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hart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3A1047-930C-6F4F-8B70-B99010B55DDE}"/>
              </a:ext>
            </a:extLst>
          </p:cNvPr>
          <p:cNvGraphicFramePr>
            <a:graphicFrameLocks noChangeAspect="1"/>
          </p:cNvGraphicFramePr>
          <p:nvPr userDrawn="1">
            <p:custDataLst>
              <p:tags r:id="rId1"/>
            </p:custDataLst>
            <p:extLst>
              <p:ext uri="{D42A27DB-BD31-4B8C-83A1-F6EECF244321}">
                <p14:modId xmlns:p14="http://schemas.microsoft.com/office/powerpoint/2010/main" val="20019990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B3A1047-930C-6F4F-8B70-B99010B55D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4FD1F37D-CDDB-0F40-8024-6FE332325720}"/>
              </a:ext>
            </a:extLst>
          </p:cNvPr>
          <p:cNvSpPr>
            <a:spLocks noGrp="1"/>
          </p:cNvSpPr>
          <p:nvPr>
            <p:ph type="chart" sz="quarter" idx="16"/>
          </p:nvPr>
        </p:nvSpPr>
        <p:spPr>
          <a:xfrm>
            <a:off x="457200" y="1450244"/>
            <a:ext cx="13182600" cy="5753100"/>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 name="Slide Number Placeholder 5">
            <a:extLst>
              <a:ext uri="{FF2B5EF4-FFF2-40B4-BE49-F238E27FC236}">
                <a16:creationId xmlns:a16="http://schemas.microsoft.com/office/drawing/2014/main" id="{A9B492A2-E489-124B-8590-6C0A7F3E01F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26EEC542-18BA-B24E-807C-41CBBF20EE9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579F894B-1FED-1245-97AE-8AB3F133AB99}"/>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896686273"/>
      </p:ext>
    </p:extLst>
  </p:cSld>
  <p:clrMapOvr>
    <a:masterClrMapping/>
  </p:clrMapOvr>
  <p:extLst>
    <p:ext uri="{DCECCB84-F9BA-43D5-87BE-67443E8EF086}">
      <p15:sldGuideLst xmlns:p15="http://schemas.microsoft.com/office/powerpoint/2012/main">
        <p15:guide id="1" orient="horz" pos="1464">
          <p15:clr>
            <a:srgbClr val="FBAE40"/>
          </p15:clr>
        </p15:guide>
        <p15:guide id="2" orient="horz" pos="100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troduction slide_EQB_02">
    <p:bg>
      <p:bgPr>
        <a:solidFill>
          <a:schemeClr val="bg2"/>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153717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9548561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ble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E56370-286B-D546-B88A-F0DD5D5C566B}"/>
              </a:ext>
            </a:extLst>
          </p:cNvPr>
          <p:cNvGraphicFramePr>
            <a:graphicFrameLocks noChangeAspect="1"/>
          </p:cNvGraphicFramePr>
          <p:nvPr userDrawn="1">
            <p:custDataLst>
              <p:tags r:id="rId1"/>
            </p:custDataLst>
            <p:extLst>
              <p:ext uri="{D42A27DB-BD31-4B8C-83A1-F6EECF244321}">
                <p14:modId xmlns:p14="http://schemas.microsoft.com/office/powerpoint/2010/main" val="3416767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FE56370-286B-D546-B88A-F0DD5D5C566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able Placeholder 15">
            <a:extLst>
              <a:ext uri="{FF2B5EF4-FFF2-40B4-BE49-F238E27FC236}">
                <a16:creationId xmlns:a16="http://schemas.microsoft.com/office/drawing/2014/main" id="{70330F66-71DD-C040-9AEE-D6C10A76785F}"/>
              </a:ext>
            </a:extLst>
          </p:cNvPr>
          <p:cNvSpPr>
            <a:spLocks noGrp="1"/>
          </p:cNvSpPr>
          <p:nvPr>
            <p:ph type="tbl" sz="quarter" idx="16"/>
          </p:nvPr>
        </p:nvSpPr>
        <p:spPr>
          <a:xfrm>
            <a:off x="457200" y="1732085"/>
            <a:ext cx="13716000" cy="4610100"/>
          </a:xfrm>
          <a:prstGeom prst="rect">
            <a:avLst/>
          </a:prstGeom>
        </p:spPr>
        <p:txBody>
          <a:bodyPr/>
          <a:lstStyle>
            <a:lvl1pPr marL="0" indent="0">
              <a:buNone/>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6" name="Slide Number Placeholder 5">
            <a:extLst>
              <a:ext uri="{FF2B5EF4-FFF2-40B4-BE49-F238E27FC236}">
                <a16:creationId xmlns:a16="http://schemas.microsoft.com/office/drawing/2014/main" id="{3D0C53B2-5349-1947-8C1E-E58DFF586A9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B3F88C7F-CC0C-0D45-A8CC-A87557038F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9" name="Text Placeholder 4">
            <a:extLst>
              <a:ext uri="{FF2B5EF4-FFF2-40B4-BE49-F238E27FC236}">
                <a16:creationId xmlns:a16="http://schemas.microsoft.com/office/drawing/2014/main" id="{6CEE5879-8659-2C46-8C0E-6E341E7CC11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Tree>
    <p:extLst>
      <p:ext uri="{BB962C8B-B14F-4D97-AF65-F5344CB8AC3E}">
        <p14:creationId xmlns:p14="http://schemas.microsoft.com/office/powerpoint/2010/main" val="2792707056"/>
      </p:ext>
    </p:extLst>
  </p:cSld>
  <p:clrMapOvr>
    <a:masterClrMapping/>
  </p:clrMapOvr>
  <p:extLst>
    <p:ext uri="{DCECCB84-F9BA-43D5-87BE-67443E8EF086}">
      <p15:sldGuideLst xmlns:p15="http://schemas.microsoft.com/office/powerpoint/2012/main">
        <p15:guide id="1" pos="9168">
          <p15:clr>
            <a:srgbClr val="FBAE40"/>
          </p15:clr>
        </p15:guide>
        <p15:guide id="2" orient="horz" pos="1440">
          <p15:clr>
            <a:srgbClr val="FBAE40"/>
          </p15:clr>
        </p15:guide>
        <p15:guide id="3" orient="horz" pos="4344">
          <p15:clr>
            <a:srgbClr val="FBAE40"/>
          </p15:clr>
        </p15:guide>
        <p15:guide id="4" pos="909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ap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5A7FB56-91FA-BD44-BC8B-8F808ED4F853}"/>
              </a:ext>
            </a:extLst>
          </p:cNvPr>
          <p:cNvGraphicFramePr>
            <a:graphicFrameLocks noChangeAspect="1"/>
          </p:cNvGraphicFramePr>
          <p:nvPr userDrawn="1">
            <p:custDataLst>
              <p:tags r:id="rId1"/>
            </p:custDataLst>
            <p:extLst>
              <p:ext uri="{D42A27DB-BD31-4B8C-83A1-F6EECF244321}">
                <p14:modId xmlns:p14="http://schemas.microsoft.com/office/powerpoint/2010/main" val="5592839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5A7FB56-91FA-BD44-BC8B-8F808ED4F85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36" name="Picture 35">
            <a:extLst>
              <a:ext uri="{FF2B5EF4-FFF2-40B4-BE49-F238E27FC236}">
                <a16:creationId xmlns:a16="http://schemas.microsoft.com/office/drawing/2014/main" id="{B4104D62-73E6-5B42-BD35-00CF80AE501E}"/>
              </a:ext>
            </a:extLst>
          </p:cNvPr>
          <p:cNvPicPr>
            <a:picLocks noChangeAspect="1"/>
          </p:cNvPicPr>
          <p:nvPr userDrawn="1"/>
        </p:nvPicPr>
        <p:blipFill>
          <a:blip r:embed="rId5"/>
          <a:stretch>
            <a:fillRect/>
          </a:stretch>
        </p:blipFill>
        <p:spPr>
          <a:xfrm>
            <a:off x="1722032" y="1241817"/>
            <a:ext cx="11102847" cy="6245352"/>
          </a:xfrm>
          <a:prstGeom prst="rect">
            <a:avLst/>
          </a:prstGeom>
        </p:spPr>
      </p:pic>
      <p:sp>
        <p:nvSpPr>
          <p:cNvPr id="3" name="Slide Number Placeholder 2">
            <a:extLst>
              <a:ext uri="{FF2B5EF4-FFF2-40B4-BE49-F238E27FC236}">
                <a16:creationId xmlns:a16="http://schemas.microsoft.com/office/drawing/2014/main" id="{B08FFC3C-2E13-9147-90DD-C60D05990EF6}"/>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F181E05A-1ADC-4F4C-8A3D-CAE77F0BEBAB}"/>
              </a:ext>
            </a:extLst>
          </p:cNvPr>
          <p:cNvSpPr>
            <a:spLocks noGrp="1"/>
          </p:cNvSpPr>
          <p:nvPr>
            <p:ph type="ftr" sz="quarter" idx="11"/>
          </p:nvPr>
        </p:nvSpPr>
        <p:spPr/>
        <p:txBody>
          <a:bodyPr/>
          <a:lstStyle/>
          <a:p>
            <a:r>
              <a:rPr lang="en-US" dirty="0"/>
              <a:t>Presentation title here – month 00, 000</a:t>
            </a:r>
          </a:p>
        </p:txBody>
      </p:sp>
      <p:sp>
        <p:nvSpPr>
          <p:cNvPr id="5" name="Text Placeholder 4">
            <a:extLst>
              <a:ext uri="{FF2B5EF4-FFF2-40B4-BE49-F238E27FC236}">
                <a16:creationId xmlns:a16="http://schemas.microsoft.com/office/drawing/2014/main" id="{DA050943-1744-4C44-A0B5-C02A1454D83F}"/>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40" name="Text Placeholder 14">
            <a:extLst>
              <a:ext uri="{FF2B5EF4-FFF2-40B4-BE49-F238E27FC236}">
                <a16:creationId xmlns:a16="http://schemas.microsoft.com/office/drawing/2014/main" id="{51329D8A-67D3-DA48-AE3F-2E65C6CEB0B4}"/>
              </a:ext>
            </a:extLst>
          </p:cNvPr>
          <p:cNvSpPr>
            <a:spLocks noGrp="1"/>
          </p:cNvSpPr>
          <p:nvPr>
            <p:ph type="body" sz="quarter" idx="16" hasCustomPrompt="1"/>
          </p:nvPr>
        </p:nvSpPr>
        <p:spPr>
          <a:xfrm>
            <a:off x="1352020" y="3823685"/>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41" name="Text Placeholder 14">
            <a:extLst>
              <a:ext uri="{FF2B5EF4-FFF2-40B4-BE49-F238E27FC236}">
                <a16:creationId xmlns:a16="http://schemas.microsoft.com/office/drawing/2014/main" id="{94CF4528-465A-B44E-AA97-0546ACEC53B7}"/>
              </a:ext>
            </a:extLst>
          </p:cNvPr>
          <p:cNvSpPr>
            <a:spLocks noGrp="1"/>
          </p:cNvSpPr>
          <p:nvPr>
            <p:ph type="body" sz="quarter" idx="20" hasCustomPrompt="1"/>
          </p:nvPr>
        </p:nvSpPr>
        <p:spPr>
          <a:xfrm>
            <a:off x="1009337" y="3823685"/>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57" name="Text Placeholder 14">
            <a:extLst>
              <a:ext uri="{FF2B5EF4-FFF2-40B4-BE49-F238E27FC236}">
                <a16:creationId xmlns:a16="http://schemas.microsoft.com/office/drawing/2014/main" id="{76DCCC1C-1103-CD46-9BD1-BD2B7DC0BAFB}"/>
              </a:ext>
            </a:extLst>
          </p:cNvPr>
          <p:cNvSpPr>
            <a:spLocks noGrp="1"/>
          </p:cNvSpPr>
          <p:nvPr>
            <p:ph type="body" sz="quarter" idx="21" hasCustomPrompt="1"/>
          </p:nvPr>
        </p:nvSpPr>
        <p:spPr>
          <a:xfrm>
            <a:off x="1312264" y="5923057"/>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58" name="Text Placeholder 14">
            <a:extLst>
              <a:ext uri="{FF2B5EF4-FFF2-40B4-BE49-F238E27FC236}">
                <a16:creationId xmlns:a16="http://schemas.microsoft.com/office/drawing/2014/main" id="{C2AC456B-3A6A-194A-B655-9BEBD5781A7E}"/>
              </a:ext>
            </a:extLst>
          </p:cNvPr>
          <p:cNvSpPr>
            <a:spLocks noGrp="1"/>
          </p:cNvSpPr>
          <p:nvPr>
            <p:ph type="body" sz="quarter" idx="22" hasCustomPrompt="1"/>
          </p:nvPr>
        </p:nvSpPr>
        <p:spPr>
          <a:xfrm>
            <a:off x="969581" y="5923057"/>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59" name="Text Placeholder 14">
            <a:extLst>
              <a:ext uri="{FF2B5EF4-FFF2-40B4-BE49-F238E27FC236}">
                <a16:creationId xmlns:a16="http://schemas.microsoft.com/office/drawing/2014/main" id="{C489074A-EA72-8747-B5E6-F943B4219837}"/>
              </a:ext>
            </a:extLst>
          </p:cNvPr>
          <p:cNvSpPr>
            <a:spLocks noGrp="1"/>
          </p:cNvSpPr>
          <p:nvPr>
            <p:ph type="body" sz="quarter" idx="23" hasCustomPrompt="1"/>
          </p:nvPr>
        </p:nvSpPr>
        <p:spPr>
          <a:xfrm>
            <a:off x="12510912" y="4263200"/>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0" name="Text Placeholder 14">
            <a:extLst>
              <a:ext uri="{FF2B5EF4-FFF2-40B4-BE49-F238E27FC236}">
                <a16:creationId xmlns:a16="http://schemas.microsoft.com/office/drawing/2014/main" id="{C717E74A-F4BB-F543-878B-EFFCC950D616}"/>
              </a:ext>
            </a:extLst>
          </p:cNvPr>
          <p:cNvSpPr>
            <a:spLocks noGrp="1"/>
          </p:cNvSpPr>
          <p:nvPr>
            <p:ph type="body" sz="quarter" idx="24" hasCustomPrompt="1"/>
          </p:nvPr>
        </p:nvSpPr>
        <p:spPr>
          <a:xfrm>
            <a:off x="12168229" y="4263200"/>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61" name="Text Placeholder 14">
            <a:extLst>
              <a:ext uri="{FF2B5EF4-FFF2-40B4-BE49-F238E27FC236}">
                <a16:creationId xmlns:a16="http://schemas.microsoft.com/office/drawing/2014/main" id="{4446F7A9-B883-6C45-8B65-1AB08F48BF51}"/>
              </a:ext>
            </a:extLst>
          </p:cNvPr>
          <p:cNvSpPr>
            <a:spLocks noGrp="1"/>
          </p:cNvSpPr>
          <p:nvPr>
            <p:ph type="body" sz="quarter" idx="25" hasCustomPrompt="1"/>
          </p:nvPr>
        </p:nvSpPr>
        <p:spPr>
          <a:xfrm>
            <a:off x="12516391" y="5905448"/>
            <a:ext cx="1777885" cy="438150"/>
          </a:xfrm>
          <a:prstGeom prst="rect">
            <a:avLst/>
          </a:prstGeom>
        </p:spPr>
        <p:txBody>
          <a:bodyPr anchor="ctr">
            <a:normAutofit/>
          </a:bodyPr>
          <a:lstStyle>
            <a:lvl1pPr marL="0" indent="0" algn="l">
              <a:buNone/>
              <a:defRPr sz="18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62" name="Text Placeholder 14">
            <a:extLst>
              <a:ext uri="{FF2B5EF4-FFF2-40B4-BE49-F238E27FC236}">
                <a16:creationId xmlns:a16="http://schemas.microsoft.com/office/drawing/2014/main" id="{1ED9D119-EA92-2040-808F-0BF5119B40C1}"/>
              </a:ext>
            </a:extLst>
          </p:cNvPr>
          <p:cNvSpPr>
            <a:spLocks noGrp="1"/>
          </p:cNvSpPr>
          <p:nvPr>
            <p:ph type="body" sz="quarter" idx="26" hasCustomPrompt="1"/>
          </p:nvPr>
        </p:nvSpPr>
        <p:spPr>
          <a:xfrm>
            <a:off x="12173708" y="5905448"/>
            <a:ext cx="446859" cy="438150"/>
          </a:xfrm>
          <a:prstGeom prst="rect">
            <a:avLst/>
          </a:prstGeom>
        </p:spPr>
        <p:txBody>
          <a:bodyPr anchor="ctr">
            <a:normAutofit/>
          </a:bodyPr>
          <a:lstStyle>
            <a:lvl1pPr marL="0" indent="0" algn="r">
              <a:buNone/>
              <a:defRPr sz="18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Tree>
    <p:extLst>
      <p:ext uri="{BB962C8B-B14F-4D97-AF65-F5344CB8AC3E}">
        <p14:creationId xmlns:p14="http://schemas.microsoft.com/office/powerpoint/2010/main" val="1633840479"/>
      </p:ext>
    </p:extLst>
  </p:cSld>
  <p:clrMapOvr>
    <a:masterClrMapping/>
  </p:clrMapOvr>
  <p:extLst>
    <p:ext uri="{DCECCB84-F9BA-43D5-87BE-67443E8EF086}">
      <p15:sldGuideLst xmlns:p15="http://schemas.microsoft.com/office/powerpoint/2012/main">
        <p15:guide id="3" orient="horz" pos="2692">
          <p15:clr>
            <a:srgbClr val="FBAE40"/>
          </p15:clr>
        </p15:guide>
        <p15:guide id="5" pos="2160">
          <p15:clr>
            <a:srgbClr val="FBAE40"/>
          </p15:clr>
        </p15:guide>
        <p15:guide id="6" orient="horz" pos="10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losing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895291-4849-7545-9D98-7BD25A332BF0}"/>
              </a:ext>
            </a:extLst>
          </p:cNvPr>
          <p:cNvGraphicFramePr>
            <a:graphicFrameLocks noChangeAspect="1"/>
          </p:cNvGraphicFramePr>
          <p:nvPr userDrawn="1">
            <p:custDataLst>
              <p:tags r:id="rId1"/>
            </p:custDataLst>
            <p:extLst>
              <p:ext uri="{D42A27DB-BD31-4B8C-83A1-F6EECF244321}">
                <p14:modId xmlns:p14="http://schemas.microsoft.com/office/powerpoint/2010/main" val="253464557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8895291-4849-7545-9D98-7BD25A332BF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EE105F7-1BB2-F34D-985C-F9269630950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247178BE-4645-7249-A632-CD9EF34D563C}"/>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8" name="Text Placeholder 6">
            <a:extLst>
              <a:ext uri="{FF2B5EF4-FFF2-40B4-BE49-F238E27FC236}">
                <a16:creationId xmlns:a16="http://schemas.microsoft.com/office/drawing/2014/main" id="{C2AD0116-3696-BD4B-A8E6-28DC78341997}"/>
              </a:ext>
            </a:extLst>
          </p:cNvPr>
          <p:cNvSpPr>
            <a:spLocks noGrp="1"/>
          </p:cNvSpPr>
          <p:nvPr>
            <p:ph type="body" sz="quarter" idx="12" hasCustomPrompt="1"/>
          </p:nvPr>
        </p:nvSpPr>
        <p:spPr>
          <a:xfrm>
            <a:off x="457200" y="2975958"/>
            <a:ext cx="13635990" cy="2277683"/>
          </a:xfrm>
          <a:prstGeom prst="rect">
            <a:avLst/>
          </a:prstGeom>
        </p:spPr>
        <p:txBody>
          <a:bodyPr anchor="ctr" anchorCtr="0"/>
          <a:lstStyle>
            <a:lvl1pPr>
              <a:defRPr lang="en-US" sz="8000" b="1" i="0" dirty="0">
                <a:solidFill>
                  <a:srgbClr val="002577"/>
                </a:solidFill>
                <a:latin typeface="Segoe UI" panose="020B0502040204020203" pitchFamily="34" charset="0"/>
                <a:sym typeface="Segoe UI" panose="020B0502040204020203" pitchFamily="34" charset="0"/>
              </a:defRPr>
            </a:lvl1pPr>
          </a:lstStyle>
          <a:p>
            <a:pPr marL="0" lvl="0" indent="0" algn="ctr">
              <a:lnSpc>
                <a:spcPct val="85000"/>
              </a:lnSpc>
              <a:buNone/>
            </a:pPr>
            <a:r>
              <a:rPr lang="en-US" dirty="0"/>
              <a:t>Thank you.</a:t>
            </a:r>
          </a:p>
        </p:txBody>
      </p:sp>
      <p:sp>
        <p:nvSpPr>
          <p:cNvPr id="3" name="Rectangle 2">
            <a:extLst>
              <a:ext uri="{FF2B5EF4-FFF2-40B4-BE49-F238E27FC236}">
                <a16:creationId xmlns:a16="http://schemas.microsoft.com/office/drawing/2014/main" id="{3BE66A92-54B3-AD4B-9D0A-0F8925A9D9EF}"/>
              </a:ext>
            </a:extLst>
          </p:cNvPr>
          <p:cNvSpPr/>
          <p:nvPr userDrawn="1"/>
        </p:nvSpPr>
        <p:spPr>
          <a:xfrm>
            <a:off x="0" y="7406640"/>
            <a:ext cx="1838960" cy="822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2565"/>
      </p:ext>
    </p:extLst>
  </p:cSld>
  <p:clrMapOvr>
    <a:masterClrMapping/>
  </p:clrMapOvr>
  <p:extLst>
    <p:ext uri="{DCECCB84-F9BA-43D5-87BE-67443E8EF086}">
      <p15:sldGuideLst xmlns:p15="http://schemas.microsoft.com/office/powerpoint/2012/main">
        <p15:guide id="1" orient="horz" pos="237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losing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08D6E40-51B1-9D47-9902-1831C1FA78F6}"/>
              </a:ext>
            </a:extLst>
          </p:cNvPr>
          <p:cNvGraphicFramePr>
            <a:graphicFrameLocks noChangeAspect="1"/>
          </p:cNvGraphicFramePr>
          <p:nvPr userDrawn="1">
            <p:custDataLst>
              <p:tags r:id="rId1"/>
            </p:custDataLst>
            <p:extLst>
              <p:ext uri="{D42A27DB-BD31-4B8C-83A1-F6EECF244321}">
                <p14:modId xmlns:p14="http://schemas.microsoft.com/office/powerpoint/2010/main" val="31136121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08D6E40-51B1-9D47-9902-1831C1FA78F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3535D62-0563-C943-9D17-AF4D334A0A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0C92A042-2972-BC4D-B818-B0124095FF7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88CC1EAB-BEEB-0142-A1BA-F7313EF40345}"/>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 name="Rectangle 2">
            <a:extLst>
              <a:ext uri="{FF2B5EF4-FFF2-40B4-BE49-F238E27FC236}">
                <a16:creationId xmlns:a16="http://schemas.microsoft.com/office/drawing/2014/main" id="{4903C7B4-15A9-3B40-8E98-B7FF0EA2AC4A}"/>
              </a:ext>
            </a:extLst>
          </p:cNvPr>
          <p:cNvSpPr/>
          <p:nvPr userDrawn="1"/>
        </p:nvSpPr>
        <p:spPr>
          <a:xfrm>
            <a:off x="0" y="7203440"/>
            <a:ext cx="1981200" cy="1026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446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02955" y="1825625"/>
            <a:ext cx="13859771"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02955" y="438151"/>
            <a:ext cx="13859771" cy="1208088"/>
          </a:xfrm>
          <a:prstGeom prst="rect">
            <a:avLst/>
          </a:prstGeom>
        </p:spPr>
        <p:txBody>
          <a:bodyPr/>
          <a:lstStyle>
            <a:lvl1pPr>
              <a:defRPr sz="3500" b="1">
                <a:solidFill>
                  <a:schemeClr val="bg2"/>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069289"/>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Introduction slide_EQB_02">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37902953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102239053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troduction slide_EQB_03">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9360346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5203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troduction slide_EQB_04">
    <p:bg>
      <p:bgPr>
        <a:solidFill>
          <a:schemeClr val="accent1"/>
        </a:solidFill>
        <a:effectLst/>
      </p:bgPr>
    </p:bg>
    <p:spTree>
      <p:nvGrpSpPr>
        <p:cNvPr id="1" name=""/>
        <p:cNvGrpSpPr/>
        <p:nvPr/>
      </p:nvGrpSpPr>
      <p:grpSpPr>
        <a:xfrm>
          <a:off x="0" y="0"/>
          <a:ext cx="0" cy="0"/>
          <a:chOff x="0" y="0"/>
          <a:chExt cx="0" cy="0"/>
        </a:xfrm>
      </p:grpSpPr>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11609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51772501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Introduction slide_EQB_02 w logo">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animal&#10;&#10;Description automatically generated">
            <a:extLst>
              <a:ext uri="{FF2B5EF4-FFF2-40B4-BE49-F238E27FC236}">
                <a16:creationId xmlns:a16="http://schemas.microsoft.com/office/drawing/2014/main" id="{A3C85747-20E4-4DCF-BCEC-9FED9F49F0AA}"/>
              </a:ext>
            </a:extLst>
          </p:cNvPr>
          <p:cNvPicPr>
            <a:picLocks noChangeAspect="1"/>
          </p:cNvPicPr>
          <p:nvPr userDrawn="1"/>
        </p:nvPicPr>
        <p:blipFill>
          <a:blip r:embed="rId3"/>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23914381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8" name="Picture 7">
            <a:extLst>
              <a:ext uri="{FF2B5EF4-FFF2-40B4-BE49-F238E27FC236}">
                <a16:creationId xmlns:a16="http://schemas.microsoft.com/office/drawing/2014/main" id="{56655648-1E03-4547-B901-9C1AF7EC7AAC}"/>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2507397959"/>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Introduction slide_EQB_03 w logo">
    <p:bg>
      <p:bgPr>
        <a:solidFill>
          <a:schemeClr val="accent1"/>
        </a:solidFill>
        <a:effectLst/>
      </p:bgPr>
    </p:bg>
    <p:spTree>
      <p:nvGrpSpPr>
        <p:cNvPr id="1" name=""/>
        <p:cNvGrpSpPr/>
        <p:nvPr/>
      </p:nvGrpSpPr>
      <p:grpSpPr>
        <a:xfrm>
          <a:off x="0" y="0"/>
          <a:ext cx="0" cy="0"/>
          <a:chOff x="0" y="0"/>
          <a:chExt cx="0" cy="0"/>
        </a:xfrm>
      </p:grpSpPr>
      <p:pic>
        <p:nvPicPr>
          <p:cNvPr id="8" name="Picture 7" descr="A picture containing drawing&#10;&#10;Description automatically generated">
            <a:extLst>
              <a:ext uri="{FF2B5EF4-FFF2-40B4-BE49-F238E27FC236}">
                <a16:creationId xmlns:a16="http://schemas.microsoft.com/office/drawing/2014/main" id="{A74AF616-C9C0-490F-91A0-CC99CD6F12E7}"/>
              </a:ext>
            </a:extLst>
          </p:cNvPr>
          <p:cNvPicPr>
            <a:picLocks noChangeAspect="1"/>
          </p:cNvPicPr>
          <p:nvPr userDrawn="1"/>
        </p:nvPicPr>
        <p:blipFill>
          <a:blip r:embed="rId3"/>
          <a:stretch>
            <a:fillRect/>
          </a:stretch>
        </p:blipFill>
        <p:spPr>
          <a:xfrm>
            <a:off x="0" y="-1029"/>
            <a:ext cx="14630400" cy="8231658"/>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6282199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bg2"/>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bg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bg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00115A94-138D-4365-B3BC-6EA93E9ED8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68796" y="481020"/>
            <a:ext cx="1892808" cy="1098880"/>
          </a:xfrm>
          <a:prstGeom prst="rect">
            <a:avLst/>
          </a:prstGeom>
        </p:spPr>
      </p:pic>
    </p:spTree>
    <p:extLst>
      <p:ext uri="{BB962C8B-B14F-4D97-AF65-F5344CB8AC3E}">
        <p14:creationId xmlns:p14="http://schemas.microsoft.com/office/powerpoint/2010/main" val="182844143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extLst>
              <p:ext uri="{D42A27DB-BD31-4B8C-83A1-F6EECF244321}">
                <p14:modId xmlns:p14="http://schemas.microsoft.com/office/powerpoint/2010/main" val="14561979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2BDA9BD8-2CBB-5B45-BA22-EFDFA336773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96265813"/>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ntroduction slide_EQB_04 w logo">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A962BAD-472A-6D48-A451-523DDA9524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pic>
        <p:nvPicPr>
          <p:cNvPr id="4" name="Picture 3" descr="A drawing of a face&#10;&#10;Description automatically generated">
            <a:extLst>
              <a:ext uri="{FF2B5EF4-FFF2-40B4-BE49-F238E27FC236}">
                <a16:creationId xmlns:a16="http://schemas.microsoft.com/office/drawing/2014/main" id="{09A4A7DA-017D-49B0-885B-02FEDC9058E6}"/>
              </a:ext>
            </a:extLst>
          </p:cNvPr>
          <p:cNvPicPr>
            <a:picLocks noChangeAspect="1"/>
          </p:cNvPicPr>
          <p:nvPr userDrawn="1"/>
        </p:nvPicPr>
        <p:blipFill>
          <a:blip r:embed="rId4"/>
          <a:stretch>
            <a:fillRect/>
          </a:stretch>
        </p:blipFill>
        <p:spPr>
          <a:xfrm>
            <a:off x="1829" y="0"/>
            <a:ext cx="14626742" cy="8229600"/>
          </a:xfrm>
          <a:prstGeom prst="rect">
            <a:avLst/>
          </a:prstGeom>
        </p:spPr>
      </p:pic>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extLst>
              <p:ext uri="{D42A27DB-BD31-4B8C-83A1-F6EECF244321}">
                <p14:modId xmlns:p14="http://schemas.microsoft.com/office/powerpoint/2010/main" val="131312251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385011" y="3586002"/>
            <a:ext cx="6675356" cy="2236850"/>
          </a:xfrm>
          <a:prstGeom prst="rect">
            <a:avLst/>
          </a:prstGeom>
        </p:spPr>
        <p:txBody>
          <a:bodyPr/>
          <a:lstStyle>
            <a:lvl1pPr marL="0" indent="0" algn="l">
              <a:lnSpc>
                <a:spcPct val="100000"/>
              </a:lnSpc>
              <a:buNone/>
              <a:defRPr sz="4800" b="1" i="0">
                <a:solidFill>
                  <a:schemeClr val="tx1"/>
                </a:solidFill>
                <a:latin typeface="Segoe UI" panose="020B0502040204020203" pitchFamily="34" charset="0"/>
                <a:sym typeface="Segoe UI" panose="020B0502040204020203" pitchFamily="34" charset="0"/>
              </a:defRPr>
            </a:lvl1pPr>
          </a:lstStyle>
          <a:p>
            <a:pPr lvl="0"/>
            <a:r>
              <a:rPr lang="en-US" dirty="0"/>
              <a:t>Presentation title here one or two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385011" y="6798678"/>
            <a:ext cx="6378756" cy="285198"/>
          </a:xfrm>
          <a:prstGeom prst="rect">
            <a:avLst/>
          </a:prstGeom>
        </p:spPr>
        <p:txBody>
          <a:bodyPr/>
          <a:lstStyle>
            <a:lvl1pPr marL="0" indent="0" algn="l">
              <a:buNone/>
              <a:defRPr sz="1800" b="1" i="0">
                <a:solidFill>
                  <a:schemeClr val="tx1"/>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385011" y="7083876"/>
            <a:ext cx="3600037" cy="285198"/>
          </a:xfrm>
          <a:prstGeom prst="rect">
            <a:avLst/>
          </a:prstGeom>
        </p:spPr>
        <p:txBody>
          <a:bodyPr/>
          <a:lstStyle>
            <a:lvl1pPr marL="0" indent="0" algn="l">
              <a:buNone/>
              <a:defRPr sz="1800" b="0" i="0">
                <a:solidFill>
                  <a:schemeClr val="tx1"/>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21F79DEC-24FD-3D45-BBD0-78D34C7648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520427" y="632656"/>
            <a:ext cx="1892808" cy="1098879"/>
          </a:xfrm>
          <a:prstGeom prst="rect">
            <a:avLst/>
          </a:prstGeom>
        </p:spPr>
      </p:pic>
    </p:spTree>
    <p:extLst>
      <p:ext uri="{BB962C8B-B14F-4D97-AF65-F5344CB8AC3E}">
        <p14:creationId xmlns:p14="http://schemas.microsoft.com/office/powerpoint/2010/main" val="967791104"/>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Title_EQB_0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070BB4B8-EB27-4CE4-8BD9-7D533AC0622B}"/>
              </a:ext>
            </a:extLst>
          </p:cNvPr>
          <p:cNvSpPr>
            <a:spLocks noGrp="1"/>
          </p:cNvSpPr>
          <p:nvPr>
            <p:ph type="pic" sz="quarter" idx="14" hasCustomPrompt="1"/>
          </p:nvPr>
        </p:nvSpPr>
        <p:spPr>
          <a:xfrm>
            <a:off x="3175" y="1"/>
            <a:ext cx="14627225" cy="5927064"/>
          </a:xfrm>
          <a:prstGeom prst="rect">
            <a:avLst/>
          </a:prstGeom>
          <a:solidFill>
            <a:schemeClr val="bg2">
              <a:lumMod val="65000"/>
            </a:schemeClr>
          </a:solidFill>
        </p:spPr>
        <p:txBody>
          <a:bodyPr anchor="ctr" anchorCtr="1"/>
          <a:lstStyle>
            <a:lvl1pPr marL="0" indent="0" algn="ctr">
              <a:buNone/>
              <a:defRPr lang="en-US" sz="1400" smtClean="0">
                <a:solidFill>
                  <a:schemeClr val="accent3"/>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6" name="Picture 5">
            <a:extLst>
              <a:ext uri="{FF2B5EF4-FFF2-40B4-BE49-F238E27FC236}">
                <a16:creationId xmlns:a16="http://schemas.microsoft.com/office/drawing/2014/main" id="{1EE9C603-CD46-4766-8DD3-AB58D2EB30F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64004B21-312F-5F40-8DB7-BAF115E8A576}"/>
              </a:ext>
            </a:extLst>
          </p:cNvPr>
          <p:cNvGraphicFramePr>
            <a:graphicFrameLocks noChangeAspect="1"/>
          </p:cNvGraphicFramePr>
          <p:nvPr userDrawn="1">
            <p:custDataLst>
              <p:tags r:id="rId1"/>
            </p:custDataLst>
            <p:extLst>
              <p:ext uri="{D42A27DB-BD31-4B8C-83A1-F6EECF244321}">
                <p14:modId xmlns:p14="http://schemas.microsoft.com/office/powerpoint/2010/main" val="2106500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64004B21-312F-5F40-8DB7-BAF115E8A576}"/>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Slide Number Placeholder 5">
            <a:extLst>
              <a:ext uri="{FF2B5EF4-FFF2-40B4-BE49-F238E27FC236}">
                <a16:creationId xmlns:a16="http://schemas.microsoft.com/office/drawing/2014/main" id="{065FD2F7-360C-EB48-9E5E-E9E9C1CEAAF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7FE2B057-02FC-4A41-A393-68D958BFAE20}"/>
              </a:ext>
            </a:extLst>
          </p:cNvPr>
          <p:cNvSpPr>
            <a:spLocks noGrp="1"/>
          </p:cNvSpPr>
          <p:nvPr>
            <p:ph type="ftr" sz="quarter" idx="11"/>
          </p:nvPr>
        </p:nvSpPr>
        <p:spPr>
          <a:xfrm>
            <a:off x="8946505" y="7615599"/>
            <a:ext cx="4937760" cy="218918"/>
          </a:xfrm>
        </p:spPr>
        <p:txBody>
          <a:bodyPr/>
          <a:lstStyle/>
          <a:p>
            <a:r>
              <a:rPr lang="en-US"/>
              <a:t>Presentation Title Here – Month 00, 000</a:t>
            </a:r>
            <a:endParaRPr lang="en-US" dirty="0"/>
          </a:p>
        </p:txBody>
      </p:sp>
      <p:sp>
        <p:nvSpPr>
          <p:cNvPr id="12" name="Text Placeholder 2">
            <a:extLst>
              <a:ext uri="{FF2B5EF4-FFF2-40B4-BE49-F238E27FC236}">
                <a16:creationId xmlns:a16="http://schemas.microsoft.com/office/drawing/2014/main" id="{827F593F-FD28-8548-9E62-E8C7722A90CC}"/>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13" lvl="0" indent="-274313" algn="ctr">
              <a:lnSpc>
                <a:spcPct val="85000"/>
              </a:lnSpc>
            </a:pPr>
            <a:r>
              <a:rPr lang="en-US" dirty="0"/>
              <a:t>Section title here</a:t>
            </a:r>
          </a:p>
        </p:txBody>
      </p:sp>
      <p:pic>
        <p:nvPicPr>
          <p:cNvPr id="8" name="Picture 7">
            <a:extLst>
              <a:ext uri="{FF2B5EF4-FFF2-40B4-BE49-F238E27FC236}">
                <a16:creationId xmlns:a16="http://schemas.microsoft.com/office/drawing/2014/main" id="{76C1913E-F86E-CE4E-99DD-9450B49DD2D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56529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Titl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785775A-A2A4-3448-9D64-1BD80A4B307A}"/>
              </a:ext>
            </a:extLst>
          </p:cNvPr>
          <p:cNvGraphicFramePr>
            <a:graphicFrameLocks noChangeAspect="1"/>
          </p:cNvGraphicFramePr>
          <p:nvPr userDrawn="1">
            <p:custDataLst>
              <p:tags r:id="rId1"/>
            </p:custDataLst>
            <p:extLst>
              <p:ext uri="{D42A27DB-BD31-4B8C-83A1-F6EECF244321}">
                <p14:modId xmlns:p14="http://schemas.microsoft.com/office/powerpoint/2010/main" val="31182730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785775A-A2A4-3448-9D64-1BD80A4B307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270F1CF1-190E-D04C-B754-73CA21E11314}"/>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73C0FF"/>
                </a:solidFill>
                <a:latin typeface="Segoe UI" panose="020B0502040204020203" pitchFamily="34" charset="0"/>
                <a:sym typeface="Segoe UI" panose="020B0502040204020203" pitchFamily="34" charset="0"/>
              </a:defRPr>
            </a:lvl1pPr>
          </a:lstStyle>
          <a:p>
            <a:r>
              <a:rPr lang="en-US" dirty="0"/>
              <a:t>2</a:t>
            </a:r>
          </a:p>
        </p:txBody>
      </p:sp>
      <p:sp>
        <p:nvSpPr>
          <p:cNvPr id="7" name="Subtitle 2">
            <a:extLst>
              <a:ext uri="{FF2B5EF4-FFF2-40B4-BE49-F238E27FC236}">
                <a16:creationId xmlns:a16="http://schemas.microsoft.com/office/drawing/2014/main" id="{8CB514DA-CD07-F544-9B85-5F93F1704E27}"/>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FFFFFF"/>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8" name="Slide Number Placeholder 5">
            <a:extLst>
              <a:ext uri="{FF2B5EF4-FFF2-40B4-BE49-F238E27FC236}">
                <a16:creationId xmlns:a16="http://schemas.microsoft.com/office/drawing/2014/main" id="{AD16FFEE-BBC8-DD42-806B-070FB8BB209E}"/>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B8A155C0-57F6-0342-A9B6-29220FA83E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10" name="Picture 9">
            <a:extLst>
              <a:ext uri="{FF2B5EF4-FFF2-40B4-BE49-F238E27FC236}">
                <a16:creationId xmlns:a16="http://schemas.microsoft.com/office/drawing/2014/main" id="{1E1FD4F5-B70C-2849-A6DE-86E31267A0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075277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Take Away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5AC640-D526-5941-91FB-F35AD7644DB2}"/>
              </a:ext>
            </a:extLst>
          </p:cNvPr>
          <p:cNvGraphicFramePr>
            <a:graphicFrameLocks noChangeAspect="1"/>
          </p:cNvGraphicFramePr>
          <p:nvPr userDrawn="1">
            <p:custDataLst>
              <p:tags r:id="rId1"/>
            </p:custDataLst>
            <p:extLst>
              <p:ext uri="{D42A27DB-BD31-4B8C-83A1-F6EECF244321}">
                <p14:modId xmlns:p14="http://schemas.microsoft.com/office/powerpoint/2010/main" val="20265302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35AC640-D526-5941-91FB-F35AD7644DB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2">
            <a:extLst>
              <a:ext uri="{FF2B5EF4-FFF2-40B4-BE49-F238E27FC236}">
                <a16:creationId xmlns:a16="http://schemas.microsoft.com/office/drawing/2014/main" id="{44794C84-E508-5D48-991B-AAF4D51C70D9}"/>
              </a:ext>
            </a:extLst>
          </p:cNvPr>
          <p:cNvSpPr>
            <a:spLocks noGrp="1"/>
          </p:cNvSpPr>
          <p:nvPr>
            <p:ph type="body" sz="quarter" idx="12" hasCustomPrompt="1"/>
          </p:nvPr>
        </p:nvSpPr>
        <p:spPr>
          <a:xfrm>
            <a:off x="335237" y="2208618"/>
            <a:ext cx="6312689" cy="1554208"/>
          </a:xfrm>
          <a:prstGeom prst="rect">
            <a:avLst/>
          </a:prstGeom>
        </p:spPr>
        <p:txBody>
          <a:bodyPr anchor="t" anchorCtr="0"/>
          <a:lstStyle>
            <a:lvl1pPr marL="0" indent="0">
              <a:lnSpc>
                <a:spcPct val="85000"/>
              </a:lnSpc>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FDEC2ED5-F426-9043-BFB3-17DFE08D5C81}"/>
              </a:ext>
            </a:extLst>
          </p:cNvPr>
          <p:cNvSpPr>
            <a:spLocks noGrp="1"/>
          </p:cNvSpPr>
          <p:nvPr>
            <p:ph type="body" sz="quarter" idx="14"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6" name="Slide Number Placeholder 5">
            <a:extLst>
              <a:ext uri="{FF2B5EF4-FFF2-40B4-BE49-F238E27FC236}">
                <a16:creationId xmlns:a16="http://schemas.microsoft.com/office/drawing/2014/main" id="{CC068CD4-070E-8A4A-80E7-B747C9F15563}"/>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7D53B226-C0E3-8143-9553-0819E57E8003}"/>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10" name="Picture 9">
            <a:extLst>
              <a:ext uri="{FF2B5EF4-FFF2-40B4-BE49-F238E27FC236}">
                <a16:creationId xmlns:a16="http://schemas.microsoft.com/office/drawing/2014/main" id="{78106CAE-2245-AA47-BEE2-6A0DE0BF3E1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063895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Key Take Away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64793EE-2097-5542-802F-21020F67F7E1}"/>
              </a:ext>
            </a:extLst>
          </p:cNvPr>
          <p:cNvGraphicFramePr>
            <a:graphicFrameLocks noChangeAspect="1"/>
          </p:cNvGraphicFramePr>
          <p:nvPr userDrawn="1">
            <p:custDataLst>
              <p:tags r:id="rId1"/>
            </p:custDataLst>
            <p:extLst>
              <p:ext uri="{D42A27DB-BD31-4B8C-83A1-F6EECF244321}">
                <p14:modId xmlns:p14="http://schemas.microsoft.com/office/powerpoint/2010/main" val="30259974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764793EE-2097-5542-802F-21020F67F7E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AC9B9916-33A5-F845-9B53-350A76D40650}"/>
              </a:ext>
            </a:extLst>
          </p:cNvPr>
          <p:cNvSpPr>
            <a:spLocks noGrp="1"/>
          </p:cNvSpPr>
          <p:nvPr>
            <p:ph type="sldNum" sz="quarter" idx="10"/>
          </p:nvPr>
        </p:nvSpPr>
        <p:spPr>
          <a:xfrm>
            <a:off x="13893637" y="7620500"/>
            <a:ext cx="396767"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52C9064A-C798-FE4D-981A-1D4C6367E47A}"/>
              </a:ext>
            </a:extLst>
          </p:cNvPr>
          <p:cNvSpPr>
            <a:spLocks noGrp="1"/>
          </p:cNvSpPr>
          <p:nvPr>
            <p:ph type="ftr" sz="quarter" idx="11"/>
          </p:nvPr>
        </p:nvSpPr>
        <p:spPr>
          <a:xfrm>
            <a:off x="8947624" y="7517567"/>
            <a:ext cx="4937760" cy="438150"/>
          </a:xfrm>
          <a:prstGeom prst="rect">
            <a:avLst/>
          </a:prstGeom>
        </p:spPr>
        <p:txBody>
          <a:bodyPr/>
          <a:lstStyle/>
          <a:p>
            <a:r>
              <a:rPr lang="en-US" dirty="0"/>
              <a:t>Presentation title here – month 00, 000</a:t>
            </a:r>
          </a:p>
        </p:txBody>
      </p:sp>
      <p:sp>
        <p:nvSpPr>
          <p:cNvPr id="9" name="Text Placeholder 2">
            <a:extLst>
              <a:ext uri="{FF2B5EF4-FFF2-40B4-BE49-F238E27FC236}">
                <a16:creationId xmlns:a16="http://schemas.microsoft.com/office/drawing/2014/main" id="{68F6FF84-D854-EA44-9D0E-A499B83FD5C9}"/>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73C0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9E8D5EE4-D590-8844-B0D8-8876B8E0ACEA}"/>
              </a:ext>
            </a:extLst>
          </p:cNvPr>
          <p:cNvSpPr>
            <a:spLocks noGrp="1"/>
          </p:cNvSpPr>
          <p:nvPr>
            <p:ph type="body" sz="quarter" idx="15" hasCustomPrompt="1"/>
          </p:nvPr>
        </p:nvSpPr>
        <p:spPr>
          <a:xfrm>
            <a:off x="356152" y="4038600"/>
            <a:ext cx="6312689" cy="2819400"/>
          </a:xfrm>
          <a:prstGeom prst="rect">
            <a:avLst/>
          </a:prstGeom>
        </p:spPr>
        <p:txBody>
          <a:bodyPr/>
          <a:lstStyle>
            <a:lvl1pPr marL="0" indent="0">
              <a:lnSpc>
                <a:spcPts val="2000"/>
              </a:lnSpc>
              <a:spcBef>
                <a:spcPts val="0"/>
              </a:spcBef>
              <a:buNone/>
              <a:defRPr sz="1600" b="0" i="0" spc="11" baseline="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
        <p:nvSpPr>
          <p:cNvPr id="11" name="Picture Placeholder 3">
            <a:extLst>
              <a:ext uri="{FF2B5EF4-FFF2-40B4-BE49-F238E27FC236}">
                <a16:creationId xmlns:a16="http://schemas.microsoft.com/office/drawing/2014/main" id="{36101457-19F1-47B8-94F9-1866E0879FE9}"/>
              </a:ext>
            </a:extLst>
          </p:cNvPr>
          <p:cNvSpPr>
            <a:spLocks noGrp="1"/>
          </p:cNvSpPr>
          <p:nvPr>
            <p:ph type="pic" sz="quarter" idx="16" hasCustomPrompt="1"/>
          </p:nvPr>
        </p:nvSpPr>
        <p:spPr>
          <a:xfrm>
            <a:off x="7309485" y="0"/>
            <a:ext cx="7320915" cy="8229599"/>
          </a:xfrm>
          <a:prstGeom prst="rect">
            <a:avLst/>
          </a:prstGeom>
          <a:solidFill>
            <a:schemeClr val="bg2">
              <a:lumMod val="65000"/>
            </a:schemeClr>
          </a:solidFill>
        </p:spPr>
        <p:txBody>
          <a:bodyPr anchor="ctr" anchorCtr="1"/>
          <a:lstStyle>
            <a:lvl1pPr>
              <a:defRPr lang="en-US" sz="1100" dirty="0">
                <a:solidFill>
                  <a:schemeClr val="accent3"/>
                </a:solidFill>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10" name="Picture 9">
            <a:extLst>
              <a:ext uri="{FF2B5EF4-FFF2-40B4-BE49-F238E27FC236}">
                <a16:creationId xmlns:a16="http://schemas.microsoft.com/office/drawing/2014/main" id="{37A67F50-5B4B-2C49-AF19-BE557E441EE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3870040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40C3C22-251B-7B4C-BE2F-89AA45C2F40E}"/>
              </a:ext>
            </a:extLst>
          </p:cNvPr>
          <p:cNvGraphicFramePr>
            <a:graphicFrameLocks noChangeAspect="1"/>
          </p:cNvGraphicFramePr>
          <p:nvPr userDrawn="1">
            <p:custDataLst>
              <p:tags r:id="rId1"/>
            </p:custDataLst>
            <p:extLst>
              <p:ext uri="{D42A27DB-BD31-4B8C-83A1-F6EECF244321}">
                <p14:modId xmlns:p14="http://schemas.microsoft.com/office/powerpoint/2010/main" val="19983094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40C3C22-251B-7B4C-BE2F-89AA45C2F40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1">
            <a:extLst>
              <a:ext uri="{FF2B5EF4-FFF2-40B4-BE49-F238E27FC236}">
                <a16:creationId xmlns:a16="http://schemas.microsoft.com/office/drawing/2014/main" id="{5E9BD7DA-3207-8440-A6E1-4855224A285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sp>
        <p:nvSpPr>
          <p:cNvPr id="6" name="Slide Number Placeholder 5">
            <a:extLst>
              <a:ext uri="{FF2B5EF4-FFF2-40B4-BE49-F238E27FC236}">
                <a16:creationId xmlns:a16="http://schemas.microsoft.com/office/drawing/2014/main" id="{7EBC8160-20C6-E943-A92B-B30D19CB7B5B}"/>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DB2FA80-B6CF-8F42-A2D3-A2CA70DE2AB5}"/>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8" name="Picture 7">
            <a:extLst>
              <a:ext uri="{FF2B5EF4-FFF2-40B4-BE49-F238E27FC236}">
                <a16:creationId xmlns:a16="http://schemas.microsoft.com/office/drawing/2014/main" id="{18D17A14-CB8D-7049-8027-CA2DD8FC064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47407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447111B-A31B-D443-88EE-F705AE5261FE}"/>
              </a:ext>
            </a:extLst>
          </p:cNvPr>
          <p:cNvGraphicFramePr>
            <a:graphicFrameLocks noChangeAspect="1"/>
          </p:cNvGraphicFramePr>
          <p:nvPr userDrawn="1">
            <p:custDataLst>
              <p:tags r:id="rId1"/>
            </p:custDataLst>
            <p:extLst>
              <p:ext uri="{D42A27DB-BD31-4B8C-83A1-F6EECF244321}">
                <p14:modId xmlns:p14="http://schemas.microsoft.com/office/powerpoint/2010/main" val="24090488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447111B-A31B-D443-88EE-F705AE5261F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7" name="Text Placeholder 11">
            <a:extLst>
              <a:ext uri="{FF2B5EF4-FFF2-40B4-BE49-F238E27FC236}">
                <a16:creationId xmlns:a16="http://schemas.microsoft.com/office/drawing/2014/main" id="{676BE2EB-7844-CC4A-A2D4-71E7754B56FB}"/>
              </a:ext>
            </a:extLst>
          </p:cNvPr>
          <p:cNvSpPr>
            <a:spLocks noGrp="1"/>
          </p:cNvSpPr>
          <p:nvPr>
            <p:ph type="body" sz="quarter" idx="12" hasCustomPrompt="1"/>
          </p:nvPr>
        </p:nvSpPr>
        <p:spPr>
          <a:xfrm>
            <a:off x="385761" y="2143120"/>
            <a:ext cx="9986963" cy="5172080"/>
          </a:xfrm>
          <a:prstGeom prst="rect">
            <a:avLst/>
          </a:prstGeom>
        </p:spPr>
        <p:txBody>
          <a:bodyPr/>
          <a:lstStyle>
            <a:lvl1pPr marL="0" indent="0">
              <a:lnSpc>
                <a:spcPts val="5500"/>
              </a:lnSpc>
              <a:buNone/>
              <a:defRPr sz="4500" b="1" i="0">
                <a:solidFill>
                  <a:srgbClr val="FFFFFF"/>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5" name="Picture 4">
            <a:extLst>
              <a:ext uri="{FF2B5EF4-FFF2-40B4-BE49-F238E27FC236}">
                <a16:creationId xmlns:a16="http://schemas.microsoft.com/office/drawing/2014/main" id="{D6BA6FC5-8E36-5A44-B3BC-47360495D3C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59027" y="-147890"/>
            <a:ext cx="1828800" cy="1828800"/>
          </a:xfrm>
          <a:prstGeom prst="rect">
            <a:avLst/>
          </a:prstGeom>
        </p:spPr>
      </p:pic>
      <p:sp>
        <p:nvSpPr>
          <p:cNvPr id="6" name="Slide Number Placeholder 5">
            <a:extLst>
              <a:ext uri="{FF2B5EF4-FFF2-40B4-BE49-F238E27FC236}">
                <a16:creationId xmlns:a16="http://schemas.microsoft.com/office/drawing/2014/main" id="{C9457D4C-A279-8447-B589-1347DD4B999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8" name="Footer Placeholder 3">
            <a:extLst>
              <a:ext uri="{FF2B5EF4-FFF2-40B4-BE49-F238E27FC236}">
                <a16:creationId xmlns:a16="http://schemas.microsoft.com/office/drawing/2014/main" id="{D6F93BC9-D559-6142-B163-CAE4B023D4FE}"/>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9" name="Picture 8">
            <a:extLst>
              <a:ext uri="{FF2B5EF4-FFF2-40B4-BE49-F238E27FC236}">
                <a16:creationId xmlns:a16="http://schemas.microsoft.com/office/drawing/2014/main" id="{A640C9CA-DC8F-CE44-8F60-B1EA2F82B1B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4742320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formation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DABAE52-1225-B44E-B5FE-476335BA91FD}"/>
              </a:ext>
            </a:extLst>
          </p:cNvPr>
          <p:cNvGraphicFramePr>
            <a:graphicFrameLocks noChangeAspect="1"/>
          </p:cNvGraphicFramePr>
          <p:nvPr userDrawn="1">
            <p:custDataLst>
              <p:tags r:id="rId1"/>
            </p:custDataLst>
            <p:extLst>
              <p:ext uri="{D42A27DB-BD31-4B8C-83A1-F6EECF244321}">
                <p14:modId xmlns:p14="http://schemas.microsoft.com/office/powerpoint/2010/main" val="40964107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DABAE52-1225-B44E-B5FE-476335BA91F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0" name="Straight Connector 19">
            <a:extLst>
              <a:ext uri="{FF2B5EF4-FFF2-40B4-BE49-F238E27FC236}">
                <a16:creationId xmlns:a16="http://schemas.microsoft.com/office/drawing/2014/main" id="{F866E1F3-4609-0640-AD1B-2F672B8B8E10}"/>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D0DC03F-BC76-6843-947D-9AC312F7898F}"/>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6" name="Text Placeholder 12">
            <a:extLst>
              <a:ext uri="{FF2B5EF4-FFF2-40B4-BE49-F238E27FC236}">
                <a16:creationId xmlns:a16="http://schemas.microsoft.com/office/drawing/2014/main" id="{6420E7E7-DD61-044F-8ED4-E50CB9288425}"/>
              </a:ext>
            </a:extLst>
          </p:cNvPr>
          <p:cNvSpPr>
            <a:spLocks noGrp="1"/>
          </p:cNvSpPr>
          <p:nvPr>
            <p:ph type="body" sz="quarter" idx="42" hasCustomPrompt="1"/>
          </p:nvPr>
        </p:nvSpPr>
        <p:spPr>
          <a:xfrm>
            <a:off x="7228483" y="3070124"/>
            <a:ext cx="6812443" cy="1409173"/>
          </a:xfrm>
          <a:prstGeom prst="rect">
            <a:avLst/>
          </a:prstGeom>
        </p:spPr>
        <p:txBody>
          <a:bodyPr>
            <a:noAutofit/>
          </a:bodyPr>
          <a:lstStyle>
            <a:lvl1pPr marL="0" indent="0">
              <a:buNone/>
              <a:defRPr sz="10000" b="1" i="0">
                <a:solidFill>
                  <a:srgbClr val="73C0FF"/>
                </a:solidFill>
                <a:latin typeface="Segoe UI" panose="020B0502040204020203" pitchFamily="34" charset="0"/>
                <a:sym typeface="Segoe UI" panose="020B0502040204020203" pitchFamily="34" charset="0"/>
              </a:defRPr>
            </a:lvl1pPr>
          </a:lstStyle>
          <a:p>
            <a:pPr lvl="0"/>
            <a:r>
              <a:rPr lang="en-US" dirty="0"/>
              <a:t>$98.5 bn</a:t>
            </a:r>
          </a:p>
        </p:txBody>
      </p:sp>
      <p:cxnSp>
        <p:nvCxnSpPr>
          <p:cNvPr id="29" name="Straight Connector 28">
            <a:extLst>
              <a:ext uri="{FF2B5EF4-FFF2-40B4-BE49-F238E27FC236}">
                <a16:creationId xmlns:a16="http://schemas.microsoft.com/office/drawing/2014/main" id="{69DC0626-E8A0-CC44-B39F-BADA08786F58}"/>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4D519E8D-D528-264C-B18E-C97E841908B2}"/>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36" name="Text Placeholder 4">
            <a:extLst>
              <a:ext uri="{FF2B5EF4-FFF2-40B4-BE49-F238E27FC236}">
                <a16:creationId xmlns:a16="http://schemas.microsoft.com/office/drawing/2014/main" id="{2D9F6F1A-5F61-7F4C-AD28-CE1C6274B425}"/>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F82A2387-3CB5-2B47-9852-686F85A316AD}"/>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1" name="Text Placeholder 12">
            <a:extLst>
              <a:ext uri="{FF2B5EF4-FFF2-40B4-BE49-F238E27FC236}">
                <a16:creationId xmlns:a16="http://schemas.microsoft.com/office/drawing/2014/main" id="{FD565EAE-E121-4A42-A387-679C3C7CB248}"/>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sp>
        <p:nvSpPr>
          <p:cNvPr id="17" name="Text Placeholder 3">
            <a:extLst>
              <a:ext uri="{FF2B5EF4-FFF2-40B4-BE49-F238E27FC236}">
                <a16:creationId xmlns:a16="http://schemas.microsoft.com/office/drawing/2014/main" id="{E66A1CE6-8C86-9A48-8465-BD6367E411E0}"/>
              </a:ext>
            </a:extLst>
          </p:cNvPr>
          <p:cNvSpPr>
            <a:spLocks noGrp="1"/>
          </p:cNvSpPr>
          <p:nvPr>
            <p:ph type="body" sz="quarter" idx="58" hasCustomPrompt="1"/>
          </p:nvPr>
        </p:nvSpPr>
        <p:spPr>
          <a:xfrm>
            <a:off x="376237" y="3566172"/>
            <a:ext cx="3512907" cy="3721598"/>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18" name="Slide Number Placeholder 5">
            <a:extLst>
              <a:ext uri="{FF2B5EF4-FFF2-40B4-BE49-F238E27FC236}">
                <a16:creationId xmlns:a16="http://schemas.microsoft.com/office/drawing/2014/main" id="{AC7287D5-11DD-5B4A-8097-9F078F3AAAED}"/>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E93B38B8-5AEF-0348-9075-45E2BACBD96B}"/>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1" name="Text Placeholder 4">
            <a:extLst>
              <a:ext uri="{FF2B5EF4-FFF2-40B4-BE49-F238E27FC236}">
                <a16:creationId xmlns:a16="http://schemas.microsoft.com/office/drawing/2014/main" id="{04288CDC-2158-D348-8CE3-91F47E654498}"/>
              </a:ext>
            </a:extLst>
          </p:cNvPr>
          <p:cNvSpPr>
            <a:spLocks noGrp="1"/>
          </p:cNvSpPr>
          <p:nvPr>
            <p:ph type="body" sz="quarter" idx="63" hasCustomPrompt="1"/>
          </p:nvPr>
        </p:nvSpPr>
        <p:spPr>
          <a:xfrm>
            <a:off x="376177" y="2802746"/>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F5267D3E-99E6-CE4E-B60E-80BFF57A11C3}"/>
              </a:ext>
            </a:extLst>
          </p:cNvPr>
          <p:cNvSpPr>
            <a:spLocks noGrp="1"/>
          </p:cNvSpPr>
          <p:nvPr>
            <p:ph type="body" sz="quarter" idx="64"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EC157DF-5060-DC48-B8A6-BD1FB4959FEE}"/>
              </a:ext>
            </a:extLst>
          </p:cNvPr>
          <p:cNvSpPr>
            <a:spLocks noGrp="1"/>
          </p:cNvSpPr>
          <p:nvPr>
            <p:ph type="body" sz="quarter" idx="65"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A938573F-C954-374E-8233-15EEE7EE72A3}"/>
              </a:ext>
            </a:extLst>
          </p:cNvPr>
          <p:cNvSpPr>
            <a:spLocks noGrp="1"/>
          </p:cNvSpPr>
          <p:nvPr>
            <p:ph type="body" sz="quarter" idx="66"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7" name="Picture 26">
            <a:extLst>
              <a:ext uri="{FF2B5EF4-FFF2-40B4-BE49-F238E27FC236}">
                <a16:creationId xmlns:a16="http://schemas.microsoft.com/office/drawing/2014/main" id="{A92FE12A-09CD-5C40-B2CE-C7003ED18FB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175785672"/>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4656"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formation slide_EQB_02">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929ABE2-7166-D948-8A25-839FE79C3806}"/>
              </a:ext>
            </a:extLst>
          </p:cNvPr>
          <p:cNvGraphicFramePr>
            <a:graphicFrameLocks noChangeAspect="1"/>
          </p:cNvGraphicFramePr>
          <p:nvPr userDrawn="1">
            <p:custDataLst>
              <p:tags r:id="rId1"/>
            </p:custDataLst>
            <p:extLst>
              <p:ext uri="{D42A27DB-BD31-4B8C-83A1-F6EECF244321}">
                <p14:modId xmlns:p14="http://schemas.microsoft.com/office/powerpoint/2010/main" val="262708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8929ABE2-7166-D948-8A25-839FE79C380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Text Placeholder 4">
            <a:extLst>
              <a:ext uri="{FF2B5EF4-FFF2-40B4-BE49-F238E27FC236}">
                <a16:creationId xmlns:a16="http://schemas.microsoft.com/office/drawing/2014/main" id="{1FD3CAC5-B928-1E43-985B-1CDAAED26F8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21" name="Straight Connector 20">
            <a:extLst>
              <a:ext uri="{FF2B5EF4-FFF2-40B4-BE49-F238E27FC236}">
                <a16:creationId xmlns:a16="http://schemas.microsoft.com/office/drawing/2014/main" id="{3E5D9F62-74D1-F84E-8D16-FD3617B440A5}"/>
              </a:ext>
            </a:extLst>
          </p:cNvPr>
          <p:cNvCxnSpPr>
            <a:cxnSpLocks/>
          </p:cNvCxnSpPr>
          <p:nvPr userDrawn="1"/>
        </p:nvCxnSpPr>
        <p:spPr>
          <a:xfrm>
            <a:off x="457201" y="2743200"/>
            <a:ext cx="676443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72EA457-55F2-2B45-87E1-23BED43E31C9}"/>
              </a:ext>
            </a:extLst>
          </p:cNvPr>
          <p:cNvCxnSpPr>
            <a:cxnSpLocks/>
          </p:cNvCxnSpPr>
          <p:nvPr userDrawn="1"/>
        </p:nvCxnSpPr>
        <p:spPr>
          <a:xfrm>
            <a:off x="7392380" y="2743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 Placeholder 12">
            <a:extLst>
              <a:ext uri="{FF2B5EF4-FFF2-40B4-BE49-F238E27FC236}">
                <a16:creationId xmlns:a16="http://schemas.microsoft.com/office/drawing/2014/main" id="{FAA45053-AF9A-8A42-8C1C-B1D59EDAB86E}"/>
              </a:ext>
            </a:extLst>
          </p:cNvPr>
          <p:cNvSpPr>
            <a:spLocks noGrp="1"/>
          </p:cNvSpPr>
          <p:nvPr>
            <p:ph type="body" sz="quarter" idx="58" hasCustomPrompt="1"/>
          </p:nvPr>
        </p:nvSpPr>
        <p:spPr>
          <a:xfrm>
            <a:off x="10817352"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cxnSp>
        <p:nvCxnSpPr>
          <p:cNvPr id="31" name="Straight Connector 30">
            <a:extLst>
              <a:ext uri="{FF2B5EF4-FFF2-40B4-BE49-F238E27FC236}">
                <a16:creationId xmlns:a16="http://schemas.microsoft.com/office/drawing/2014/main" id="{893818ED-5294-A94D-9F3C-F2FC141FB85E}"/>
              </a:ext>
            </a:extLst>
          </p:cNvPr>
          <p:cNvCxnSpPr>
            <a:cxnSpLocks/>
          </p:cNvCxnSpPr>
          <p:nvPr userDrawn="1"/>
        </p:nvCxnSpPr>
        <p:spPr>
          <a:xfrm>
            <a:off x="7392380" y="5029200"/>
            <a:ext cx="678082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5" name="Text Placeholder 12">
            <a:extLst>
              <a:ext uri="{FF2B5EF4-FFF2-40B4-BE49-F238E27FC236}">
                <a16:creationId xmlns:a16="http://schemas.microsoft.com/office/drawing/2014/main" id="{3D308CE3-5995-5340-BD37-E4001D0AC95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$6.67</a:t>
            </a:r>
          </a:p>
        </p:txBody>
      </p:sp>
      <p:cxnSp>
        <p:nvCxnSpPr>
          <p:cNvPr id="41" name="Straight Connector 40">
            <a:extLst>
              <a:ext uri="{FF2B5EF4-FFF2-40B4-BE49-F238E27FC236}">
                <a16:creationId xmlns:a16="http://schemas.microsoft.com/office/drawing/2014/main" id="{6323367B-FA48-F84A-AE52-85D29A5ED268}"/>
              </a:ext>
            </a:extLst>
          </p:cNvPr>
          <p:cNvCxnSpPr>
            <a:cxnSpLocks/>
          </p:cNvCxnSpPr>
          <p:nvPr userDrawn="1"/>
        </p:nvCxnSpPr>
        <p:spPr>
          <a:xfrm>
            <a:off x="10741253" y="51816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2" name="Text Placeholder 12">
            <a:extLst>
              <a:ext uri="{FF2B5EF4-FFF2-40B4-BE49-F238E27FC236}">
                <a16:creationId xmlns:a16="http://schemas.microsoft.com/office/drawing/2014/main" id="{91CE0284-FE07-B042-AC13-8591B4DAB1FE}"/>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a:t>
            </a:r>
          </a:p>
        </p:txBody>
      </p:sp>
      <p:sp>
        <p:nvSpPr>
          <p:cNvPr id="44" name="Text Placeholder 12">
            <a:extLst>
              <a:ext uri="{FF2B5EF4-FFF2-40B4-BE49-F238E27FC236}">
                <a16:creationId xmlns:a16="http://schemas.microsoft.com/office/drawing/2014/main" id="{B11DF6E8-BA8F-A343-A9A7-26D4F9BB7FAD}"/>
              </a:ext>
            </a:extLst>
          </p:cNvPr>
          <p:cNvSpPr>
            <a:spLocks noGrp="1"/>
          </p:cNvSpPr>
          <p:nvPr>
            <p:ph type="body" sz="quarter" idx="62" hasCustomPrompt="1"/>
          </p:nvPr>
        </p:nvSpPr>
        <p:spPr>
          <a:xfrm>
            <a:off x="7395033" y="3475132"/>
            <a:ext cx="3272969"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a:t>
            </a:r>
          </a:p>
        </p:txBody>
      </p:sp>
      <p:cxnSp>
        <p:nvCxnSpPr>
          <p:cNvPr id="51" name="Straight Connector 50">
            <a:extLst>
              <a:ext uri="{FF2B5EF4-FFF2-40B4-BE49-F238E27FC236}">
                <a16:creationId xmlns:a16="http://schemas.microsoft.com/office/drawing/2014/main" id="{0BF62093-8215-604A-88E7-A23A609BEA61}"/>
              </a:ext>
            </a:extLst>
          </p:cNvPr>
          <p:cNvCxnSpPr>
            <a:cxnSpLocks/>
          </p:cNvCxnSpPr>
          <p:nvPr userDrawn="1"/>
        </p:nvCxnSpPr>
        <p:spPr>
          <a:xfrm>
            <a:off x="10741253" y="2908300"/>
            <a:ext cx="0" cy="20193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3">
            <a:extLst>
              <a:ext uri="{FF2B5EF4-FFF2-40B4-BE49-F238E27FC236}">
                <a16:creationId xmlns:a16="http://schemas.microsoft.com/office/drawing/2014/main" id="{80B543A9-50A9-B24A-AB3D-59895EEEF159}"/>
              </a:ext>
            </a:extLst>
          </p:cNvPr>
          <p:cNvSpPr>
            <a:spLocks noGrp="1"/>
          </p:cNvSpPr>
          <p:nvPr>
            <p:ph type="body" sz="quarter" idx="64" hasCustomPrompt="1"/>
          </p:nvPr>
        </p:nvSpPr>
        <p:spPr>
          <a:xfrm>
            <a:off x="376237" y="3566164"/>
            <a:ext cx="3512907" cy="372160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solidFill>
                  <a:srgbClr val="FFFFFF"/>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a:t>
            </a:r>
          </a:p>
        </p:txBody>
      </p:sp>
      <p:sp>
        <p:nvSpPr>
          <p:cNvPr id="23" name="Slide Number Placeholder 5">
            <a:extLst>
              <a:ext uri="{FF2B5EF4-FFF2-40B4-BE49-F238E27FC236}">
                <a16:creationId xmlns:a16="http://schemas.microsoft.com/office/drawing/2014/main" id="{BD3F08A0-4A63-E244-ABDD-976D88B060A4}"/>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2340C9E0-1D03-4E4A-BA3B-85A03C2A01D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7" name="Text Placeholder 4">
            <a:extLst>
              <a:ext uri="{FF2B5EF4-FFF2-40B4-BE49-F238E27FC236}">
                <a16:creationId xmlns:a16="http://schemas.microsoft.com/office/drawing/2014/main" id="{C40B9DD9-DC8C-304E-A227-307E94CE87A3}"/>
              </a:ext>
            </a:extLst>
          </p:cNvPr>
          <p:cNvSpPr>
            <a:spLocks noGrp="1"/>
          </p:cNvSpPr>
          <p:nvPr>
            <p:ph type="body" sz="quarter" idx="65"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6248EADB-0231-7546-BF9C-4453324F04B0}"/>
              </a:ext>
            </a:extLst>
          </p:cNvPr>
          <p:cNvSpPr>
            <a:spLocks noGrp="1"/>
          </p:cNvSpPr>
          <p:nvPr>
            <p:ph type="body" sz="quarter" idx="66" hasCustomPrompt="1"/>
          </p:nvPr>
        </p:nvSpPr>
        <p:spPr>
          <a:xfrm>
            <a:off x="7315200" y="2790224"/>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3E41EB1-2A8E-2C4D-993D-60A463331E1A}"/>
              </a:ext>
            </a:extLst>
          </p:cNvPr>
          <p:cNvSpPr>
            <a:spLocks noGrp="1"/>
          </p:cNvSpPr>
          <p:nvPr>
            <p:ph type="body" sz="quarter" idx="67" hasCustomPrompt="1"/>
          </p:nvPr>
        </p:nvSpPr>
        <p:spPr>
          <a:xfrm>
            <a:off x="7269480" y="507242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2" name="Text Placeholder 4">
            <a:extLst>
              <a:ext uri="{FF2B5EF4-FFF2-40B4-BE49-F238E27FC236}">
                <a16:creationId xmlns:a16="http://schemas.microsoft.com/office/drawing/2014/main" id="{82581E32-FAF0-6A45-B825-CD864B52B54B}"/>
              </a:ext>
            </a:extLst>
          </p:cNvPr>
          <p:cNvSpPr>
            <a:spLocks noGrp="1"/>
          </p:cNvSpPr>
          <p:nvPr>
            <p:ph type="body" sz="quarter" idx="68" hasCustomPrompt="1"/>
          </p:nvPr>
        </p:nvSpPr>
        <p:spPr>
          <a:xfrm>
            <a:off x="10817352" y="5086703"/>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33" name="Text Placeholder 4">
            <a:extLst>
              <a:ext uri="{FF2B5EF4-FFF2-40B4-BE49-F238E27FC236}">
                <a16:creationId xmlns:a16="http://schemas.microsoft.com/office/drawing/2014/main" id="{2E6C575A-3A5F-0D44-8064-F73B0F1E69FF}"/>
              </a:ext>
            </a:extLst>
          </p:cNvPr>
          <p:cNvSpPr>
            <a:spLocks noGrp="1"/>
          </p:cNvSpPr>
          <p:nvPr>
            <p:ph type="body" sz="quarter" idx="69" hasCustomPrompt="1"/>
          </p:nvPr>
        </p:nvSpPr>
        <p:spPr>
          <a:xfrm>
            <a:off x="10817352" y="2783875"/>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C29D0AD3-DE80-AA43-956D-0B0BD0E53F2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218346098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formation slide_EQB_03">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EDAF127-12CF-3A48-AB59-73265F2AFBB1}"/>
              </a:ext>
            </a:extLst>
          </p:cNvPr>
          <p:cNvGraphicFramePr>
            <a:graphicFrameLocks noChangeAspect="1"/>
          </p:cNvGraphicFramePr>
          <p:nvPr userDrawn="1">
            <p:custDataLst>
              <p:tags r:id="rId1"/>
            </p:custDataLst>
            <p:extLst>
              <p:ext uri="{D42A27DB-BD31-4B8C-83A1-F6EECF244321}">
                <p14:modId xmlns:p14="http://schemas.microsoft.com/office/powerpoint/2010/main" val="14351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EDAF127-12CF-3A48-AB59-73265F2AFBB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21" name="Straight Connector 20">
            <a:extLst>
              <a:ext uri="{FF2B5EF4-FFF2-40B4-BE49-F238E27FC236}">
                <a16:creationId xmlns:a16="http://schemas.microsoft.com/office/drawing/2014/main" id="{D3B957D0-7A04-AA42-B0A7-4D42C6A01B0D}"/>
              </a:ext>
            </a:extLst>
          </p:cNvPr>
          <p:cNvCxnSpPr>
            <a:cxnSpLocks/>
          </p:cNvCxnSpPr>
          <p:nvPr userDrawn="1"/>
        </p:nvCxnSpPr>
        <p:spPr>
          <a:xfrm>
            <a:off x="49757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Text Placeholder 12">
            <a:extLst>
              <a:ext uri="{FF2B5EF4-FFF2-40B4-BE49-F238E27FC236}">
                <a16:creationId xmlns:a16="http://schemas.microsoft.com/office/drawing/2014/main" id="{4213EA62-46A0-C048-B111-C692D2727201}"/>
              </a:ext>
            </a:extLst>
          </p:cNvPr>
          <p:cNvSpPr>
            <a:spLocks noGrp="1"/>
          </p:cNvSpPr>
          <p:nvPr>
            <p:ph type="body" sz="quarter" idx="42" hasCustomPrompt="1"/>
          </p:nvPr>
        </p:nvSpPr>
        <p:spPr>
          <a:xfrm>
            <a:off x="327772" y="3312518"/>
            <a:ext cx="4488871" cy="1063913"/>
          </a:xfrm>
          <a:prstGeom prst="rect">
            <a:avLst/>
          </a:prstGeom>
        </p:spPr>
        <p:txBody>
          <a:bodyPr>
            <a:noAutofit/>
          </a:bodyPr>
          <a:lstStyle>
            <a:lvl1pPr marL="0" indent="0">
              <a:buNone/>
              <a:defRPr sz="6960" b="1" i="0">
                <a:solidFill>
                  <a:srgbClr val="73C0FF"/>
                </a:solidFill>
                <a:latin typeface="Segoe UI" panose="020B0502040204020203" pitchFamily="34" charset="0"/>
                <a:sym typeface="Segoe UI" panose="020B0502040204020203" pitchFamily="34" charset="0"/>
              </a:defRPr>
            </a:lvl1pPr>
          </a:lstStyle>
          <a:p>
            <a:pPr lvl="0"/>
            <a:r>
              <a:rPr lang="en-US" dirty="0"/>
              <a:t>$6.67 bn</a:t>
            </a:r>
          </a:p>
        </p:txBody>
      </p:sp>
      <p:sp>
        <p:nvSpPr>
          <p:cNvPr id="38" name="Text Placeholder 12">
            <a:extLst>
              <a:ext uri="{FF2B5EF4-FFF2-40B4-BE49-F238E27FC236}">
                <a16:creationId xmlns:a16="http://schemas.microsoft.com/office/drawing/2014/main" id="{DB292C36-D2BD-D84C-BECF-935BEE8C31F4}"/>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39" name="Text Placeholder 12">
            <a:extLst>
              <a:ext uri="{FF2B5EF4-FFF2-40B4-BE49-F238E27FC236}">
                <a16:creationId xmlns:a16="http://schemas.microsoft.com/office/drawing/2014/main" id="{B6874B26-F31F-F748-8186-544B9E8273D6}"/>
              </a:ext>
            </a:extLst>
          </p:cNvPr>
          <p:cNvSpPr>
            <a:spLocks noGrp="1"/>
          </p:cNvSpPr>
          <p:nvPr>
            <p:ph type="body" sz="quarter" idx="44" hasCustomPrompt="1"/>
          </p:nvPr>
        </p:nvSpPr>
        <p:spPr>
          <a:xfrm>
            <a:off x="9656183" y="3311221"/>
            <a:ext cx="4488871" cy="1063913"/>
          </a:xfrm>
          <a:prstGeom prst="rect">
            <a:avLst/>
          </a:prstGeom>
        </p:spPr>
        <p:txBody>
          <a:bodyPr>
            <a:noAutofit/>
          </a:bodyPr>
          <a:lstStyle>
            <a:lvl1pPr marL="0" indent="0">
              <a:buNone/>
              <a:defRPr sz="6960" b="1" i="0">
                <a:solidFill>
                  <a:srgbClr val="FFFFFF"/>
                </a:solidFill>
                <a:latin typeface="Segoe UI" panose="020B0502040204020203" pitchFamily="34" charset="0"/>
                <a:sym typeface="Segoe UI" panose="020B0502040204020203" pitchFamily="34" charset="0"/>
              </a:defRPr>
            </a:lvl1pPr>
          </a:lstStyle>
          <a:p>
            <a:pPr lvl="0"/>
            <a:r>
              <a:rPr lang="en-US" dirty="0"/>
              <a:t>$7.8 bn</a:t>
            </a:r>
          </a:p>
        </p:txBody>
      </p:sp>
      <p:sp>
        <p:nvSpPr>
          <p:cNvPr id="40" name="Text Placeholder 4">
            <a:extLst>
              <a:ext uri="{FF2B5EF4-FFF2-40B4-BE49-F238E27FC236}">
                <a16:creationId xmlns:a16="http://schemas.microsoft.com/office/drawing/2014/main" id="{594E4948-6C0F-1743-8F69-87F2985AB180}"/>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41" name="Straight Connector 40">
            <a:extLst>
              <a:ext uri="{FF2B5EF4-FFF2-40B4-BE49-F238E27FC236}">
                <a16:creationId xmlns:a16="http://schemas.microsoft.com/office/drawing/2014/main" id="{92FA3CFD-1383-E740-9B0C-2EEDCB17EB27}"/>
              </a:ext>
            </a:extLst>
          </p:cNvPr>
          <p:cNvCxnSpPr>
            <a:cxnSpLocks/>
          </p:cNvCxnSpPr>
          <p:nvPr userDrawn="1"/>
        </p:nvCxnSpPr>
        <p:spPr>
          <a:xfrm>
            <a:off x="457200" y="2743200"/>
            <a:ext cx="1371600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B6893E18-66C7-114D-A9EE-1EDDCCF757E0}"/>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49" name="Text Placeholder 47">
            <a:extLst>
              <a:ext uri="{FF2B5EF4-FFF2-40B4-BE49-F238E27FC236}">
                <a16:creationId xmlns:a16="http://schemas.microsoft.com/office/drawing/2014/main" id="{81AA2E14-F288-D84C-BC8D-723D2B5DC5A4}"/>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sp>
        <p:nvSpPr>
          <p:cNvPr id="50" name="Text Placeholder 47">
            <a:extLst>
              <a:ext uri="{FF2B5EF4-FFF2-40B4-BE49-F238E27FC236}">
                <a16:creationId xmlns:a16="http://schemas.microsoft.com/office/drawing/2014/main" id="{EBF9A7CB-BD6D-C549-8D16-F85A877388E6}"/>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0" marR="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sz="1200" b="0" i="0">
                <a:solidFill>
                  <a:srgbClr val="FFFFFF"/>
                </a:solidFill>
                <a:latin typeface="Segoe UI" panose="020B0502040204020203" pitchFamily="34" charset="0"/>
                <a:sym typeface="Segoe UI" panose="020B0502040204020203" pitchFamily="34" charset="0"/>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a:p>
            <a:pPr lvl="0"/>
            <a:r>
              <a:rPr lang="en-US" dirty="0"/>
              <a:t>  </a:t>
            </a:r>
          </a:p>
        </p:txBody>
      </p:sp>
      <p:cxnSp>
        <p:nvCxnSpPr>
          <p:cNvPr id="51" name="Straight Connector 50">
            <a:extLst>
              <a:ext uri="{FF2B5EF4-FFF2-40B4-BE49-F238E27FC236}">
                <a16:creationId xmlns:a16="http://schemas.microsoft.com/office/drawing/2014/main" id="{850EC673-7D97-6A44-B5BB-6FE42552ADA7}"/>
              </a:ext>
            </a:extLst>
          </p:cNvPr>
          <p:cNvCxnSpPr>
            <a:cxnSpLocks/>
          </p:cNvCxnSpPr>
          <p:nvPr userDrawn="1"/>
        </p:nvCxnSpPr>
        <p:spPr>
          <a:xfrm>
            <a:off x="9636683" y="2895600"/>
            <a:ext cx="0" cy="44196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4025D663-6FA1-5C4B-997B-5ADE62671730}"/>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D98CE7A7-D98D-9F44-8E94-6A1450364D9D}"/>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B81DC78F-4D74-6C45-A7FD-2BC85ED6A5B4}"/>
              </a:ext>
            </a:extLst>
          </p:cNvPr>
          <p:cNvSpPr>
            <a:spLocks noGrp="1"/>
          </p:cNvSpPr>
          <p:nvPr>
            <p:ph type="body" sz="quarter" idx="63" hasCustomPrompt="1"/>
          </p:nvPr>
        </p:nvSpPr>
        <p:spPr>
          <a:xfrm>
            <a:off x="355661"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C108D266-48D0-D049-8488-C03D84FE1775}"/>
              </a:ext>
            </a:extLst>
          </p:cNvPr>
          <p:cNvSpPr>
            <a:spLocks noGrp="1"/>
          </p:cNvSpPr>
          <p:nvPr>
            <p:ph type="body" sz="quarter" idx="64" hasCustomPrompt="1"/>
          </p:nvPr>
        </p:nvSpPr>
        <p:spPr>
          <a:xfrm>
            <a:off x="5087877"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8875C7EB-349E-6D40-80A8-60A8A882E953}"/>
              </a:ext>
            </a:extLst>
          </p:cNvPr>
          <p:cNvSpPr>
            <a:spLocks noGrp="1"/>
          </p:cNvSpPr>
          <p:nvPr>
            <p:ph type="body" sz="quarter" idx="65" hasCustomPrompt="1"/>
          </p:nvPr>
        </p:nvSpPr>
        <p:spPr>
          <a:xfrm>
            <a:off x="9727330" y="2766097"/>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D0DC32EA-D247-2446-B685-0B9BD2BB81E8}"/>
              </a:ext>
            </a:extLst>
          </p:cNvPr>
          <p:cNvSpPr>
            <a:spLocks noGrp="1"/>
          </p:cNvSpPr>
          <p:nvPr>
            <p:ph type="body" sz="quarter" idx="66" hasCustomPrompt="1"/>
          </p:nvPr>
        </p:nvSpPr>
        <p:spPr>
          <a:xfrm>
            <a:off x="355661"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090B2155-FA3B-6344-ACB3-2AE25D6F3745}"/>
              </a:ext>
            </a:extLst>
          </p:cNvPr>
          <p:cNvSpPr>
            <a:spLocks noGrp="1"/>
          </p:cNvSpPr>
          <p:nvPr>
            <p:ph type="body" sz="quarter" idx="67" hasCustomPrompt="1"/>
          </p:nvPr>
        </p:nvSpPr>
        <p:spPr>
          <a:xfrm>
            <a:off x="5087877"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7161BBB8-9784-FC4E-AD5F-C885360D51FC}"/>
              </a:ext>
            </a:extLst>
          </p:cNvPr>
          <p:cNvSpPr>
            <a:spLocks noGrp="1"/>
          </p:cNvSpPr>
          <p:nvPr>
            <p:ph type="body" sz="quarter" idx="68" hasCustomPrompt="1"/>
          </p:nvPr>
        </p:nvSpPr>
        <p:spPr>
          <a:xfrm>
            <a:off x="9727330" y="5082780"/>
            <a:ext cx="2173288" cy="391696"/>
          </a:xfrm>
          <a:prstGeom prst="rect">
            <a:avLst/>
          </a:prstGeom>
        </p:spPr>
        <p:txBody>
          <a:bodyPr/>
          <a:lstStyle>
            <a:lvl1pPr marL="0" indent="0">
              <a:buNone/>
              <a:defRPr sz="1800" b="1" i="0">
                <a:solidFill>
                  <a:srgbClr val="FFFFFF"/>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9" name="Picture 28">
            <a:extLst>
              <a:ext uri="{FF2B5EF4-FFF2-40B4-BE49-F238E27FC236}">
                <a16:creationId xmlns:a16="http://schemas.microsoft.com/office/drawing/2014/main" id="{D34617C4-C3D2-7B47-BE1B-ABDDBF7E031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229785823"/>
      </p:ext>
    </p:extLst>
  </p:cSld>
  <p:clrMapOvr>
    <a:masterClrMapping/>
  </p:clrMapOvr>
  <p:extLst>
    <p:ext uri="{DCECCB84-F9BA-43D5-87BE-67443E8EF086}">
      <p15:sldGuideLst xmlns:p15="http://schemas.microsoft.com/office/powerpoint/2012/main">
        <p15:guide id="1" orient="horz" pos="1728" userDrawn="1">
          <p15:clr>
            <a:srgbClr val="FBAE40"/>
          </p15:clr>
        </p15:guide>
        <p15:guide id="2" pos="3264" userDrawn="1">
          <p15:clr>
            <a:srgbClr val="FBAE40"/>
          </p15:clr>
        </p15:guide>
        <p15:guide id="3" pos="61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_WT_03">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extLst>
              <p:ext uri="{D42A27DB-BD31-4B8C-83A1-F6EECF244321}">
                <p14:modId xmlns:p14="http://schemas.microsoft.com/office/powerpoint/2010/main" val="35275013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2980792061"/>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formation slide_WT_16">
    <p:bg>
      <p:bgPr>
        <a:solidFill>
          <a:schemeClr val="tx1"/>
        </a:solidFill>
        <a:effectLst/>
      </p:bgPr>
    </p:bg>
    <p:spTree>
      <p:nvGrpSpPr>
        <p:cNvPr id="1" name=""/>
        <p:cNvGrpSpPr/>
        <p:nvPr/>
      </p:nvGrpSpPr>
      <p:grpSpPr>
        <a:xfrm>
          <a:off x="0" y="0"/>
          <a:ext cx="0" cy="0"/>
          <a:chOff x="0" y="0"/>
          <a:chExt cx="0" cy="0"/>
        </a:xfrm>
      </p:grpSpPr>
      <p:sp>
        <p:nvSpPr>
          <p:cNvPr id="18" name="Picture Placeholder 3">
            <a:extLst>
              <a:ext uri="{FF2B5EF4-FFF2-40B4-BE49-F238E27FC236}">
                <a16:creationId xmlns:a16="http://schemas.microsoft.com/office/drawing/2014/main" id="{8C768C22-263F-4F7A-9D55-E927C7401AE2}"/>
              </a:ext>
            </a:extLst>
          </p:cNvPr>
          <p:cNvSpPr>
            <a:spLocks noGrp="1"/>
          </p:cNvSpPr>
          <p:nvPr>
            <p:ph type="pic" sz="quarter" idx="14" hasCustomPrompt="1"/>
          </p:nvPr>
        </p:nvSpPr>
        <p:spPr>
          <a:xfrm>
            <a:off x="3175" y="0"/>
            <a:ext cx="14627225" cy="8229599"/>
          </a:xfrm>
          <a:prstGeom prst="rect">
            <a:avLst/>
          </a:prstGeom>
          <a:solidFill>
            <a:schemeClr val="bg2">
              <a:lumMod val="65000"/>
            </a:schemeClr>
          </a:solidFill>
        </p:spPr>
        <p:txBody>
          <a:bodyPr anchor="ctr" anchorCtr="1"/>
          <a:lstStyle>
            <a:lvl1pPr marL="0" indent="0" algn="ctr">
              <a:buNone/>
              <a:defRPr lang="en-US" dirty="0">
                <a:solidFill>
                  <a:schemeClr val="accent3"/>
                </a:solidFill>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6C96544-F922-8A4B-B5C7-AA455BBE192D}"/>
              </a:ext>
            </a:extLst>
          </p:cNvPr>
          <p:cNvGraphicFramePr>
            <a:graphicFrameLocks noChangeAspect="1"/>
          </p:cNvGraphicFramePr>
          <p:nvPr userDrawn="1">
            <p:custDataLst>
              <p:tags r:id="rId1"/>
            </p:custDataLst>
            <p:extLst>
              <p:ext uri="{D42A27DB-BD31-4B8C-83A1-F6EECF244321}">
                <p14:modId xmlns:p14="http://schemas.microsoft.com/office/powerpoint/2010/main" val="38838144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6C96544-F922-8A4B-B5C7-AA455BBE192D}"/>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4D63682A-316C-EA44-827A-3E6C506639CE}"/>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D4C6B07-9A7A-A142-A800-18293A6956A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2" name="Text Placeholder 4">
            <a:extLst>
              <a:ext uri="{FF2B5EF4-FFF2-40B4-BE49-F238E27FC236}">
                <a16:creationId xmlns:a16="http://schemas.microsoft.com/office/drawing/2014/main" id="{545B3894-6357-E847-8D11-6A4DA2DD83AA}"/>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860EC1C9-4D19-C046-9E31-4EA4C9EE1E6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5" name="Text Placeholder 2">
            <a:extLst>
              <a:ext uri="{FF2B5EF4-FFF2-40B4-BE49-F238E27FC236}">
                <a16:creationId xmlns:a16="http://schemas.microsoft.com/office/drawing/2014/main" id="{602A9129-0660-CD46-A219-B840D39917AE}"/>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FFFFFF"/>
                </a:solidFill>
                <a:effectLst/>
                <a:latin typeface="Segoe UI" panose="020B0502040204020203" pitchFamily="34" charset="0"/>
              </a:rPr>
              <a:t>Occatur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optio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consequi</a:t>
            </a:r>
            <a:r>
              <a:rPr lang="en-US" dirty="0">
                <a:solidFill>
                  <a:srgbClr val="FFFFFF"/>
                </a:solidFill>
                <a:effectLst/>
                <a:latin typeface="Segoe UI" panose="020B0502040204020203" pitchFamily="34" charset="0"/>
              </a:rPr>
              <a:t> am que pro </a:t>
            </a:r>
            <a:r>
              <a:rPr lang="en-US" dirty="0" err="1">
                <a:solidFill>
                  <a:srgbClr val="FFFFFF"/>
                </a:solidFill>
                <a:effectLst/>
                <a:latin typeface="Segoe UI" panose="020B0502040204020203" pitchFamily="34" charset="0"/>
              </a:rPr>
              <a:t>berrunti</a:t>
            </a:r>
            <a:r>
              <a:rPr lang="en-US" dirty="0">
                <a:solidFill>
                  <a:srgbClr val="FFFFFF"/>
                </a:solidFill>
                <a:effectLst/>
                <a:latin typeface="Segoe UI" panose="020B0502040204020203" pitchFamily="34" charset="0"/>
              </a:rPr>
              <a:t> re quo </a:t>
            </a:r>
            <a:r>
              <a:rPr lang="en-US" dirty="0" err="1">
                <a:solidFill>
                  <a:srgbClr val="FFFFFF"/>
                </a:solidFill>
                <a:effectLst/>
                <a:latin typeface="Segoe UI" panose="020B0502040204020203" pitchFamily="34" charset="0"/>
              </a:rPr>
              <a:t>iminimus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es el </a:t>
            </a:r>
            <a:r>
              <a:rPr lang="en-US" dirty="0" err="1">
                <a:solidFill>
                  <a:srgbClr val="FFFFFF"/>
                </a:solidFill>
                <a:effectLst/>
                <a:latin typeface="Segoe UI" panose="020B0502040204020203" pitchFamily="34" charset="0"/>
              </a:rPr>
              <a:t>estiam</a:t>
            </a:r>
            <a:r>
              <a:rPr lang="en-US" dirty="0">
                <a:solidFill>
                  <a:srgbClr val="FFFFFF"/>
                </a:solidFill>
                <a:effectLst/>
                <a:latin typeface="Segoe UI" panose="020B0502040204020203" pitchFamily="34" charset="0"/>
              </a:rPr>
              <a:t> ex </a:t>
            </a:r>
            <a:r>
              <a:rPr lang="en-US" dirty="0" err="1">
                <a:solidFill>
                  <a:srgbClr val="FFFFFF"/>
                </a:solidFill>
                <a:effectLst/>
                <a:latin typeface="Segoe UI" panose="020B0502040204020203" pitchFamily="34" charset="0"/>
              </a:rPr>
              <a:t>excearuptae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Uga</a:t>
            </a:r>
            <a:r>
              <a:rPr lang="en-US" dirty="0">
                <a:solidFill>
                  <a:srgbClr val="FFFFFF"/>
                </a:solidFill>
                <a:effectLst/>
                <a:latin typeface="Segoe UI" panose="020B0502040204020203" pitchFamily="34" charset="0"/>
              </a:rPr>
              <a:t>. Ut et </a:t>
            </a:r>
            <a:r>
              <a:rPr lang="en-US" dirty="0" err="1">
                <a:solidFill>
                  <a:srgbClr val="FFFFFF"/>
                </a:solidFill>
                <a:effectLst/>
                <a:latin typeface="Segoe UI" panose="020B0502040204020203" pitchFamily="34" charset="0"/>
              </a:rPr>
              <a:t>aliquas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natur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duciisq</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uatibus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quos mod </a:t>
            </a:r>
            <a:r>
              <a:rPr lang="en-US" dirty="0" err="1">
                <a:solidFill>
                  <a:srgbClr val="FFFFFF"/>
                </a:solidFill>
                <a:effectLst/>
                <a:latin typeface="Segoe UI" panose="020B0502040204020203" pitchFamily="34" charset="0"/>
              </a:rPr>
              <a:t>ulpa</a:t>
            </a:r>
            <a:r>
              <a:rPr lang="en-US" dirty="0">
                <a:solidFill>
                  <a:srgbClr val="FFFFFF"/>
                </a:solidFill>
                <a:effectLst/>
                <a:latin typeface="Segoe UI" panose="020B0502040204020203" pitchFamily="34" charset="0"/>
              </a:rPr>
              <a:t> non </a:t>
            </a:r>
            <a:r>
              <a:rPr lang="en-US" dirty="0" err="1">
                <a:solidFill>
                  <a:srgbClr val="FFFFFF"/>
                </a:solidFill>
                <a:effectLst/>
                <a:latin typeface="Segoe UI" panose="020B0502040204020203" pitchFamily="34" charset="0"/>
              </a:rPr>
              <a:t>rerorer</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spelicil</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eatia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officit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ventium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nulpa</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si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quist</a:t>
            </a:r>
            <a:r>
              <a:rPr lang="en-US" dirty="0">
                <a:solidFill>
                  <a:srgbClr val="FFFFFF"/>
                </a:solidFill>
                <a:effectLst/>
                <a:latin typeface="Segoe UI" panose="020B0502040204020203" pitchFamily="34" charset="0"/>
              </a:rPr>
              <a:t>, quid </a:t>
            </a:r>
            <a:r>
              <a:rPr lang="en-US" dirty="0" err="1">
                <a:solidFill>
                  <a:srgbClr val="FFFFFF"/>
                </a:solidFill>
                <a:effectLst/>
                <a:latin typeface="Segoe UI" panose="020B0502040204020203" pitchFamily="34" charset="0"/>
              </a:rPr>
              <a:t>earum</a:t>
            </a:r>
            <a:r>
              <a:rPr lang="en-US" dirty="0">
                <a:solidFill>
                  <a:srgbClr val="FFFFFF"/>
                </a:solidFill>
                <a:effectLst/>
                <a:latin typeface="Segoe UI" panose="020B0502040204020203" pitchFamily="34" charset="0"/>
              </a:rPr>
              <a:t>, cum </a:t>
            </a:r>
            <a:r>
              <a:rPr lang="en-US" dirty="0" err="1">
                <a:solidFill>
                  <a:srgbClr val="FFFFFF"/>
                </a:solidFill>
                <a:effectLst/>
                <a:latin typeface="Segoe UI" panose="020B0502040204020203" pitchFamily="34" charset="0"/>
              </a:rPr>
              <a:t>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adi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blaut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miligen</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tiorit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moloribus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est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ut</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harum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eatendi</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dolessus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ero</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mos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restionseque</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dist</a:t>
            </a:r>
            <a:r>
              <a:rPr lang="en-US" dirty="0">
                <a:solidFill>
                  <a:srgbClr val="FFFFFF"/>
                </a:solidFill>
                <a:effectLst/>
                <a:latin typeface="Segoe UI" panose="020B0502040204020203" pitchFamily="34" charset="0"/>
              </a:rPr>
              <a:t>, cone nit </a:t>
            </a:r>
            <a:r>
              <a:rPr lang="en-US" dirty="0" err="1">
                <a:solidFill>
                  <a:srgbClr val="FFFFFF"/>
                </a:solidFill>
                <a:effectLst/>
                <a:latin typeface="Segoe UI" panose="020B0502040204020203" pitchFamily="34" charset="0"/>
              </a:rPr>
              <a:t>iducips</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ustionem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volecturitia</a:t>
            </a:r>
            <a:r>
              <a:rPr lang="en-US" dirty="0">
                <a:solidFill>
                  <a:srgbClr val="FFFFFF"/>
                </a:solidFill>
                <a:effectLst/>
                <a:latin typeface="Segoe UI" panose="020B0502040204020203" pitchFamily="34" charset="0"/>
              </a:rPr>
              <a:t> dis </a:t>
            </a:r>
            <a:r>
              <a:rPr lang="en-US" dirty="0" err="1">
                <a:solidFill>
                  <a:srgbClr val="FFFFFF"/>
                </a:solidFill>
                <a:effectLst/>
                <a:latin typeface="Segoe UI" panose="020B0502040204020203" pitchFamily="34" charset="0"/>
              </a:rPr>
              <a:t>ducimusam</a:t>
            </a:r>
            <a:r>
              <a:rPr lang="en-US" dirty="0">
                <a:solidFill>
                  <a:srgbClr val="FFFFFF"/>
                </a:solidFill>
                <a:effectLst/>
                <a:latin typeface="Segoe UI" panose="020B0502040204020203" pitchFamily="34" charset="0"/>
              </a:rPr>
              <a:t> </a:t>
            </a:r>
            <a:r>
              <a:rPr lang="en-US" dirty="0" err="1">
                <a:solidFill>
                  <a:srgbClr val="FFFFFF"/>
                </a:solidFill>
                <a:effectLst/>
                <a:latin typeface="Segoe UI" panose="020B0502040204020203" pitchFamily="34" charset="0"/>
              </a:rPr>
              <a:t>faccum</a:t>
            </a:r>
            <a:r>
              <a:rPr lang="en-US" dirty="0">
                <a:solidFill>
                  <a:srgbClr val="FFFFFF"/>
                </a:solidFill>
                <a:effectLst/>
                <a:latin typeface="Segoe UI" panose="020B0502040204020203" pitchFamily="34" charset="0"/>
              </a:rPr>
              <a:t>, sim </a:t>
            </a:r>
            <a:r>
              <a:rPr lang="en-US" dirty="0" err="1">
                <a:solidFill>
                  <a:srgbClr val="FFFFFF"/>
                </a:solidFill>
                <a:effectLst/>
                <a:latin typeface="Segoe UI" panose="020B0502040204020203" pitchFamily="34" charset="0"/>
              </a:rPr>
              <a:t>apitas</a:t>
            </a:r>
            <a:r>
              <a:rPr lang="en-US" dirty="0">
                <a:solidFill>
                  <a:srgbClr val="FFFFFF"/>
                </a:solidFill>
                <a:effectLst/>
                <a:latin typeface="Segoe UI" panose="020B0502040204020203" pitchFamily="34" charset="0"/>
              </a:rPr>
              <a:t> et abo.</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endParaRPr lang="en-US" dirty="0">
              <a:solidFill>
                <a:srgbClr val="002677"/>
              </a:solidFill>
              <a:effectLst/>
              <a:latin typeface="Segoe UI" panose="020B0502040204020203" pitchFamily="34" charset="0"/>
            </a:endParaRPr>
          </a:p>
        </p:txBody>
      </p:sp>
      <p:sp>
        <p:nvSpPr>
          <p:cNvPr id="13" name="Footer Placeholder 3">
            <a:extLst>
              <a:ext uri="{FF2B5EF4-FFF2-40B4-BE49-F238E27FC236}">
                <a16:creationId xmlns:a16="http://schemas.microsoft.com/office/drawing/2014/main" id="{8411E9FF-8F2B-FF45-B5E5-30DC5B2251F3}"/>
              </a:ext>
            </a:extLst>
          </p:cNvPr>
          <p:cNvSpPr txBox="1">
            <a:spLocks/>
          </p:cNvSpPr>
          <p:nvPr userDrawn="1"/>
        </p:nvSpPr>
        <p:spPr>
          <a:xfrm>
            <a:off x="469391" y="7612677"/>
            <a:ext cx="2311909" cy="221840"/>
          </a:xfrm>
          <a:prstGeom prst="rect">
            <a:avLst/>
          </a:prstGeom>
        </p:spPr>
        <p:txBody>
          <a:bodyPr vert="horz" lIns="91440" tIns="45720" rIns="91440" bIns="45720" rtlCol="0" anchor="ctr"/>
          <a:lstStyle>
            <a:defPPr>
              <a:defRPr lang="en-US"/>
            </a:defPPr>
            <a:lvl1pPr marL="0" algn="r" defTabSz="457200" rtl="0" eaLnBrk="1" latinLnBrk="0" hangingPunct="1">
              <a:defRPr sz="960" b="1" i="0" kern="1200">
                <a:solidFill>
                  <a:srgbClr val="FFFFFF"/>
                </a:solidFill>
                <a:latin typeface="Segoe UI" panose="020B050204020402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latin typeface="Segoe UI" panose="020B0502040204020203" pitchFamily="34" charset="0"/>
              <a:sym typeface="Segoe UI" panose="020B0502040204020203" pitchFamily="34" charset="0"/>
            </a:endParaRPr>
          </a:p>
        </p:txBody>
      </p:sp>
      <p:pic>
        <p:nvPicPr>
          <p:cNvPr id="16" name="Picture 15">
            <a:extLst>
              <a:ext uri="{FF2B5EF4-FFF2-40B4-BE49-F238E27FC236}">
                <a16:creationId xmlns:a16="http://schemas.microsoft.com/office/drawing/2014/main" id="{0223196D-CBC9-3D44-8D01-B29970C2022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812124336"/>
      </p:ext>
    </p:extLst>
  </p:cSld>
  <p:clrMapOvr>
    <a:masterClrMapping/>
  </p:clrMapOvr>
  <p:extLst>
    <p:ext uri="{DCECCB84-F9BA-43D5-87BE-67443E8EF086}">
      <p15:sldGuideLst xmlns:p15="http://schemas.microsoft.com/office/powerpoint/2012/main">
        <p15:guide id="1" orient="horz" pos="1992" userDrawn="1">
          <p15:clr>
            <a:srgbClr val="FBAE40"/>
          </p15:clr>
        </p15:guide>
        <p15:guide id="2" orient="horz" pos="2208" userDrawn="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p slide_EQB_01">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99A4051-0A09-1742-B51D-CE23DD5D981F}"/>
              </a:ext>
            </a:extLst>
          </p:cNvPr>
          <p:cNvGraphicFramePr>
            <a:graphicFrameLocks noChangeAspect="1"/>
          </p:cNvGraphicFramePr>
          <p:nvPr userDrawn="1">
            <p:custDataLst>
              <p:tags r:id="rId1"/>
            </p:custDataLst>
            <p:extLst>
              <p:ext uri="{D42A27DB-BD31-4B8C-83A1-F6EECF244321}">
                <p14:modId xmlns:p14="http://schemas.microsoft.com/office/powerpoint/2010/main" val="18578383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99A4051-0A09-1742-B51D-CE23DD5D98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43A56F3F-3B95-2C48-AA04-EE83014629AA}"/>
              </a:ext>
            </a:extLst>
          </p:cNvPr>
          <p:cNvPicPr>
            <a:picLocks noChangeAspect="1"/>
          </p:cNvPicPr>
          <p:nvPr userDrawn="1"/>
        </p:nvPicPr>
        <p:blipFill>
          <a:blip r:embed="rId5"/>
          <a:stretch>
            <a:fillRect/>
          </a:stretch>
        </p:blipFill>
        <p:spPr>
          <a:xfrm>
            <a:off x="1723136" y="1363334"/>
            <a:ext cx="11109960" cy="6249353"/>
          </a:xfrm>
          <a:prstGeom prst="rect">
            <a:avLst/>
          </a:prstGeom>
        </p:spPr>
      </p:pic>
      <p:sp>
        <p:nvSpPr>
          <p:cNvPr id="21" name="Text Placeholder 4">
            <a:extLst>
              <a:ext uri="{FF2B5EF4-FFF2-40B4-BE49-F238E27FC236}">
                <a16:creationId xmlns:a16="http://schemas.microsoft.com/office/drawing/2014/main" id="{97FA2F48-D94E-F746-975E-497A7E78721B}"/>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14">
            <a:extLst>
              <a:ext uri="{FF2B5EF4-FFF2-40B4-BE49-F238E27FC236}">
                <a16:creationId xmlns:a16="http://schemas.microsoft.com/office/drawing/2014/main" id="{194FDAB7-518D-FB45-8952-11E914DCA51E}"/>
              </a:ext>
            </a:extLst>
          </p:cNvPr>
          <p:cNvSpPr>
            <a:spLocks noGrp="1"/>
          </p:cNvSpPr>
          <p:nvPr>
            <p:ph type="body" sz="quarter" idx="16" hasCustomPrompt="1"/>
          </p:nvPr>
        </p:nvSpPr>
        <p:spPr>
          <a:xfrm>
            <a:off x="1153240" y="34658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5" name="Text Placeholder 14">
            <a:extLst>
              <a:ext uri="{FF2B5EF4-FFF2-40B4-BE49-F238E27FC236}">
                <a16:creationId xmlns:a16="http://schemas.microsoft.com/office/drawing/2014/main" id="{0C0051A0-C26A-6740-BCCD-37161553B456}"/>
              </a:ext>
            </a:extLst>
          </p:cNvPr>
          <p:cNvSpPr>
            <a:spLocks noGrp="1"/>
          </p:cNvSpPr>
          <p:nvPr>
            <p:ph type="body" sz="quarter" idx="20" hasCustomPrompt="1"/>
          </p:nvPr>
        </p:nvSpPr>
        <p:spPr>
          <a:xfrm>
            <a:off x="810557" y="34658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16" name="Text Placeholder 14">
            <a:extLst>
              <a:ext uri="{FF2B5EF4-FFF2-40B4-BE49-F238E27FC236}">
                <a16:creationId xmlns:a16="http://schemas.microsoft.com/office/drawing/2014/main" id="{8C647649-F2DF-2247-8BBC-D4099C163814}"/>
              </a:ext>
            </a:extLst>
          </p:cNvPr>
          <p:cNvSpPr>
            <a:spLocks noGrp="1"/>
          </p:cNvSpPr>
          <p:nvPr>
            <p:ph type="body" sz="quarter" idx="21" hasCustomPrompt="1"/>
          </p:nvPr>
        </p:nvSpPr>
        <p:spPr>
          <a:xfrm>
            <a:off x="1153240" y="6082081"/>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17" name="Text Placeholder 14">
            <a:extLst>
              <a:ext uri="{FF2B5EF4-FFF2-40B4-BE49-F238E27FC236}">
                <a16:creationId xmlns:a16="http://schemas.microsoft.com/office/drawing/2014/main" id="{8E67F552-031C-2149-81E4-A270C4D5FC47}"/>
              </a:ext>
            </a:extLst>
          </p:cNvPr>
          <p:cNvSpPr>
            <a:spLocks noGrp="1"/>
          </p:cNvSpPr>
          <p:nvPr>
            <p:ph type="body" sz="quarter" idx="22" hasCustomPrompt="1"/>
          </p:nvPr>
        </p:nvSpPr>
        <p:spPr>
          <a:xfrm>
            <a:off x="810557" y="6082081"/>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19" name="Text Placeholder 14">
            <a:extLst>
              <a:ext uri="{FF2B5EF4-FFF2-40B4-BE49-F238E27FC236}">
                <a16:creationId xmlns:a16="http://schemas.microsoft.com/office/drawing/2014/main" id="{2810C657-DEED-D642-9507-F5CCD842A2F4}"/>
              </a:ext>
            </a:extLst>
          </p:cNvPr>
          <p:cNvSpPr>
            <a:spLocks noGrp="1"/>
          </p:cNvSpPr>
          <p:nvPr>
            <p:ph type="body" sz="quarter" idx="23" hasCustomPrompt="1"/>
          </p:nvPr>
        </p:nvSpPr>
        <p:spPr>
          <a:xfrm>
            <a:off x="11208888" y="3925274"/>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0" name="Text Placeholder 14">
            <a:extLst>
              <a:ext uri="{FF2B5EF4-FFF2-40B4-BE49-F238E27FC236}">
                <a16:creationId xmlns:a16="http://schemas.microsoft.com/office/drawing/2014/main" id="{967F1B28-92B9-A441-B22A-1626A925EF6A}"/>
              </a:ext>
            </a:extLst>
          </p:cNvPr>
          <p:cNvSpPr>
            <a:spLocks noGrp="1"/>
          </p:cNvSpPr>
          <p:nvPr>
            <p:ph type="body" sz="quarter" idx="24" hasCustomPrompt="1"/>
          </p:nvPr>
        </p:nvSpPr>
        <p:spPr>
          <a:xfrm>
            <a:off x="10866205" y="3925274"/>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2" name="Text Placeholder 14">
            <a:extLst>
              <a:ext uri="{FF2B5EF4-FFF2-40B4-BE49-F238E27FC236}">
                <a16:creationId xmlns:a16="http://schemas.microsoft.com/office/drawing/2014/main" id="{E25A3D71-DB0A-C041-876A-04CBBFDFEAF1}"/>
              </a:ext>
            </a:extLst>
          </p:cNvPr>
          <p:cNvSpPr>
            <a:spLocks noGrp="1"/>
          </p:cNvSpPr>
          <p:nvPr>
            <p:ph type="body" sz="quarter" idx="25" hasCustomPrompt="1"/>
          </p:nvPr>
        </p:nvSpPr>
        <p:spPr>
          <a:xfrm>
            <a:off x="11840534" y="5686790"/>
            <a:ext cx="1777885" cy="438150"/>
          </a:xfrm>
          <a:prstGeom prst="rect">
            <a:avLst/>
          </a:prstGeom>
        </p:spPr>
        <p:txBody>
          <a:bodyPr anchor="ctr">
            <a:normAutofit/>
          </a:bodyPr>
          <a:lstStyle>
            <a:lvl1pPr marL="0" indent="0" algn="l">
              <a:buNone/>
              <a:defRPr sz="16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Title here</a:t>
            </a:r>
          </a:p>
        </p:txBody>
      </p:sp>
      <p:sp>
        <p:nvSpPr>
          <p:cNvPr id="23" name="Text Placeholder 14">
            <a:extLst>
              <a:ext uri="{FF2B5EF4-FFF2-40B4-BE49-F238E27FC236}">
                <a16:creationId xmlns:a16="http://schemas.microsoft.com/office/drawing/2014/main" id="{FB764867-989C-AE4D-A868-A26D5448D7C6}"/>
              </a:ext>
            </a:extLst>
          </p:cNvPr>
          <p:cNvSpPr>
            <a:spLocks noGrp="1"/>
          </p:cNvSpPr>
          <p:nvPr>
            <p:ph type="body" sz="quarter" idx="26" hasCustomPrompt="1"/>
          </p:nvPr>
        </p:nvSpPr>
        <p:spPr>
          <a:xfrm>
            <a:off x="11497851" y="5686790"/>
            <a:ext cx="446859" cy="438150"/>
          </a:xfrm>
          <a:prstGeom prst="rect">
            <a:avLst/>
          </a:prstGeom>
        </p:spPr>
        <p:txBody>
          <a:bodyPr anchor="ctr">
            <a:normAutofit/>
          </a:bodyPr>
          <a:lstStyle>
            <a:lvl1pPr marL="0" indent="0" algn="r">
              <a:buNone/>
              <a:defRPr sz="1600" b="1" i="0">
                <a:solidFill>
                  <a:srgbClr val="73C0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4" name="Slide Number Placeholder 5">
            <a:extLst>
              <a:ext uri="{FF2B5EF4-FFF2-40B4-BE49-F238E27FC236}">
                <a16:creationId xmlns:a16="http://schemas.microsoft.com/office/drawing/2014/main" id="{7C35F52A-02BE-8D48-8796-6EF9D30F1CD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5" name="Footer Placeholder 3">
            <a:extLst>
              <a:ext uri="{FF2B5EF4-FFF2-40B4-BE49-F238E27FC236}">
                <a16:creationId xmlns:a16="http://schemas.microsoft.com/office/drawing/2014/main" id="{56D159EA-B9B8-894D-A6C4-2EAA44864F59}"/>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26" name="Picture 25">
            <a:extLst>
              <a:ext uri="{FF2B5EF4-FFF2-40B4-BE49-F238E27FC236}">
                <a16:creationId xmlns:a16="http://schemas.microsoft.com/office/drawing/2014/main" id="{FDBA5D6E-15BD-2F47-8C41-5B5239934DC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1436868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losing slide_EQB_02">
    <p:bg>
      <p:bgPr>
        <a:solidFill>
          <a:srgbClr val="002577"/>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086684-8108-E043-83AF-961F4F55985A}"/>
              </a:ext>
            </a:extLst>
          </p:cNvPr>
          <p:cNvGraphicFramePr>
            <a:graphicFrameLocks noChangeAspect="1"/>
          </p:cNvGraphicFramePr>
          <p:nvPr userDrawn="1">
            <p:custDataLst>
              <p:tags r:id="rId1"/>
            </p:custDataLst>
            <p:extLst>
              <p:ext uri="{D42A27DB-BD31-4B8C-83A1-F6EECF244321}">
                <p14:modId xmlns:p14="http://schemas.microsoft.com/office/powerpoint/2010/main" val="1113245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9086684-8108-E043-83AF-961F4F55985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0B256BF-2DB0-0F4A-BBF4-C7442E8CC3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14416" y="3127401"/>
            <a:ext cx="3401568" cy="1974799"/>
          </a:xfrm>
          <a:prstGeom prst="rect">
            <a:avLst/>
          </a:prstGeom>
        </p:spPr>
      </p:pic>
      <p:sp>
        <p:nvSpPr>
          <p:cNvPr id="6" name="Slide Number Placeholder 5">
            <a:extLst>
              <a:ext uri="{FF2B5EF4-FFF2-40B4-BE49-F238E27FC236}">
                <a16:creationId xmlns:a16="http://schemas.microsoft.com/office/drawing/2014/main" id="{AA3A5573-0A43-9740-BE2E-B408A14548F8}"/>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FB3C8A5C-1A5C-4848-BBF7-A155F824D6C7}"/>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3344801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ntroduc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7FE9FD0-24BC-6E40-A3E2-D0B8848AD33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7FE9FD0-24BC-6E40-A3E2-D0B8848AD33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B07A9891-9EA4-6A48-9E22-302B9EF36C89}"/>
              </a:ext>
            </a:extLst>
          </p:cNvPr>
          <p:cNvSpPr>
            <a:spLocks noGrp="1"/>
          </p:cNvSpPr>
          <p:nvPr>
            <p:ph type="body" sz="quarter" idx="13" hasCustomPrompt="1"/>
          </p:nvPr>
        </p:nvSpPr>
        <p:spPr>
          <a:xfrm>
            <a:off x="5019328" y="6793654"/>
            <a:ext cx="4607329" cy="313752"/>
          </a:xfrm>
          <a:prstGeom prst="rect">
            <a:avLst/>
          </a:prstGeom>
        </p:spPr>
        <p:txBody>
          <a:bodyPr/>
          <a:lstStyle>
            <a:lvl1pPr marL="0" indent="0" algn="ctr">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Presentation Subtitle Here</a:t>
            </a:r>
          </a:p>
        </p:txBody>
      </p:sp>
      <p:pic>
        <p:nvPicPr>
          <p:cNvPr id="6" name="Picture 5">
            <a:extLst>
              <a:ext uri="{FF2B5EF4-FFF2-40B4-BE49-F238E27FC236}">
                <a16:creationId xmlns:a16="http://schemas.microsoft.com/office/drawing/2014/main" id="{F51CF900-15D1-AD45-B7F5-686F3C3B42A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368027" y="480256"/>
            <a:ext cx="1892808" cy="1098879"/>
          </a:xfrm>
          <a:prstGeom prst="rect">
            <a:avLst/>
          </a:prstGeom>
        </p:spPr>
      </p:pic>
      <p:sp>
        <p:nvSpPr>
          <p:cNvPr id="7" name="Text Placeholder 6">
            <a:extLst>
              <a:ext uri="{FF2B5EF4-FFF2-40B4-BE49-F238E27FC236}">
                <a16:creationId xmlns:a16="http://schemas.microsoft.com/office/drawing/2014/main" id="{8BB00D1C-65A4-1044-A59D-A128D5EC1149}"/>
              </a:ext>
            </a:extLst>
          </p:cNvPr>
          <p:cNvSpPr>
            <a:spLocks noGrp="1"/>
          </p:cNvSpPr>
          <p:nvPr>
            <p:ph type="body" sz="quarter" idx="12" hasCustomPrompt="1"/>
          </p:nvPr>
        </p:nvSpPr>
        <p:spPr>
          <a:xfrm>
            <a:off x="457200" y="2975966"/>
            <a:ext cx="13716000" cy="2277683"/>
          </a:xfrm>
          <a:prstGeom prst="rect">
            <a:avLst/>
          </a:prstGeom>
        </p:spPr>
        <p:txBody>
          <a:bodyPr anchor="ctr" anchorCtr="0"/>
          <a:lstStyle>
            <a:lvl1pPr marL="0" indent="0" algn="ctr">
              <a:buNone/>
              <a:defRPr lang="en-US" sz="8000" b="1" i="0" dirty="0">
                <a:solidFill>
                  <a:srgbClr val="002577"/>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Presentation </a:t>
            </a:r>
            <a:br>
              <a:rPr lang="en-US" dirty="0"/>
            </a:br>
            <a:r>
              <a:rPr lang="en-US" dirty="0"/>
              <a:t>title here</a:t>
            </a:r>
          </a:p>
        </p:txBody>
      </p:sp>
      <p:sp>
        <p:nvSpPr>
          <p:cNvPr id="8" name="Text Placeholder 8">
            <a:extLst>
              <a:ext uri="{FF2B5EF4-FFF2-40B4-BE49-F238E27FC236}">
                <a16:creationId xmlns:a16="http://schemas.microsoft.com/office/drawing/2014/main" id="{2ACCD9A0-40BD-D74A-ABEB-3B574060A45D}"/>
              </a:ext>
            </a:extLst>
          </p:cNvPr>
          <p:cNvSpPr>
            <a:spLocks noGrp="1"/>
          </p:cNvSpPr>
          <p:nvPr>
            <p:ph type="body" sz="quarter" idx="14" hasCustomPrompt="1"/>
          </p:nvPr>
        </p:nvSpPr>
        <p:spPr>
          <a:xfrm>
            <a:off x="5442679" y="7057716"/>
            <a:ext cx="3765420" cy="313752"/>
          </a:xfrm>
          <a:prstGeom prst="rect">
            <a:avLst/>
          </a:prstGeom>
        </p:spPr>
        <p:txBody>
          <a:bodyPr/>
          <a:lstStyle>
            <a:lvl1pPr marL="0" indent="0" algn="ctr">
              <a:buNone/>
              <a:defRPr sz="1800" b="0" i="0">
                <a:solidFill>
                  <a:srgbClr val="002577"/>
                </a:solidFill>
                <a:latin typeface="Segoe UI" panose="020B0502040204020203" pitchFamily="34" charset="0"/>
                <a:sym typeface="Segoe UI" panose="020B0502040204020203" pitchFamily="34" charset="0"/>
              </a:defRPr>
            </a:lvl1pPr>
          </a:lstStyle>
          <a:p>
            <a:pPr lvl="0"/>
            <a:r>
              <a:rPr lang="en-US" dirty="0"/>
              <a:t>Month 00 2019</a:t>
            </a:r>
          </a:p>
        </p:txBody>
      </p:sp>
    </p:spTree>
    <p:extLst>
      <p:ext uri="{BB962C8B-B14F-4D97-AF65-F5344CB8AC3E}">
        <p14:creationId xmlns:p14="http://schemas.microsoft.com/office/powerpoint/2010/main" val="3369902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EBE91-E909-433D-9C28-CF7408A33D74}"/>
              </a:ext>
            </a:extLst>
          </p:cNvPr>
          <p:cNvSpPr>
            <a:spLocks noGrp="1"/>
          </p:cNvSpPr>
          <p:nvPr>
            <p:ph idx="1"/>
          </p:nvPr>
        </p:nvSpPr>
        <p:spPr>
          <a:xfrm>
            <a:off x="433953" y="1825625"/>
            <a:ext cx="13828774" cy="5551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D8D1B4E-BE2F-4362-B8C7-E480A64592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62C56-EC2E-4A43-9B22-CB986A9E53FB}"/>
              </a:ext>
            </a:extLst>
          </p:cNvPr>
          <p:cNvSpPr>
            <a:spLocks noGrp="1"/>
          </p:cNvSpPr>
          <p:nvPr>
            <p:ph type="sldNum" sz="quarter" idx="12"/>
          </p:nvPr>
        </p:nvSpPr>
        <p:spPr/>
        <p:txBody>
          <a:bodyPr/>
          <a:lstStyle/>
          <a:p>
            <a:fld id="{A3320B73-E64A-46A2-8E91-7F8B24202E56}" type="slidenum">
              <a:rPr lang="en-US" smtClean="0"/>
              <a:t>‹#›</a:t>
            </a:fld>
            <a:endParaRPr lang="en-US"/>
          </a:p>
        </p:txBody>
      </p:sp>
      <p:sp>
        <p:nvSpPr>
          <p:cNvPr id="7" name="Title 6">
            <a:extLst>
              <a:ext uri="{FF2B5EF4-FFF2-40B4-BE49-F238E27FC236}">
                <a16:creationId xmlns:a16="http://schemas.microsoft.com/office/drawing/2014/main" id="{B79B588B-A6DF-4EA1-859D-3D318E385E3C}"/>
              </a:ext>
            </a:extLst>
          </p:cNvPr>
          <p:cNvSpPr>
            <a:spLocks noGrp="1"/>
          </p:cNvSpPr>
          <p:nvPr>
            <p:ph type="title"/>
          </p:nvPr>
        </p:nvSpPr>
        <p:spPr>
          <a:xfrm>
            <a:off x="433953" y="438151"/>
            <a:ext cx="13828774" cy="1208088"/>
          </a:xfrm>
          <a:prstGeom prst="rect">
            <a:avLst/>
          </a:prstGeom>
        </p:spPr>
        <p:txBody>
          <a:bodyPr/>
          <a:lstStyle>
            <a:lvl1pPr>
              <a:defRPr sz="3500" b="1">
                <a:solidFill>
                  <a:srgbClr val="3369FF"/>
                </a:solidFill>
                <a:latin typeface="Segoe UI" panose="020B0502040204020203" pitchFamily="34" charset="0"/>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3804734883"/>
      </p:ext>
    </p:extLst>
  </p:cSld>
  <p:clrMapOvr>
    <a:masterClrMapping/>
  </p:clrMapOvr>
  <p:hf hd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ntroduction slide_EQB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A63FF8A-BB29-1249-9B7C-1C72E463B472}"/>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A63FF8A-BB29-1249-9B7C-1C72E463B472}"/>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7">
            <a:extLst>
              <a:ext uri="{FF2B5EF4-FFF2-40B4-BE49-F238E27FC236}">
                <a16:creationId xmlns:a16="http://schemas.microsoft.com/office/drawing/2014/main" id="{AD78B5EF-CDB0-084B-AA80-3E4E20060020}"/>
              </a:ext>
            </a:extLst>
          </p:cNvPr>
          <p:cNvSpPr>
            <a:spLocks noGrp="1"/>
          </p:cNvSpPr>
          <p:nvPr>
            <p:ph type="body" sz="quarter" idx="12" hasCustomPrompt="1"/>
          </p:nvPr>
        </p:nvSpPr>
        <p:spPr>
          <a:xfrm>
            <a:off x="2213810" y="4658626"/>
            <a:ext cx="10202778" cy="1713297"/>
          </a:xfrm>
          <a:prstGeom prst="rect">
            <a:avLst/>
          </a:prstGeom>
        </p:spPr>
        <p:txBody>
          <a:bodyPr/>
          <a:lstStyle>
            <a:lvl1pPr marL="0" indent="0" algn="ctr">
              <a:lnSpc>
                <a:spcPts val="6000"/>
              </a:lnSpc>
              <a:buNone/>
              <a:defRPr sz="3600" b="1" i="0">
                <a:solidFill>
                  <a:schemeClr val="tx2"/>
                </a:solidFill>
                <a:latin typeface="Segoe UI" panose="020B0502040204020203" pitchFamily="34" charset="0"/>
                <a:sym typeface="Segoe UI" panose="020B0502040204020203" pitchFamily="34" charset="0"/>
              </a:defRPr>
            </a:lvl1pPr>
          </a:lstStyle>
          <a:p>
            <a:pPr lvl="0"/>
            <a:r>
              <a:rPr lang="en-US" dirty="0"/>
              <a:t>Presentation title here two or three lines</a:t>
            </a:r>
          </a:p>
        </p:txBody>
      </p:sp>
      <p:sp>
        <p:nvSpPr>
          <p:cNvPr id="6" name="Text Placeholder 8">
            <a:extLst>
              <a:ext uri="{FF2B5EF4-FFF2-40B4-BE49-F238E27FC236}">
                <a16:creationId xmlns:a16="http://schemas.microsoft.com/office/drawing/2014/main" id="{D6110A4B-BB09-FB44-8962-076AB3B51664}"/>
              </a:ext>
            </a:extLst>
          </p:cNvPr>
          <p:cNvSpPr>
            <a:spLocks noGrp="1"/>
          </p:cNvSpPr>
          <p:nvPr>
            <p:ph type="body" sz="quarter" idx="13" hasCustomPrompt="1"/>
          </p:nvPr>
        </p:nvSpPr>
        <p:spPr>
          <a:xfrm>
            <a:off x="4125822" y="6798678"/>
            <a:ext cx="6378756" cy="285198"/>
          </a:xfrm>
          <a:prstGeom prst="rect">
            <a:avLst/>
          </a:prstGeom>
        </p:spPr>
        <p:txBody>
          <a:bodyPr/>
          <a:lstStyle>
            <a:lvl1pPr marL="0" indent="0" algn="ctr">
              <a:buNone/>
              <a:defRPr sz="1800" b="1" i="0">
                <a:solidFill>
                  <a:schemeClr val="tx2"/>
                </a:solidFill>
                <a:latin typeface="Segoe UI" panose="020B0502040204020203" pitchFamily="34" charset="0"/>
                <a:sym typeface="Segoe UI" panose="020B0502040204020203" pitchFamily="34" charset="0"/>
              </a:defRPr>
            </a:lvl1pPr>
          </a:lstStyle>
          <a:p>
            <a:pPr lvl="0"/>
            <a:r>
              <a:rPr lang="en-US" dirty="0"/>
              <a:t>Presentation subtitle here</a:t>
            </a:r>
          </a:p>
        </p:txBody>
      </p:sp>
      <p:sp>
        <p:nvSpPr>
          <p:cNvPr id="7" name="Text Placeholder 8">
            <a:extLst>
              <a:ext uri="{FF2B5EF4-FFF2-40B4-BE49-F238E27FC236}">
                <a16:creationId xmlns:a16="http://schemas.microsoft.com/office/drawing/2014/main" id="{A5A79FD7-893D-8D42-80AE-9932D8266E39}"/>
              </a:ext>
            </a:extLst>
          </p:cNvPr>
          <p:cNvSpPr>
            <a:spLocks noGrp="1"/>
          </p:cNvSpPr>
          <p:nvPr>
            <p:ph type="body" sz="quarter" idx="14" hasCustomPrompt="1"/>
          </p:nvPr>
        </p:nvSpPr>
        <p:spPr>
          <a:xfrm>
            <a:off x="5515180" y="7083876"/>
            <a:ext cx="3600037" cy="285198"/>
          </a:xfrm>
          <a:prstGeom prst="rect">
            <a:avLst/>
          </a:prstGeom>
        </p:spPr>
        <p:txBody>
          <a:bodyPr/>
          <a:lstStyle>
            <a:lvl1pPr marL="0" indent="0" algn="ctr">
              <a:buNone/>
              <a:defRPr sz="1800" b="0" i="0">
                <a:solidFill>
                  <a:schemeClr val="tx2"/>
                </a:solidFill>
                <a:latin typeface="Segoe UI" panose="020B0502040204020203" pitchFamily="34" charset="0"/>
                <a:sym typeface="Segoe UI" panose="020B0502040204020203" pitchFamily="34" charset="0"/>
              </a:defRPr>
            </a:lvl1pPr>
          </a:lstStyle>
          <a:p>
            <a:pPr lvl="0"/>
            <a:r>
              <a:rPr lang="en-US" dirty="0"/>
              <a:t>Month 00 2019</a:t>
            </a:r>
          </a:p>
        </p:txBody>
      </p:sp>
      <p:pic>
        <p:nvPicPr>
          <p:cNvPr id="9" name="Picture 8">
            <a:extLst>
              <a:ext uri="{FF2B5EF4-FFF2-40B4-BE49-F238E27FC236}">
                <a16:creationId xmlns:a16="http://schemas.microsoft.com/office/drawing/2014/main" id="{5F560A54-84EC-844C-9FCE-BD65590A3E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86400" y="1483049"/>
            <a:ext cx="3657600" cy="2123440"/>
          </a:xfrm>
          <a:prstGeom prst="rect">
            <a:avLst/>
          </a:prstGeom>
        </p:spPr>
      </p:pic>
    </p:spTree>
    <p:extLst>
      <p:ext uri="{BB962C8B-B14F-4D97-AF65-F5344CB8AC3E}">
        <p14:creationId xmlns:p14="http://schemas.microsoft.com/office/powerpoint/2010/main" val="1080524081"/>
      </p:ext>
    </p:extLst>
  </p:cSld>
  <p:clrMapOvr>
    <a:masterClrMapping/>
  </p:clrMapOvr>
  <p:extLst>
    <p:ext uri="{DCECCB84-F9BA-43D5-87BE-67443E8EF086}">
      <p15:sldGuideLst xmlns:p15="http://schemas.microsoft.com/office/powerpoint/2012/main">
        <p15:guide id="1" orient="horz" pos="1848">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_WT_01">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7E5B6449-1FDB-424F-B8F7-3858C485B773}"/>
              </a:ext>
            </a:extLst>
          </p:cNvPr>
          <p:cNvSpPr>
            <a:spLocks noGrp="1"/>
          </p:cNvSpPr>
          <p:nvPr>
            <p:ph type="pic" sz="quarter" idx="14" hasCustomPrompt="1"/>
          </p:nvPr>
        </p:nvSpPr>
        <p:spPr>
          <a:xfrm>
            <a:off x="3175" y="1"/>
            <a:ext cx="14627225" cy="5927064"/>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pic>
        <p:nvPicPr>
          <p:cNvPr id="8" name="Picture 7">
            <a:extLst>
              <a:ext uri="{FF2B5EF4-FFF2-40B4-BE49-F238E27FC236}">
                <a16:creationId xmlns:a16="http://schemas.microsoft.com/office/drawing/2014/main" id="{43E83C46-AE03-49B2-968D-F4ADA5C4656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4851400"/>
            <a:ext cx="14630400" cy="3378200"/>
          </a:xfrm>
          <a:prstGeom prst="rect">
            <a:avLst/>
          </a:prstGeom>
        </p:spPr>
      </p:pic>
      <p:graphicFrame>
        <p:nvGraphicFramePr>
          <p:cNvPr id="2" name="Object 1" hidden="1">
            <a:extLst>
              <a:ext uri="{FF2B5EF4-FFF2-40B4-BE49-F238E27FC236}">
                <a16:creationId xmlns:a16="http://schemas.microsoft.com/office/drawing/2014/main" id="{EDD88ACE-DE2D-3F4E-90F8-DB22BA0DB53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EDD88ACE-DE2D-3F4E-90F8-DB22BA0DB5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C70C9CB4-B08E-DF45-B296-5B3DFF34A4F3}"/>
              </a:ext>
            </a:extLst>
          </p:cNvPr>
          <p:cNvSpPr>
            <a:spLocks noGrp="1"/>
          </p:cNvSpPr>
          <p:nvPr>
            <p:ph type="sldNum" sz="quarter" idx="10"/>
          </p:nvPr>
        </p:nvSpPr>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226AA584-27BB-2F40-A904-0D13D24B3D9B}"/>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F025FDBF-FBAB-9144-90F0-4E5B96A09AEB}"/>
              </a:ext>
            </a:extLst>
          </p:cNvPr>
          <p:cNvSpPr>
            <a:spLocks noGrp="1"/>
          </p:cNvSpPr>
          <p:nvPr>
            <p:ph type="body" sz="quarter" idx="13" hasCustomPrompt="1"/>
          </p:nvPr>
        </p:nvSpPr>
        <p:spPr>
          <a:xfrm>
            <a:off x="457200" y="5927064"/>
            <a:ext cx="13715999" cy="1549248"/>
          </a:xfrm>
          <a:prstGeom prst="rect">
            <a:avLst/>
          </a:prstGeom>
        </p:spPr>
        <p:txBody>
          <a:bodyPr anchor="ctr" anchorCtr="0"/>
          <a:lstStyle>
            <a:lvl1pPr marL="0" indent="0" algn="ctr">
              <a:buNone/>
              <a:defRPr lang="en-US" sz="5400" b="1" i="0" dirty="0">
                <a:solidFill>
                  <a:schemeClr val="accent1"/>
                </a:solidFill>
                <a:latin typeface="Segoe UI" panose="020B0502040204020203" pitchFamily="34" charset="0"/>
                <a:sym typeface="Segoe UI" panose="020B0502040204020203" pitchFamily="34" charset="0"/>
              </a:defRPr>
            </a:lvl1pPr>
          </a:lstStyle>
          <a:p>
            <a:pPr marL="274300" lvl="0" indent="-274300" algn="ctr">
              <a:lnSpc>
                <a:spcPct val="85000"/>
              </a:lnSpc>
            </a:pPr>
            <a:r>
              <a:rPr lang="en-US" dirty="0"/>
              <a:t>Section title here</a:t>
            </a:r>
          </a:p>
        </p:txBody>
      </p:sp>
      <p:pic>
        <p:nvPicPr>
          <p:cNvPr id="9" name="Picture 8">
            <a:extLst>
              <a:ext uri="{FF2B5EF4-FFF2-40B4-BE49-F238E27FC236}">
                <a16:creationId xmlns:a16="http://schemas.microsoft.com/office/drawing/2014/main" id="{5910D72B-A568-BE49-8DA7-2471D7A8FC97}"/>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610679845"/>
      </p:ext>
    </p:extLst>
  </p:cSld>
  <p:clrMapOvr>
    <a:masterClrMapping/>
  </p:clrMapOvr>
  <p:extLst>
    <p:ext uri="{DCECCB84-F9BA-43D5-87BE-67443E8EF086}">
      <p15:sldGuideLst xmlns:p15="http://schemas.microsoft.com/office/powerpoint/2012/main">
        <p15:guide id="1" orient="horz" pos="5184">
          <p15:clr>
            <a:srgbClr val="FBAE40"/>
          </p15:clr>
        </p15:guide>
        <p15:guide id="2" orient="horz">
          <p15:clr>
            <a:srgbClr val="FBAE40"/>
          </p15:clr>
        </p15:guide>
        <p15:guide id="3">
          <p15:clr>
            <a:srgbClr val="FBAE40"/>
          </p15:clr>
        </p15:guide>
        <p15:guide id="4" pos="921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8B5B10B-6872-AC4D-A19A-9936F6BA02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8B5B10B-6872-AC4D-A19A-9936F6BA02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itle 1">
            <a:extLst>
              <a:ext uri="{FF2B5EF4-FFF2-40B4-BE49-F238E27FC236}">
                <a16:creationId xmlns:a16="http://schemas.microsoft.com/office/drawing/2014/main" id="{E1960E23-FBD9-6647-A373-98A4444F63C6}"/>
              </a:ext>
            </a:extLst>
          </p:cNvPr>
          <p:cNvSpPr>
            <a:spLocks noGrp="1"/>
          </p:cNvSpPr>
          <p:nvPr>
            <p:ph type="ctrTitle" hasCustomPrompt="1"/>
          </p:nvPr>
        </p:nvSpPr>
        <p:spPr>
          <a:xfrm>
            <a:off x="388609" y="78058"/>
            <a:ext cx="2443795" cy="2286000"/>
          </a:xfrm>
          <a:prstGeom prst="rect">
            <a:avLst/>
          </a:prstGeom>
        </p:spPr>
        <p:txBody>
          <a:bodyPr anchor="b">
            <a:normAutofit/>
          </a:bodyPr>
          <a:lstStyle>
            <a:lvl1pPr algn="l">
              <a:defRPr sz="15000" b="1" i="0">
                <a:solidFill>
                  <a:srgbClr val="3369FF"/>
                </a:solidFill>
                <a:latin typeface="Segoe UI" panose="020B0502040204020203" pitchFamily="34" charset="0"/>
                <a:sym typeface="Segoe UI" panose="020B0502040204020203" pitchFamily="34" charset="0"/>
              </a:defRPr>
            </a:lvl1pPr>
          </a:lstStyle>
          <a:p>
            <a:r>
              <a:rPr lang="en-US" dirty="0"/>
              <a:t>1</a:t>
            </a:r>
          </a:p>
        </p:txBody>
      </p:sp>
      <p:sp>
        <p:nvSpPr>
          <p:cNvPr id="6" name="Subtitle 2">
            <a:extLst>
              <a:ext uri="{FF2B5EF4-FFF2-40B4-BE49-F238E27FC236}">
                <a16:creationId xmlns:a16="http://schemas.microsoft.com/office/drawing/2014/main" id="{2DD267E6-E00F-9346-9BAF-BD7F2E16D8D0}"/>
              </a:ext>
            </a:extLst>
          </p:cNvPr>
          <p:cNvSpPr>
            <a:spLocks noGrp="1"/>
          </p:cNvSpPr>
          <p:nvPr>
            <p:ph type="subTitle" idx="1" hasCustomPrompt="1"/>
          </p:nvPr>
        </p:nvSpPr>
        <p:spPr>
          <a:xfrm>
            <a:off x="332853" y="2653992"/>
            <a:ext cx="5610748" cy="2680009"/>
          </a:xfrm>
          <a:prstGeom prst="rect">
            <a:avLst/>
          </a:prstGeom>
        </p:spPr>
        <p:txBody>
          <a:bodyPr>
            <a:noAutofit/>
          </a:bodyPr>
          <a:lstStyle>
            <a:lvl1pPr marL="0" indent="0" algn="l">
              <a:buNone/>
              <a:defRPr sz="5500" b="1" i="0">
                <a:solidFill>
                  <a:srgbClr val="002677"/>
                </a:solidFill>
                <a:latin typeface="Segoe UI" panose="020B0502040204020203" pitchFamily="34" charset="0"/>
                <a:sym typeface="Segoe UI" panose="020B0502040204020203" pitchFamily="34" charset="0"/>
              </a:defRPr>
            </a:lvl1pPr>
            <a:lvl2pPr marL="548600" indent="0" algn="ctr">
              <a:buNone/>
              <a:defRPr sz="2400"/>
            </a:lvl2pPr>
            <a:lvl3pPr marL="1097198" indent="0" algn="ctr">
              <a:buNone/>
              <a:defRPr sz="2160"/>
            </a:lvl3pPr>
            <a:lvl4pPr marL="1645798" indent="0" algn="ctr">
              <a:buNone/>
              <a:defRPr sz="1920"/>
            </a:lvl4pPr>
            <a:lvl5pPr marL="2194396" indent="0" algn="ctr">
              <a:buNone/>
              <a:defRPr sz="1920"/>
            </a:lvl5pPr>
            <a:lvl6pPr marL="2742994" indent="0" algn="ctr">
              <a:buNone/>
              <a:defRPr sz="1920"/>
            </a:lvl6pPr>
            <a:lvl7pPr marL="3291592" indent="0" algn="ctr">
              <a:buNone/>
              <a:defRPr sz="1920"/>
            </a:lvl7pPr>
            <a:lvl8pPr marL="3840192" indent="0" algn="ctr">
              <a:buNone/>
              <a:defRPr sz="1920"/>
            </a:lvl8pPr>
            <a:lvl9pPr marL="4388792" indent="0" algn="ctr">
              <a:buNone/>
              <a:defRPr sz="1920"/>
            </a:lvl9pPr>
          </a:lstStyle>
          <a:p>
            <a:r>
              <a:rPr lang="en-US" dirty="0"/>
              <a:t>Section </a:t>
            </a:r>
          </a:p>
          <a:p>
            <a:r>
              <a:rPr lang="en-US" dirty="0"/>
              <a:t>Title here</a:t>
            </a:r>
          </a:p>
        </p:txBody>
      </p:sp>
      <p:sp>
        <p:nvSpPr>
          <p:cNvPr id="11" name="Slide Number Placeholder 5">
            <a:extLst>
              <a:ext uri="{FF2B5EF4-FFF2-40B4-BE49-F238E27FC236}">
                <a16:creationId xmlns:a16="http://schemas.microsoft.com/office/drawing/2014/main" id="{89D72741-C454-5D4C-91E8-8E2E5FD0634E}"/>
              </a:ext>
            </a:extLst>
          </p:cNvPr>
          <p:cNvSpPr>
            <a:spLocks noGrp="1"/>
          </p:cNvSpPr>
          <p:nvPr>
            <p:ph type="sldNum" sz="quarter" idx="4"/>
          </p:nvPr>
        </p:nvSpPr>
        <p:spPr>
          <a:xfrm>
            <a:off x="13823205"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2" name="Footer Placeholder 3">
            <a:extLst>
              <a:ext uri="{FF2B5EF4-FFF2-40B4-BE49-F238E27FC236}">
                <a16:creationId xmlns:a16="http://schemas.microsoft.com/office/drawing/2014/main" id="{9553DADC-9F0C-9344-A677-AAF158AEC3C3}"/>
              </a:ext>
            </a:extLst>
          </p:cNvPr>
          <p:cNvSpPr>
            <a:spLocks noGrp="1"/>
          </p:cNvSpPr>
          <p:nvPr>
            <p:ph type="ftr" sz="quarter" idx="3"/>
          </p:nvPr>
        </p:nvSpPr>
        <p:spPr>
          <a:xfrm>
            <a:off x="8877055"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7" name="Picture 6">
            <a:extLst>
              <a:ext uri="{FF2B5EF4-FFF2-40B4-BE49-F238E27FC236}">
                <a16:creationId xmlns:a16="http://schemas.microsoft.com/office/drawing/2014/main" id="{189DC87E-A083-564C-B7AA-D016033078B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72520111"/>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8" name="Picture 7">
            <a:extLst>
              <a:ext uri="{FF2B5EF4-FFF2-40B4-BE49-F238E27FC236}">
                <a16:creationId xmlns:a16="http://schemas.microsoft.com/office/drawing/2014/main" id="{B86BF4A4-FCB8-694E-9EDB-DA0146D2C27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419079481"/>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pic>
        <p:nvPicPr>
          <p:cNvPr id="9" name="Picture 8">
            <a:extLst>
              <a:ext uri="{FF2B5EF4-FFF2-40B4-BE49-F238E27FC236}">
                <a16:creationId xmlns:a16="http://schemas.microsoft.com/office/drawing/2014/main" id="{BB0F01B6-57A6-E44F-897F-50E272AB22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37341019"/>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Take Away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9544CC-A2C2-DC49-808A-CF73FF84998C}"/>
              </a:ext>
            </a:extLst>
          </p:cNvPr>
          <p:cNvGraphicFramePr>
            <a:graphicFrameLocks noChangeAspect="1"/>
          </p:cNvGraphicFramePr>
          <p:nvPr userDrawn="1">
            <p:custDataLst>
              <p:tags r:id="rId1"/>
            </p:custDataLst>
            <p:extLst>
              <p:ext uri="{D42A27DB-BD31-4B8C-83A1-F6EECF244321}">
                <p14:modId xmlns:p14="http://schemas.microsoft.com/office/powerpoint/2010/main" val="2725697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9544CC-A2C2-DC49-808A-CF73FF84998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2">
            <a:extLst>
              <a:ext uri="{FF2B5EF4-FFF2-40B4-BE49-F238E27FC236}">
                <a16:creationId xmlns:a16="http://schemas.microsoft.com/office/drawing/2014/main" id="{BF2F95F8-4E80-234C-8A79-9CDC43212602}"/>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7" name="Slide Number Placeholder 5">
            <a:extLst>
              <a:ext uri="{FF2B5EF4-FFF2-40B4-BE49-F238E27FC236}">
                <a16:creationId xmlns:a16="http://schemas.microsoft.com/office/drawing/2014/main" id="{7F85D0F6-27B0-CE42-9210-F8A3DCDCA6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DA823567-F4CC-A44A-B914-76FF7358F48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 name="Text Placeholder 3">
            <a:extLst>
              <a:ext uri="{FF2B5EF4-FFF2-40B4-BE49-F238E27FC236}">
                <a16:creationId xmlns:a16="http://schemas.microsoft.com/office/drawing/2014/main" id="{91082056-9C51-3149-ACC8-7FDA967EF75A}"/>
              </a:ext>
            </a:extLst>
          </p:cNvPr>
          <p:cNvSpPr>
            <a:spLocks noGrp="1"/>
          </p:cNvSpPr>
          <p:nvPr>
            <p:ph type="body" sz="quarter" idx="14"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038473283"/>
      </p:ext>
    </p:extLst>
  </p:cSld>
  <p:clrMapOvr>
    <a:masterClrMapping/>
  </p:clrMapOvr>
  <p:extLst>
    <p:ext uri="{DCECCB84-F9BA-43D5-87BE-67443E8EF086}">
      <p15:sldGuideLst xmlns:p15="http://schemas.microsoft.com/office/powerpoint/2012/main">
        <p15:guide id="1" orient="horz" pos="2544">
          <p15:clr>
            <a:srgbClr val="FBAE40"/>
          </p15:clr>
        </p15:guide>
        <p15:guide id="2" orient="horz" pos="432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pic>
        <p:nvPicPr>
          <p:cNvPr id="28" name="Picture 27">
            <a:extLst>
              <a:ext uri="{FF2B5EF4-FFF2-40B4-BE49-F238E27FC236}">
                <a16:creationId xmlns:a16="http://schemas.microsoft.com/office/drawing/2014/main" id="{26378A0F-F386-7240-B393-2FEC9FD3923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1686244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s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5DE728E-C686-4544-A4AF-7407D671443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C5DE728E-C686-4544-A4AF-7407D671443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C1CA15B-0DC0-FA49-85C2-FA530C8F30B5}"/>
              </a:ext>
            </a:extLst>
          </p:cNvPr>
          <p:cNvSpPr/>
          <p:nvPr userDrawn="1"/>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6" name="Rectangle 5">
            <a:extLst>
              <a:ext uri="{FF2B5EF4-FFF2-40B4-BE49-F238E27FC236}">
                <a16:creationId xmlns:a16="http://schemas.microsoft.com/office/drawing/2014/main" id="{7216500F-B1A9-4645-882F-C86D370553D8}"/>
              </a:ext>
            </a:extLst>
          </p:cNvPr>
          <p:cNvSpPr/>
          <p:nvPr userDrawn="1"/>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7" name="Rectangle 6">
            <a:extLst>
              <a:ext uri="{FF2B5EF4-FFF2-40B4-BE49-F238E27FC236}">
                <a16:creationId xmlns:a16="http://schemas.microsoft.com/office/drawing/2014/main" id="{58448808-F38D-0243-B81C-1B75E52611FF}"/>
              </a:ext>
            </a:extLst>
          </p:cNvPr>
          <p:cNvSpPr/>
          <p:nvPr userDrawn="1"/>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sp>
        <p:nvSpPr>
          <p:cNvPr id="8" name="Rectangle 7">
            <a:extLst>
              <a:ext uri="{FF2B5EF4-FFF2-40B4-BE49-F238E27FC236}">
                <a16:creationId xmlns:a16="http://schemas.microsoft.com/office/drawing/2014/main" id="{97C25F0D-9D79-944D-98C3-79128E3BF0BA}"/>
              </a:ext>
            </a:extLst>
          </p:cNvPr>
          <p:cNvSpPr/>
          <p:nvPr userDrawn="1"/>
        </p:nvSpPr>
        <p:spPr>
          <a:xfrm>
            <a:off x="10956818" y="2285998"/>
            <a:ext cx="3677335" cy="5029202"/>
          </a:xfrm>
          <a:prstGeom prst="rect">
            <a:avLst/>
          </a:prstGeom>
          <a:solidFill>
            <a:srgbClr val="E9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cxnSp>
        <p:nvCxnSpPr>
          <p:cNvPr id="13" name="Straight Connector 12">
            <a:extLst>
              <a:ext uri="{FF2B5EF4-FFF2-40B4-BE49-F238E27FC236}">
                <a16:creationId xmlns:a16="http://schemas.microsoft.com/office/drawing/2014/main" id="{3A6FF31F-07CC-8D41-8031-CFAEFCE4A73B}"/>
              </a:ext>
            </a:extLst>
          </p:cNvPr>
          <p:cNvCxnSpPr/>
          <p:nvPr userDrawn="1"/>
        </p:nvCxnSpPr>
        <p:spPr>
          <a:xfrm>
            <a:off x="3648485" y="220665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C9DC4D7-1B1E-174C-940D-A3793C843D01}"/>
              </a:ext>
            </a:extLst>
          </p:cNvPr>
          <p:cNvCxnSpPr/>
          <p:nvPr userDrawn="1"/>
        </p:nvCxnSpPr>
        <p:spPr>
          <a:xfrm>
            <a:off x="7287299" y="2181945"/>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E93BB7E-F5F2-E649-8033-7166E90A7207}"/>
              </a:ext>
            </a:extLst>
          </p:cNvPr>
          <p:cNvCxnSpPr/>
          <p:nvPr userDrawn="1"/>
        </p:nvCxnSpPr>
        <p:spPr>
          <a:xfrm>
            <a:off x="10950912" y="2194302"/>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 Number Placeholder 5">
            <a:extLst>
              <a:ext uri="{FF2B5EF4-FFF2-40B4-BE49-F238E27FC236}">
                <a16:creationId xmlns:a16="http://schemas.microsoft.com/office/drawing/2014/main" id="{380002C4-0FB2-5844-A675-D6F402F57E0C}"/>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4" name="Footer Placeholder 3">
            <a:extLst>
              <a:ext uri="{FF2B5EF4-FFF2-40B4-BE49-F238E27FC236}">
                <a16:creationId xmlns:a16="http://schemas.microsoft.com/office/drawing/2014/main" id="{1DD1F092-6564-A645-82F4-978A0E34CD9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6" name="Title 1">
            <a:extLst>
              <a:ext uri="{FF2B5EF4-FFF2-40B4-BE49-F238E27FC236}">
                <a16:creationId xmlns:a16="http://schemas.microsoft.com/office/drawing/2014/main" id="{3D7F8090-242A-7D45-B018-EC8BB81EF6F9}"/>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43" name="Text Placeholder 4">
            <a:extLst>
              <a:ext uri="{FF2B5EF4-FFF2-40B4-BE49-F238E27FC236}">
                <a16:creationId xmlns:a16="http://schemas.microsoft.com/office/drawing/2014/main" id="{D739A91B-ECAC-694E-B1D4-B08743F7A719}"/>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4" name="Text Placeholder 2">
            <a:extLst>
              <a:ext uri="{FF2B5EF4-FFF2-40B4-BE49-F238E27FC236}">
                <a16:creationId xmlns:a16="http://schemas.microsoft.com/office/drawing/2014/main" id="{73DFE6B0-7DF2-6642-83E1-66F109347464}"/>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rgbClr val="73C0FF"/>
                </a:solidFill>
                <a:latin typeface="Segoe UI" panose="020B0502040204020203" pitchFamily="34" charset="0"/>
                <a:sym typeface="Segoe UI" panose="020B0502040204020203" pitchFamily="34" charset="0"/>
              </a:defRPr>
            </a:lvl1pPr>
          </a:lstStyle>
          <a:p>
            <a:pPr lvl="0"/>
            <a:r>
              <a:rPr lang="en-US" dirty="0"/>
              <a:t>1</a:t>
            </a:r>
          </a:p>
        </p:txBody>
      </p:sp>
      <p:sp>
        <p:nvSpPr>
          <p:cNvPr id="45" name="Text Placeholder 4">
            <a:extLst>
              <a:ext uri="{FF2B5EF4-FFF2-40B4-BE49-F238E27FC236}">
                <a16:creationId xmlns:a16="http://schemas.microsoft.com/office/drawing/2014/main" id="{05442459-8373-1A41-9688-B9B808260216}"/>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rgbClr val="FFFF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4">
            <a:extLst>
              <a:ext uri="{FF2B5EF4-FFF2-40B4-BE49-F238E27FC236}">
                <a16:creationId xmlns:a16="http://schemas.microsoft.com/office/drawing/2014/main" id="{9672854A-915C-CB40-9798-89F42D35DAE2}"/>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7" name="Text Placeholder 4">
            <a:extLst>
              <a:ext uri="{FF2B5EF4-FFF2-40B4-BE49-F238E27FC236}">
                <a16:creationId xmlns:a16="http://schemas.microsoft.com/office/drawing/2014/main" id="{6F2C4F87-A008-5845-BCBD-D3097A755851}"/>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rgbClr val="0025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2">
            <a:extLst>
              <a:ext uri="{FF2B5EF4-FFF2-40B4-BE49-F238E27FC236}">
                <a16:creationId xmlns:a16="http://schemas.microsoft.com/office/drawing/2014/main" id="{37108E50-1C2C-2B4B-B315-85FB3DD1EC88}"/>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2</a:t>
            </a:r>
          </a:p>
        </p:txBody>
      </p:sp>
      <p:sp>
        <p:nvSpPr>
          <p:cNvPr id="49" name="Text Placeholder 2">
            <a:extLst>
              <a:ext uri="{FF2B5EF4-FFF2-40B4-BE49-F238E27FC236}">
                <a16:creationId xmlns:a16="http://schemas.microsoft.com/office/drawing/2014/main" id="{D77F7913-4904-164E-A7C4-69D8433AC5ED}"/>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rgbClr val="002577"/>
                </a:solidFill>
                <a:latin typeface="Segoe UI" panose="020B0502040204020203" pitchFamily="34" charset="0"/>
                <a:sym typeface="Segoe UI" panose="020B0502040204020203" pitchFamily="34" charset="0"/>
              </a:defRPr>
            </a:lvl1pPr>
          </a:lstStyle>
          <a:p>
            <a:pPr lvl="0"/>
            <a:r>
              <a:rPr lang="en-US" dirty="0"/>
              <a:t>3</a:t>
            </a:r>
          </a:p>
        </p:txBody>
      </p:sp>
      <p:sp>
        <p:nvSpPr>
          <p:cNvPr id="50" name="Text Placeholder 2">
            <a:extLst>
              <a:ext uri="{FF2B5EF4-FFF2-40B4-BE49-F238E27FC236}">
                <a16:creationId xmlns:a16="http://schemas.microsoft.com/office/drawing/2014/main" id="{A2501913-11BF-844A-B7B0-1D42A71BA732}"/>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pic>
        <p:nvPicPr>
          <p:cNvPr id="21" name="Picture 20">
            <a:extLst>
              <a:ext uri="{FF2B5EF4-FFF2-40B4-BE49-F238E27FC236}">
                <a16:creationId xmlns:a16="http://schemas.microsoft.com/office/drawing/2014/main" id="{6451019B-CAA7-B849-B17F-D73F6E87D62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642664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s_WT_07">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4BF40A1-7170-F240-92EA-070FE9A5EE4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B4BF40A1-7170-F240-92EA-070FE9A5EE4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5" name="Text Placeholder 4">
            <a:extLst>
              <a:ext uri="{FF2B5EF4-FFF2-40B4-BE49-F238E27FC236}">
                <a16:creationId xmlns:a16="http://schemas.microsoft.com/office/drawing/2014/main" id="{E819B78F-2807-5245-98EE-F6A82E1A2F16}"/>
              </a:ext>
            </a:extLst>
          </p:cNvPr>
          <p:cNvSpPr>
            <a:spLocks noGrp="1"/>
          </p:cNvSpPr>
          <p:nvPr>
            <p:ph type="body" sz="quarter" idx="12" hasCustomPrompt="1"/>
          </p:nvPr>
        </p:nvSpPr>
        <p:spPr>
          <a:xfrm>
            <a:off x="9852661" y="8574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20" name="Slide Number Placeholder 5">
            <a:extLst>
              <a:ext uri="{FF2B5EF4-FFF2-40B4-BE49-F238E27FC236}">
                <a16:creationId xmlns:a16="http://schemas.microsoft.com/office/drawing/2014/main" id="{E4633B1D-AC27-E94D-AA0E-9F5B3708B5F5}"/>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2" name="Footer Placeholder 3">
            <a:extLst>
              <a:ext uri="{FF2B5EF4-FFF2-40B4-BE49-F238E27FC236}">
                <a16:creationId xmlns:a16="http://schemas.microsoft.com/office/drawing/2014/main" id="{50415E8B-755D-B841-826D-006A9869D91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itle 1">
            <a:extLst>
              <a:ext uri="{FF2B5EF4-FFF2-40B4-BE49-F238E27FC236}">
                <a16:creationId xmlns:a16="http://schemas.microsoft.com/office/drawing/2014/main" id="{CA47CD7A-DCEA-9B4A-A306-119FACB2F484}"/>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53" name="Text Placeholder 4">
            <a:extLst>
              <a:ext uri="{FF2B5EF4-FFF2-40B4-BE49-F238E27FC236}">
                <a16:creationId xmlns:a16="http://schemas.microsoft.com/office/drawing/2014/main" id="{E3CD94B0-BCE2-B54F-B93A-64383F7B9CDB}"/>
              </a:ext>
            </a:extLst>
          </p:cNvPr>
          <p:cNvSpPr>
            <a:spLocks noGrp="1"/>
          </p:cNvSpPr>
          <p:nvPr>
            <p:ph type="body" sz="quarter" idx="13" hasCustomPrompt="1"/>
          </p:nvPr>
        </p:nvSpPr>
        <p:spPr>
          <a:xfrm>
            <a:off x="9852661" y="22290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6" name="Text Placeholder 4">
            <a:extLst>
              <a:ext uri="{FF2B5EF4-FFF2-40B4-BE49-F238E27FC236}">
                <a16:creationId xmlns:a16="http://schemas.microsoft.com/office/drawing/2014/main" id="{B1765562-A1E1-F14A-9E08-7D21F2BC5BE7}"/>
              </a:ext>
            </a:extLst>
          </p:cNvPr>
          <p:cNvSpPr>
            <a:spLocks noGrp="1"/>
          </p:cNvSpPr>
          <p:nvPr>
            <p:ph type="body" sz="quarter" idx="14" hasCustomPrompt="1"/>
          </p:nvPr>
        </p:nvSpPr>
        <p:spPr>
          <a:xfrm>
            <a:off x="9852661" y="36006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9" name="Text Placeholder 4">
            <a:extLst>
              <a:ext uri="{FF2B5EF4-FFF2-40B4-BE49-F238E27FC236}">
                <a16:creationId xmlns:a16="http://schemas.microsoft.com/office/drawing/2014/main" id="{4904B6E2-3755-BA49-B34E-50B16EA2E8E4}"/>
              </a:ext>
            </a:extLst>
          </p:cNvPr>
          <p:cNvSpPr>
            <a:spLocks noGrp="1"/>
          </p:cNvSpPr>
          <p:nvPr>
            <p:ph type="body" sz="quarter" idx="15" hasCustomPrompt="1"/>
          </p:nvPr>
        </p:nvSpPr>
        <p:spPr>
          <a:xfrm>
            <a:off x="9852661" y="49722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2" name="Text Placeholder 4">
            <a:extLst>
              <a:ext uri="{FF2B5EF4-FFF2-40B4-BE49-F238E27FC236}">
                <a16:creationId xmlns:a16="http://schemas.microsoft.com/office/drawing/2014/main" id="{1EEA9482-D32A-1F40-AF1B-6D81BD7A7FCC}"/>
              </a:ext>
            </a:extLst>
          </p:cNvPr>
          <p:cNvSpPr>
            <a:spLocks noGrp="1"/>
          </p:cNvSpPr>
          <p:nvPr>
            <p:ph type="body" sz="quarter" idx="16" hasCustomPrompt="1"/>
          </p:nvPr>
        </p:nvSpPr>
        <p:spPr>
          <a:xfrm>
            <a:off x="9852661" y="6343841"/>
            <a:ext cx="3894344" cy="653860"/>
          </a:xfrm>
          <a:prstGeom prst="rect">
            <a:avLst/>
          </a:prstGeom>
        </p:spPr>
        <p:txBody>
          <a:bodyPr/>
          <a:lstStyle>
            <a:lvl1pPr marL="0" indent="0">
              <a:lnSpc>
                <a:spcPts val="1200"/>
              </a:lnSpc>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0CDB85DB-1B52-0941-93F1-D829144517BB}"/>
              </a:ext>
            </a:extLst>
          </p:cNvPr>
          <p:cNvSpPr>
            <a:spLocks noGrp="1"/>
          </p:cNvSpPr>
          <p:nvPr>
            <p:ph type="body" sz="quarter" idx="17" hasCustomPrompt="1"/>
          </p:nvPr>
        </p:nvSpPr>
        <p:spPr>
          <a:xfrm>
            <a:off x="8376782" y="662798"/>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25" name="Text Placeholder 5">
            <a:extLst>
              <a:ext uri="{FF2B5EF4-FFF2-40B4-BE49-F238E27FC236}">
                <a16:creationId xmlns:a16="http://schemas.microsoft.com/office/drawing/2014/main" id="{34A170DD-EBEC-224A-B549-967955987D91}"/>
              </a:ext>
            </a:extLst>
          </p:cNvPr>
          <p:cNvSpPr>
            <a:spLocks noGrp="1"/>
          </p:cNvSpPr>
          <p:nvPr>
            <p:ph type="body" sz="quarter" idx="18" hasCustomPrompt="1"/>
          </p:nvPr>
        </p:nvSpPr>
        <p:spPr>
          <a:xfrm>
            <a:off x="8376782" y="20447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27" name="Text Placeholder 5">
            <a:extLst>
              <a:ext uri="{FF2B5EF4-FFF2-40B4-BE49-F238E27FC236}">
                <a16:creationId xmlns:a16="http://schemas.microsoft.com/office/drawing/2014/main" id="{A3A43B0B-CA3B-544A-BB07-1F0E6C9B8F49}"/>
              </a:ext>
            </a:extLst>
          </p:cNvPr>
          <p:cNvSpPr>
            <a:spLocks noGrp="1"/>
          </p:cNvSpPr>
          <p:nvPr>
            <p:ph type="body" sz="quarter" idx="19" hasCustomPrompt="1"/>
          </p:nvPr>
        </p:nvSpPr>
        <p:spPr>
          <a:xfrm>
            <a:off x="8376782" y="3426780"/>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28" name="Text Placeholder 5">
            <a:extLst>
              <a:ext uri="{FF2B5EF4-FFF2-40B4-BE49-F238E27FC236}">
                <a16:creationId xmlns:a16="http://schemas.microsoft.com/office/drawing/2014/main" id="{13530151-C1A5-6E4C-AA66-AC4690EF6902}"/>
              </a:ext>
            </a:extLst>
          </p:cNvPr>
          <p:cNvSpPr>
            <a:spLocks noGrp="1"/>
          </p:cNvSpPr>
          <p:nvPr>
            <p:ph type="body" sz="quarter" idx="20" hasCustomPrompt="1"/>
          </p:nvPr>
        </p:nvSpPr>
        <p:spPr>
          <a:xfrm>
            <a:off x="8376782" y="47879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29" name="Text Placeholder 5">
            <a:extLst>
              <a:ext uri="{FF2B5EF4-FFF2-40B4-BE49-F238E27FC236}">
                <a16:creationId xmlns:a16="http://schemas.microsoft.com/office/drawing/2014/main" id="{5EACE6F3-1318-A245-AD4A-807A31CBA783}"/>
              </a:ext>
            </a:extLst>
          </p:cNvPr>
          <p:cNvSpPr>
            <a:spLocks noGrp="1"/>
          </p:cNvSpPr>
          <p:nvPr>
            <p:ph type="body" sz="quarter" idx="21" hasCustomPrompt="1"/>
          </p:nvPr>
        </p:nvSpPr>
        <p:spPr>
          <a:xfrm>
            <a:off x="8376782" y="6159589"/>
            <a:ext cx="1330407" cy="919796"/>
          </a:xfrm>
          <a:prstGeom prst="rect">
            <a:avLst/>
          </a:prstGeom>
        </p:spPr>
        <p:txBody>
          <a:bodyPr/>
          <a:lstStyle>
            <a:lvl1pPr marL="0" indent="0">
              <a:buNone/>
              <a:defRPr sz="7500"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pic>
        <p:nvPicPr>
          <p:cNvPr id="16" name="Picture 15">
            <a:extLst>
              <a:ext uri="{FF2B5EF4-FFF2-40B4-BE49-F238E27FC236}">
                <a16:creationId xmlns:a16="http://schemas.microsoft.com/office/drawing/2014/main" id="{29851B5A-8031-954F-9BCE-D88B5BFADC9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240321944"/>
      </p:ext>
    </p:extLst>
  </p:cSld>
  <p:clrMapOvr>
    <a:masterClrMapping/>
  </p:clrMapOvr>
  <p:extLst>
    <p:ext uri="{DCECCB84-F9BA-43D5-87BE-67443E8EF086}">
      <p15:sldGuideLst xmlns:p15="http://schemas.microsoft.com/office/powerpoint/2012/main">
        <p15:guide id="1" pos="5376">
          <p15:clr>
            <a:srgbClr val="FBAE40"/>
          </p15:clr>
        </p15:guide>
        <p15:guide id="2" pos="6264">
          <p15:clr>
            <a:srgbClr val="FBAE40"/>
          </p15:clr>
        </p15:guide>
        <p15:guide id="3" orient="horz" pos="528">
          <p15:clr>
            <a:srgbClr val="FBAE40"/>
          </p15:clr>
        </p15:guide>
        <p15:guide id="10" orient="horz" pos="960">
          <p15:clr>
            <a:srgbClr val="FBAE40"/>
          </p15:clr>
        </p15:guide>
        <p15:guide id="11" orient="horz" pos="1824">
          <p15:clr>
            <a:srgbClr val="FBAE40"/>
          </p15:clr>
        </p15:guide>
        <p15:guide id="12" orient="horz" pos="1392">
          <p15:clr>
            <a:srgbClr val="FBAE40"/>
          </p15:clr>
        </p15:guide>
        <p15:guide id="13" orient="horz" pos="2256">
          <p15:clr>
            <a:srgbClr val="FBAE40"/>
          </p15:clr>
        </p15:guide>
        <p15:guide id="14" orient="horz" pos="2688">
          <p15:clr>
            <a:srgbClr val="FBAE40"/>
          </p15:clr>
        </p15:guide>
        <p15:guide id="15" orient="horz" pos="3120">
          <p15:clr>
            <a:srgbClr val="FBAE40"/>
          </p15:clr>
        </p15:guide>
        <p15:guide id="16" orient="horz" pos="3552">
          <p15:clr>
            <a:srgbClr val="FBAE40"/>
          </p15:clr>
        </p15:guide>
        <p15:guide id="17" orient="horz" pos="3984">
          <p15:clr>
            <a:srgbClr val="FBAE40"/>
          </p15:clr>
        </p15:guide>
        <p15:guide id="18" orient="horz" pos="441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s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9338EF4-6BB8-904C-9EED-BF09FBA0DE8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9338EF4-6BB8-904C-9EED-BF09FBA0DE8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5" name="Text Placeholder 4">
            <a:extLst>
              <a:ext uri="{FF2B5EF4-FFF2-40B4-BE49-F238E27FC236}">
                <a16:creationId xmlns:a16="http://schemas.microsoft.com/office/drawing/2014/main" id="{28EAB05D-6023-6446-871F-F643EB21D428}"/>
              </a:ext>
            </a:extLst>
          </p:cNvPr>
          <p:cNvSpPr>
            <a:spLocks noGrp="1"/>
          </p:cNvSpPr>
          <p:nvPr>
            <p:ph type="body" sz="quarter" idx="18" hasCustomPrompt="1"/>
          </p:nvPr>
        </p:nvSpPr>
        <p:spPr>
          <a:xfrm>
            <a:off x="8093670"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5" name="Slide Number Placeholder 5">
            <a:extLst>
              <a:ext uri="{FF2B5EF4-FFF2-40B4-BE49-F238E27FC236}">
                <a16:creationId xmlns:a16="http://schemas.microsoft.com/office/drawing/2014/main" id="{F8DC07FD-97E5-F849-914D-DDA379D30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7" name="Footer Placeholder 3">
            <a:extLst>
              <a:ext uri="{FF2B5EF4-FFF2-40B4-BE49-F238E27FC236}">
                <a16:creationId xmlns:a16="http://schemas.microsoft.com/office/drawing/2014/main" id="{758084B5-043A-364E-9017-9761E126923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9" name="Title 1">
            <a:extLst>
              <a:ext uri="{FF2B5EF4-FFF2-40B4-BE49-F238E27FC236}">
                <a16:creationId xmlns:a16="http://schemas.microsoft.com/office/drawing/2014/main" id="{627CA6C2-022E-7940-AB20-7F6D6EBEEFED}"/>
              </a:ext>
            </a:extLst>
          </p:cNvPr>
          <p:cNvSpPr>
            <a:spLocks noGrp="1"/>
          </p:cNvSpPr>
          <p:nvPr>
            <p:ph type="ctrTitle" hasCustomPrompt="1"/>
          </p:nvPr>
        </p:nvSpPr>
        <p:spPr>
          <a:xfrm>
            <a:off x="364865" y="400484"/>
            <a:ext cx="5578737"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67" name="Text Placeholder 4">
            <a:extLst>
              <a:ext uri="{FF2B5EF4-FFF2-40B4-BE49-F238E27FC236}">
                <a16:creationId xmlns:a16="http://schemas.microsoft.com/office/drawing/2014/main" id="{FBF50EC3-1DAF-2A41-A49D-6ECDAE7789FB}"/>
              </a:ext>
            </a:extLst>
          </p:cNvPr>
          <p:cNvSpPr>
            <a:spLocks noGrp="1"/>
          </p:cNvSpPr>
          <p:nvPr>
            <p:ph type="body" sz="quarter" idx="19" hasCustomPrompt="1"/>
          </p:nvPr>
        </p:nvSpPr>
        <p:spPr>
          <a:xfrm>
            <a:off x="8093670"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0" name="Text Placeholder 4">
            <a:extLst>
              <a:ext uri="{FF2B5EF4-FFF2-40B4-BE49-F238E27FC236}">
                <a16:creationId xmlns:a16="http://schemas.microsoft.com/office/drawing/2014/main" id="{35A0945B-E76F-EC46-BB22-719D2294403B}"/>
              </a:ext>
            </a:extLst>
          </p:cNvPr>
          <p:cNvSpPr>
            <a:spLocks noGrp="1"/>
          </p:cNvSpPr>
          <p:nvPr>
            <p:ph type="body" sz="quarter" idx="20" hasCustomPrompt="1"/>
          </p:nvPr>
        </p:nvSpPr>
        <p:spPr>
          <a:xfrm>
            <a:off x="8093670"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3" name="Text Placeholder 4">
            <a:extLst>
              <a:ext uri="{FF2B5EF4-FFF2-40B4-BE49-F238E27FC236}">
                <a16:creationId xmlns:a16="http://schemas.microsoft.com/office/drawing/2014/main" id="{4EFCA974-995E-834E-B32B-39B4D905F233}"/>
              </a:ext>
            </a:extLst>
          </p:cNvPr>
          <p:cNvSpPr>
            <a:spLocks noGrp="1"/>
          </p:cNvSpPr>
          <p:nvPr>
            <p:ph type="body" sz="quarter" idx="21" hasCustomPrompt="1"/>
          </p:nvPr>
        </p:nvSpPr>
        <p:spPr>
          <a:xfrm>
            <a:off x="8093670"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6" name="Text Placeholder 4">
            <a:extLst>
              <a:ext uri="{FF2B5EF4-FFF2-40B4-BE49-F238E27FC236}">
                <a16:creationId xmlns:a16="http://schemas.microsoft.com/office/drawing/2014/main" id="{71B36F53-D480-034F-900B-A3132AEAA185}"/>
              </a:ext>
            </a:extLst>
          </p:cNvPr>
          <p:cNvSpPr>
            <a:spLocks noGrp="1"/>
          </p:cNvSpPr>
          <p:nvPr>
            <p:ph type="body" sz="quarter" idx="22" hasCustomPrompt="1"/>
          </p:nvPr>
        </p:nvSpPr>
        <p:spPr>
          <a:xfrm>
            <a:off x="8093670"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78" name="Text Placeholder 4">
            <a:extLst>
              <a:ext uri="{FF2B5EF4-FFF2-40B4-BE49-F238E27FC236}">
                <a16:creationId xmlns:a16="http://schemas.microsoft.com/office/drawing/2014/main" id="{881FD484-AB12-C645-92DC-2AEC6A14E5BA}"/>
              </a:ext>
            </a:extLst>
          </p:cNvPr>
          <p:cNvSpPr>
            <a:spLocks noGrp="1"/>
          </p:cNvSpPr>
          <p:nvPr>
            <p:ph type="body" sz="quarter" idx="23" hasCustomPrompt="1"/>
          </p:nvPr>
        </p:nvSpPr>
        <p:spPr>
          <a:xfrm>
            <a:off x="11540958" y="8121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0" name="Text Placeholder 4">
            <a:extLst>
              <a:ext uri="{FF2B5EF4-FFF2-40B4-BE49-F238E27FC236}">
                <a16:creationId xmlns:a16="http://schemas.microsoft.com/office/drawing/2014/main" id="{925247B1-5841-8B47-ABB6-E3A3383F8F65}"/>
              </a:ext>
            </a:extLst>
          </p:cNvPr>
          <p:cNvSpPr>
            <a:spLocks noGrp="1"/>
          </p:cNvSpPr>
          <p:nvPr>
            <p:ph type="body" sz="quarter" idx="24" hasCustomPrompt="1"/>
          </p:nvPr>
        </p:nvSpPr>
        <p:spPr>
          <a:xfrm>
            <a:off x="11540958" y="21837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2" name="Text Placeholder 4">
            <a:extLst>
              <a:ext uri="{FF2B5EF4-FFF2-40B4-BE49-F238E27FC236}">
                <a16:creationId xmlns:a16="http://schemas.microsoft.com/office/drawing/2014/main" id="{3CB13209-88F5-E745-9B33-164E9BB2CA9E}"/>
              </a:ext>
            </a:extLst>
          </p:cNvPr>
          <p:cNvSpPr>
            <a:spLocks noGrp="1"/>
          </p:cNvSpPr>
          <p:nvPr>
            <p:ph type="body" sz="quarter" idx="25" hasCustomPrompt="1"/>
          </p:nvPr>
        </p:nvSpPr>
        <p:spPr>
          <a:xfrm>
            <a:off x="11540958" y="3591949"/>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4" name="Text Placeholder 4">
            <a:extLst>
              <a:ext uri="{FF2B5EF4-FFF2-40B4-BE49-F238E27FC236}">
                <a16:creationId xmlns:a16="http://schemas.microsoft.com/office/drawing/2014/main" id="{26C66067-50E5-9843-A3EA-12D8A95E044A}"/>
              </a:ext>
            </a:extLst>
          </p:cNvPr>
          <p:cNvSpPr>
            <a:spLocks noGrp="1"/>
          </p:cNvSpPr>
          <p:nvPr>
            <p:ph type="body" sz="quarter" idx="26" hasCustomPrompt="1"/>
          </p:nvPr>
        </p:nvSpPr>
        <p:spPr>
          <a:xfrm>
            <a:off x="11540958" y="49269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87" name="Text Placeholder 4">
            <a:extLst>
              <a:ext uri="{FF2B5EF4-FFF2-40B4-BE49-F238E27FC236}">
                <a16:creationId xmlns:a16="http://schemas.microsoft.com/office/drawing/2014/main" id="{AFFEDDAB-BD3E-FD47-8C4A-ED8CB817DFD7}"/>
              </a:ext>
            </a:extLst>
          </p:cNvPr>
          <p:cNvSpPr>
            <a:spLocks noGrp="1"/>
          </p:cNvSpPr>
          <p:nvPr>
            <p:ph type="body" sz="quarter" idx="27" hasCustomPrompt="1"/>
          </p:nvPr>
        </p:nvSpPr>
        <p:spPr>
          <a:xfrm>
            <a:off x="11540958" y="6298573"/>
            <a:ext cx="2612431" cy="490849"/>
          </a:xfrm>
          <a:prstGeom prst="rect">
            <a:avLst/>
          </a:prstGeom>
        </p:spPr>
        <p:txBody>
          <a:bodyPr/>
          <a:lstStyle>
            <a:lvl1pPr marL="0" indent="0">
              <a:lnSpc>
                <a:spcPts val="1200"/>
              </a:lnSpc>
              <a:buNone/>
              <a:defRPr sz="16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6" name="Text Placeholder 5">
            <a:extLst>
              <a:ext uri="{FF2B5EF4-FFF2-40B4-BE49-F238E27FC236}">
                <a16:creationId xmlns:a16="http://schemas.microsoft.com/office/drawing/2014/main" id="{E6D0290E-155D-E042-8C37-BFE5C31CF33F}"/>
              </a:ext>
            </a:extLst>
          </p:cNvPr>
          <p:cNvSpPr>
            <a:spLocks noGrp="1"/>
          </p:cNvSpPr>
          <p:nvPr>
            <p:ph type="body" sz="quarter" idx="29" hasCustomPrompt="1"/>
          </p:nvPr>
        </p:nvSpPr>
        <p:spPr>
          <a:xfrm>
            <a:off x="7336415"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a:t>
            </a:r>
          </a:p>
        </p:txBody>
      </p:sp>
      <p:sp>
        <p:nvSpPr>
          <p:cNvPr id="40" name="Text Placeholder 5">
            <a:extLst>
              <a:ext uri="{FF2B5EF4-FFF2-40B4-BE49-F238E27FC236}">
                <a16:creationId xmlns:a16="http://schemas.microsoft.com/office/drawing/2014/main" id="{03850412-D5BD-1548-B6F8-95D26F3D2B44}"/>
              </a:ext>
            </a:extLst>
          </p:cNvPr>
          <p:cNvSpPr>
            <a:spLocks noGrp="1"/>
          </p:cNvSpPr>
          <p:nvPr>
            <p:ph type="body" sz="quarter" idx="30" hasCustomPrompt="1"/>
          </p:nvPr>
        </p:nvSpPr>
        <p:spPr>
          <a:xfrm>
            <a:off x="7336415"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2</a:t>
            </a:r>
          </a:p>
        </p:txBody>
      </p:sp>
      <p:sp>
        <p:nvSpPr>
          <p:cNvPr id="42" name="Text Placeholder 5">
            <a:extLst>
              <a:ext uri="{FF2B5EF4-FFF2-40B4-BE49-F238E27FC236}">
                <a16:creationId xmlns:a16="http://schemas.microsoft.com/office/drawing/2014/main" id="{37D55A63-6236-BE40-ABFF-90BF50E865FE}"/>
              </a:ext>
            </a:extLst>
          </p:cNvPr>
          <p:cNvSpPr>
            <a:spLocks noGrp="1"/>
          </p:cNvSpPr>
          <p:nvPr>
            <p:ph type="body" sz="quarter" idx="31" hasCustomPrompt="1"/>
          </p:nvPr>
        </p:nvSpPr>
        <p:spPr>
          <a:xfrm>
            <a:off x="7336415"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3</a:t>
            </a:r>
          </a:p>
        </p:txBody>
      </p:sp>
      <p:sp>
        <p:nvSpPr>
          <p:cNvPr id="43" name="Text Placeholder 5">
            <a:extLst>
              <a:ext uri="{FF2B5EF4-FFF2-40B4-BE49-F238E27FC236}">
                <a16:creationId xmlns:a16="http://schemas.microsoft.com/office/drawing/2014/main" id="{7478E59C-481E-784F-8481-4C406642D3E8}"/>
              </a:ext>
            </a:extLst>
          </p:cNvPr>
          <p:cNvSpPr>
            <a:spLocks noGrp="1"/>
          </p:cNvSpPr>
          <p:nvPr>
            <p:ph type="body" sz="quarter" idx="32" hasCustomPrompt="1"/>
          </p:nvPr>
        </p:nvSpPr>
        <p:spPr>
          <a:xfrm>
            <a:off x="7336415"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4</a:t>
            </a:r>
          </a:p>
        </p:txBody>
      </p:sp>
      <p:sp>
        <p:nvSpPr>
          <p:cNvPr id="44" name="Text Placeholder 5">
            <a:extLst>
              <a:ext uri="{FF2B5EF4-FFF2-40B4-BE49-F238E27FC236}">
                <a16:creationId xmlns:a16="http://schemas.microsoft.com/office/drawing/2014/main" id="{DF49F66D-3EB4-C649-AA52-C1CE55D9E29B}"/>
              </a:ext>
            </a:extLst>
          </p:cNvPr>
          <p:cNvSpPr>
            <a:spLocks noGrp="1"/>
          </p:cNvSpPr>
          <p:nvPr>
            <p:ph type="body" sz="quarter" idx="33" hasCustomPrompt="1"/>
          </p:nvPr>
        </p:nvSpPr>
        <p:spPr>
          <a:xfrm>
            <a:off x="7336415"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5</a:t>
            </a:r>
          </a:p>
        </p:txBody>
      </p:sp>
      <p:sp>
        <p:nvSpPr>
          <p:cNvPr id="53" name="Text Placeholder 5">
            <a:extLst>
              <a:ext uri="{FF2B5EF4-FFF2-40B4-BE49-F238E27FC236}">
                <a16:creationId xmlns:a16="http://schemas.microsoft.com/office/drawing/2014/main" id="{77AFEA5E-3A24-F547-A539-252800FA175F}"/>
              </a:ext>
            </a:extLst>
          </p:cNvPr>
          <p:cNvSpPr>
            <a:spLocks noGrp="1"/>
          </p:cNvSpPr>
          <p:nvPr>
            <p:ph type="body" sz="quarter" idx="34" hasCustomPrompt="1"/>
          </p:nvPr>
        </p:nvSpPr>
        <p:spPr>
          <a:xfrm>
            <a:off x="10839334" y="70872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6</a:t>
            </a:r>
          </a:p>
        </p:txBody>
      </p:sp>
      <p:sp>
        <p:nvSpPr>
          <p:cNvPr id="54" name="Text Placeholder 5">
            <a:extLst>
              <a:ext uri="{FF2B5EF4-FFF2-40B4-BE49-F238E27FC236}">
                <a16:creationId xmlns:a16="http://schemas.microsoft.com/office/drawing/2014/main" id="{61404EC6-6819-F741-BB8E-B3A4BC39336E}"/>
              </a:ext>
            </a:extLst>
          </p:cNvPr>
          <p:cNvSpPr>
            <a:spLocks noGrp="1"/>
          </p:cNvSpPr>
          <p:nvPr>
            <p:ph type="body" sz="quarter" idx="35" hasCustomPrompt="1"/>
          </p:nvPr>
        </p:nvSpPr>
        <p:spPr>
          <a:xfrm>
            <a:off x="10839334" y="2101106"/>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7</a:t>
            </a:r>
          </a:p>
        </p:txBody>
      </p:sp>
      <p:sp>
        <p:nvSpPr>
          <p:cNvPr id="55" name="Text Placeholder 5">
            <a:extLst>
              <a:ext uri="{FF2B5EF4-FFF2-40B4-BE49-F238E27FC236}">
                <a16:creationId xmlns:a16="http://schemas.microsoft.com/office/drawing/2014/main" id="{C89586CB-F15A-1F4A-9185-9AC4D760D9A3}"/>
              </a:ext>
            </a:extLst>
          </p:cNvPr>
          <p:cNvSpPr>
            <a:spLocks noGrp="1"/>
          </p:cNvSpPr>
          <p:nvPr>
            <p:ph type="body" sz="quarter" idx="36" hasCustomPrompt="1"/>
          </p:nvPr>
        </p:nvSpPr>
        <p:spPr>
          <a:xfrm>
            <a:off x="10839334" y="3503878"/>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8</a:t>
            </a:r>
          </a:p>
        </p:txBody>
      </p:sp>
      <p:sp>
        <p:nvSpPr>
          <p:cNvPr id="56" name="Text Placeholder 5">
            <a:extLst>
              <a:ext uri="{FF2B5EF4-FFF2-40B4-BE49-F238E27FC236}">
                <a16:creationId xmlns:a16="http://schemas.microsoft.com/office/drawing/2014/main" id="{CBF71C3F-9226-064A-8CCD-B2F930C7F170}"/>
              </a:ext>
            </a:extLst>
          </p:cNvPr>
          <p:cNvSpPr>
            <a:spLocks noGrp="1"/>
          </p:cNvSpPr>
          <p:nvPr>
            <p:ph type="body" sz="quarter" idx="37" hasCustomPrompt="1"/>
          </p:nvPr>
        </p:nvSpPr>
        <p:spPr>
          <a:xfrm>
            <a:off x="10839334" y="48339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9</a:t>
            </a:r>
          </a:p>
        </p:txBody>
      </p:sp>
      <p:sp>
        <p:nvSpPr>
          <p:cNvPr id="57" name="Text Placeholder 5">
            <a:extLst>
              <a:ext uri="{FF2B5EF4-FFF2-40B4-BE49-F238E27FC236}">
                <a16:creationId xmlns:a16="http://schemas.microsoft.com/office/drawing/2014/main" id="{94A6A3D4-EDAB-5D4D-9BD5-77EDF50FBBFB}"/>
              </a:ext>
            </a:extLst>
          </p:cNvPr>
          <p:cNvSpPr>
            <a:spLocks noGrp="1"/>
          </p:cNvSpPr>
          <p:nvPr>
            <p:ph type="body" sz="quarter" idx="38" hasCustomPrompt="1"/>
          </p:nvPr>
        </p:nvSpPr>
        <p:spPr>
          <a:xfrm>
            <a:off x="10839334" y="6205514"/>
            <a:ext cx="757255" cy="495300"/>
          </a:xfrm>
          <a:prstGeom prst="rect">
            <a:avLst/>
          </a:prstGeom>
        </p:spPr>
        <p:txBody>
          <a:bodyPr/>
          <a:lstStyle>
            <a:lvl1pPr marL="0" indent="0">
              <a:buNone/>
              <a:defRPr b="1" i="0">
                <a:solidFill>
                  <a:srgbClr val="3369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10</a:t>
            </a:r>
          </a:p>
        </p:txBody>
      </p:sp>
      <p:pic>
        <p:nvPicPr>
          <p:cNvPr id="26" name="Picture 25">
            <a:extLst>
              <a:ext uri="{FF2B5EF4-FFF2-40B4-BE49-F238E27FC236}">
                <a16:creationId xmlns:a16="http://schemas.microsoft.com/office/drawing/2014/main" id="{8EB86428-2206-7D4A-9228-18B4431D73F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63486675"/>
      </p:ext>
    </p:extLst>
  </p:cSld>
  <p:clrMapOvr>
    <a:masterClrMapping/>
  </p:clrMapOvr>
  <p:extLst>
    <p:ext uri="{DCECCB84-F9BA-43D5-87BE-67443E8EF086}">
      <p15:sldGuideLst xmlns:p15="http://schemas.microsoft.com/office/powerpoint/2012/main">
        <p15:guide id="12" orient="horz" pos="504">
          <p15:clr>
            <a:srgbClr val="FBAE40"/>
          </p15:clr>
        </p15:guide>
        <p15:guide id="14" orient="horz" pos="1368">
          <p15:clr>
            <a:srgbClr val="FBAE40"/>
          </p15:clr>
        </p15:guide>
        <p15:guide id="16" orient="horz" pos="3000">
          <p15:clr>
            <a:srgbClr val="FBAE40"/>
          </p15:clr>
        </p15:guide>
        <p15:guide id="17" orient="horz" pos="3864">
          <p15:clr>
            <a:srgbClr val="FBAE40"/>
          </p15:clr>
        </p15:guide>
        <p15:guide id="19" orient="horz" pos="216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Next Steps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84EC76-FC47-204F-9D39-63E811D06E27}"/>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084EC76-FC47-204F-9D39-63E811D06E27}"/>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7" name="Text Placeholder 4">
            <a:extLst>
              <a:ext uri="{FF2B5EF4-FFF2-40B4-BE49-F238E27FC236}">
                <a16:creationId xmlns:a16="http://schemas.microsoft.com/office/drawing/2014/main" id="{1233E17E-5377-C24C-AD2C-39BA4296672C}"/>
              </a:ext>
            </a:extLst>
          </p:cNvPr>
          <p:cNvSpPr>
            <a:spLocks noGrp="1"/>
          </p:cNvSpPr>
          <p:nvPr>
            <p:ph type="body" sz="quarter" idx="18" hasCustomPrompt="1"/>
          </p:nvPr>
        </p:nvSpPr>
        <p:spPr>
          <a:xfrm>
            <a:off x="53002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8" name="Text Placeholder 4">
            <a:extLst>
              <a:ext uri="{FF2B5EF4-FFF2-40B4-BE49-F238E27FC236}">
                <a16:creationId xmlns:a16="http://schemas.microsoft.com/office/drawing/2014/main" id="{E9E43623-1ADA-7C4F-923F-B58B9AC62120}"/>
              </a:ext>
            </a:extLst>
          </p:cNvPr>
          <p:cNvSpPr>
            <a:spLocks noGrp="1"/>
          </p:cNvSpPr>
          <p:nvPr>
            <p:ph type="body" sz="quarter" idx="19" hasCustomPrompt="1"/>
          </p:nvPr>
        </p:nvSpPr>
        <p:spPr>
          <a:xfrm>
            <a:off x="53008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0" name="Slide Number Placeholder 5">
            <a:extLst>
              <a:ext uri="{FF2B5EF4-FFF2-40B4-BE49-F238E27FC236}">
                <a16:creationId xmlns:a16="http://schemas.microsoft.com/office/drawing/2014/main" id="{394B72A7-E3E8-CC4B-816F-2A159364356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1" name="Footer Placeholder 3">
            <a:extLst>
              <a:ext uri="{FF2B5EF4-FFF2-40B4-BE49-F238E27FC236}">
                <a16:creationId xmlns:a16="http://schemas.microsoft.com/office/drawing/2014/main" id="{6803EFAD-4A5C-C948-9D16-079F72932A1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1EEC7578-AE97-504B-991A-7FA2939B953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37" name="Text Placeholder 4">
            <a:extLst>
              <a:ext uri="{FF2B5EF4-FFF2-40B4-BE49-F238E27FC236}">
                <a16:creationId xmlns:a16="http://schemas.microsoft.com/office/drawing/2014/main" id="{7242DD4E-0A20-B240-8C4D-8BCDA14E6853}"/>
              </a:ext>
            </a:extLst>
          </p:cNvPr>
          <p:cNvSpPr>
            <a:spLocks noGrp="1"/>
          </p:cNvSpPr>
          <p:nvPr>
            <p:ph type="body" sz="quarter" idx="20" hasCustomPrompt="1"/>
          </p:nvPr>
        </p:nvSpPr>
        <p:spPr>
          <a:xfrm>
            <a:off x="50038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59" name="Text Placeholder 4">
            <a:extLst>
              <a:ext uri="{FF2B5EF4-FFF2-40B4-BE49-F238E27FC236}">
                <a16:creationId xmlns:a16="http://schemas.microsoft.com/office/drawing/2014/main" id="{24234E21-09D7-5244-A79E-3EF2C41AF65A}"/>
              </a:ext>
            </a:extLst>
          </p:cNvPr>
          <p:cNvSpPr>
            <a:spLocks noGrp="1"/>
          </p:cNvSpPr>
          <p:nvPr>
            <p:ph type="body" sz="quarter" idx="21" hasCustomPrompt="1"/>
          </p:nvPr>
        </p:nvSpPr>
        <p:spPr>
          <a:xfrm>
            <a:off x="9948482" y="26841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0" name="Text Placeholder 4">
            <a:extLst>
              <a:ext uri="{FF2B5EF4-FFF2-40B4-BE49-F238E27FC236}">
                <a16:creationId xmlns:a16="http://schemas.microsoft.com/office/drawing/2014/main" id="{3B433C64-5662-864A-870D-E0F2479AA87C}"/>
              </a:ext>
            </a:extLst>
          </p:cNvPr>
          <p:cNvSpPr>
            <a:spLocks noGrp="1"/>
          </p:cNvSpPr>
          <p:nvPr>
            <p:ph type="body" sz="quarter" idx="22" hasCustomPrompt="1"/>
          </p:nvPr>
        </p:nvSpPr>
        <p:spPr>
          <a:xfrm>
            <a:off x="9949018" y="30724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1" name="Text Placeholder 4">
            <a:extLst>
              <a:ext uri="{FF2B5EF4-FFF2-40B4-BE49-F238E27FC236}">
                <a16:creationId xmlns:a16="http://schemas.microsoft.com/office/drawing/2014/main" id="{C5D9B63E-206A-3A42-ABB9-F04E60D4BA47}"/>
              </a:ext>
            </a:extLst>
          </p:cNvPr>
          <p:cNvSpPr>
            <a:spLocks noGrp="1"/>
          </p:cNvSpPr>
          <p:nvPr>
            <p:ph type="body" sz="quarter" idx="23" hasCustomPrompt="1"/>
          </p:nvPr>
        </p:nvSpPr>
        <p:spPr>
          <a:xfrm>
            <a:off x="9652001" y="26841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4</a:t>
            </a:r>
          </a:p>
        </p:txBody>
      </p:sp>
      <p:sp>
        <p:nvSpPr>
          <p:cNvPr id="63" name="Text Placeholder 4">
            <a:extLst>
              <a:ext uri="{FF2B5EF4-FFF2-40B4-BE49-F238E27FC236}">
                <a16:creationId xmlns:a16="http://schemas.microsoft.com/office/drawing/2014/main" id="{136B03FB-33C3-BF4C-BD6F-3A81C31A82CB}"/>
              </a:ext>
            </a:extLst>
          </p:cNvPr>
          <p:cNvSpPr>
            <a:spLocks noGrp="1"/>
          </p:cNvSpPr>
          <p:nvPr>
            <p:ph type="body" sz="quarter" idx="24" hasCustomPrompt="1"/>
          </p:nvPr>
        </p:nvSpPr>
        <p:spPr>
          <a:xfrm>
            <a:off x="5300282"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4" name="Text Placeholder 4">
            <a:extLst>
              <a:ext uri="{FF2B5EF4-FFF2-40B4-BE49-F238E27FC236}">
                <a16:creationId xmlns:a16="http://schemas.microsoft.com/office/drawing/2014/main" id="{DDC4BDDB-4701-C141-9543-D26BEB144D98}"/>
              </a:ext>
            </a:extLst>
          </p:cNvPr>
          <p:cNvSpPr>
            <a:spLocks noGrp="1"/>
          </p:cNvSpPr>
          <p:nvPr>
            <p:ph type="body" sz="quarter" idx="25" hasCustomPrompt="1"/>
          </p:nvPr>
        </p:nvSpPr>
        <p:spPr>
          <a:xfrm>
            <a:off x="5300818"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5" name="Text Placeholder 4">
            <a:extLst>
              <a:ext uri="{FF2B5EF4-FFF2-40B4-BE49-F238E27FC236}">
                <a16:creationId xmlns:a16="http://schemas.microsoft.com/office/drawing/2014/main" id="{1173C913-F578-7342-9BC9-2B905AF7CD98}"/>
              </a:ext>
            </a:extLst>
          </p:cNvPr>
          <p:cNvSpPr>
            <a:spLocks noGrp="1"/>
          </p:cNvSpPr>
          <p:nvPr>
            <p:ph type="body" sz="quarter" idx="26" hasCustomPrompt="1"/>
          </p:nvPr>
        </p:nvSpPr>
        <p:spPr>
          <a:xfrm>
            <a:off x="50038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7" name="Text Placeholder 4">
            <a:extLst>
              <a:ext uri="{FF2B5EF4-FFF2-40B4-BE49-F238E27FC236}">
                <a16:creationId xmlns:a16="http://schemas.microsoft.com/office/drawing/2014/main" id="{55DE7C74-C751-4E43-9361-A930663D34AD}"/>
              </a:ext>
            </a:extLst>
          </p:cNvPr>
          <p:cNvSpPr>
            <a:spLocks noGrp="1"/>
          </p:cNvSpPr>
          <p:nvPr>
            <p:ph type="body" sz="quarter" idx="27" hasCustomPrompt="1"/>
          </p:nvPr>
        </p:nvSpPr>
        <p:spPr>
          <a:xfrm>
            <a:off x="9985957" y="45129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8" name="Text Placeholder 4">
            <a:extLst>
              <a:ext uri="{FF2B5EF4-FFF2-40B4-BE49-F238E27FC236}">
                <a16:creationId xmlns:a16="http://schemas.microsoft.com/office/drawing/2014/main" id="{E786A57D-7605-784A-AC6B-BF9BEFC55EB0}"/>
              </a:ext>
            </a:extLst>
          </p:cNvPr>
          <p:cNvSpPr>
            <a:spLocks noGrp="1"/>
          </p:cNvSpPr>
          <p:nvPr>
            <p:ph type="body" sz="quarter" idx="28" hasCustomPrompt="1"/>
          </p:nvPr>
        </p:nvSpPr>
        <p:spPr>
          <a:xfrm>
            <a:off x="9986493" y="49012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9" name="Text Placeholder 4">
            <a:extLst>
              <a:ext uri="{FF2B5EF4-FFF2-40B4-BE49-F238E27FC236}">
                <a16:creationId xmlns:a16="http://schemas.microsoft.com/office/drawing/2014/main" id="{09B95635-2B14-0347-8AF2-D0FAD5D48F85}"/>
              </a:ext>
            </a:extLst>
          </p:cNvPr>
          <p:cNvSpPr>
            <a:spLocks noGrp="1"/>
          </p:cNvSpPr>
          <p:nvPr>
            <p:ph type="body" sz="quarter" idx="29" hasCustomPrompt="1"/>
          </p:nvPr>
        </p:nvSpPr>
        <p:spPr>
          <a:xfrm>
            <a:off x="9652001" y="45129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5</a:t>
            </a:r>
          </a:p>
        </p:txBody>
      </p:sp>
      <p:sp>
        <p:nvSpPr>
          <p:cNvPr id="71" name="Text Placeholder 4">
            <a:extLst>
              <a:ext uri="{FF2B5EF4-FFF2-40B4-BE49-F238E27FC236}">
                <a16:creationId xmlns:a16="http://schemas.microsoft.com/office/drawing/2014/main" id="{1F9206FB-46D1-C640-8F1C-714F8758E1D3}"/>
              </a:ext>
            </a:extLst>
          </p:cNvPr>
          <p:cNvSpPr>
            <a:spLocks noGrp="1"/>
          </p:cNvSpPr>
          <p:nvPr>
            <p:ph type="body" sz="quarter" idx="30" hasCustomPrompt="1"/>
          </p:nvPr>
        </p:nvSpPr>
        <p:spPr>
          <a:xfrm>
            <a:off x="53002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2" name="Text Placeholder 4">
            <a:extLst>
              <a:ext uri="{FF2B5EF4-FFF2-40B4-BE49-F238E27FC236}">
                <a16:creationId xmlns:a16="http://schemas.microsoft.com/office/drawing/2014/main" id="{E6731DF6-8C41-D241-A94C-ADA9924643D7}"/>
              </a:ext>
            </a:extLst>
          </p:cNvPr>
          <p:cNvSpPr>
            <a:spLocks noGrp="1"/>
          </p:cNvSpPr>
          <p:nvPr>
            <p:ph type="body" sz="quarter" idx="31" hasCustomPrompt="1"/>
          </p:nvPr>
        </p:nvSpPr>
        <p:spPr>
          <a:xfrm>
            <a:off x="53008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3" name="Text Placeholder 4">
            <a:extLst>
              <a:ext uri="{FF2B5EF4-FFF2-40B4-BE49-F238E27FC236}">
                <a16:creationId xmlns:a16="http://schemas.microsoft.com/office/drawing/2014/main" id="{A9B41717-A488-8A47-9468-F9BCDA4DA76F}"/>
              </a:ext>
            </a:extLst>
          </p:cNvPr>
          <p:cNvSpPr>
            <a:spLocks noGrp="1"/>
          </p:cNvSpPr>
          <p:nvPr>
            <p:ph type="body" sz="quarter" idx="32" hasCustomPrompt="1"/>
          </p:nvPr>
        </p:nvSpPr>
        <p:spPr>
          <a:xfrm>
            <a:off x="50038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75" name="Text Placeholder 4">
            <a:extLst>
              <a:ext uri="{FF2B5EF4-FFF2-40B4-BE49-F238E27FC236}">
                <a16:creationId xmlns:a16="http://schemas.microsoft.com/office/drawing/2014/main" id="{6F3697DF-F2C0-B74B-8B8E-F5F04C77CEF0}"/>
              </a:ext>
            </a:extLst>
          </p:cNvPr>
          <p:cNvSpPr>
            <a:spLocks noGrp="1"/>
          </p:cNvSpPr>
          <p:nvPr>
            <p:ph type="body" sz="quarter" idx="33" hasCustomPrompt="1"/>
          </p:nvPr>
        </p:nvSpPr>
        <p:spPr>
          <a:xfrm>
            <a:off x="9948482" y="6341715"/>
            <a:ext cx="3950207" cy="334099"/>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6" name="Text Placeholder 4">
            <a:extLst>
              <a:ext uri="{FF2B5EF4-FFF2-40B4-BE49-F238E27FC236}">
                <a16:creationId xmlns:a16="http://schemas.microsoft.com/office/drawing/2014/main" id="{010208B9-EBAF-024B-BDBD-B821C46A564B}"/>
              </a:ext>
            </a:extLst>
          </p:cNvPr>
          <p:cNvSpPr>
            <a:spLocks noGrp="1"/>
          </p:cNvSpPr>
          <p:nvPr>
            <p:ph type="body" sz="quarter" idx="34" hasCustomPrompt="1"/>
          </p:nvPr>
        </p:nvSpPr>
        <p:spPr>
          <a:xfrm>
            <a:off x="9949018" y="6730014"/>
            <a:ext cx="3950207" cy="452087"/>
          </a:xfrm>
          <a:prstGeom prst="rect">
            <a:avLst/>
          </a:prstGeom>
        </p:spPr>
        <p:txBody>
          <a:bodyPr/>
          <a:lstStyle>
            <a:lvl1pPr marL="0" indent="0">
              <a:buNone/>
              <a:defRPr sz="25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77" name="Text Placeholder 4">
            <a:extLst>
              <a:ext uri="{FF2B5EF4-FFF2-40B4-BE49-F238E27FC236}">
                <a16:creationId xmlns:a16="http://schemas.microsoft.com/office/drawing/2014/main" id="{54CB2744-2AEB-A64E-A434-B328B74315A9}"/>
              </a:ext>
            </a:extLst>
          </p:cNvPr>
          <p:cNvSpPr>
            <a:spLocks noGrp="1"/>
          </p:cNvSpPr>
          <p:nvPr>
            <p:ph type="body" sz="quarter" idx="35" hasCustomPrompt="1"/>
          </p:nvPr>
        </p:nvSpPr>
        <p:spPr>
          <a:xfrm>
            <a:off x="9652001" y="6341715"/>
            <a:ext cx="318967" cy="334099"/>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6</a:t>
            </a:r>
          </a:p>
        </p:txBody>
      </p:sp>
      <p:pic>
        <p:nvPicPr>
          <p:cNvPr id="24" name="Picture 23">
            <a:extLst>
              <a:ext uri="{FF2B5EF4-FFF2-40B4-BE49-F238E27FC236}">
                <a16:creationId xmlns:a16="http://schemas.microsoft.com/office/drawing/2014/main" id="{52BA1B09-453B-FC47-89B5-2BEDFCD1B65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084844945"/>
      </p:ext>
    </p:extLst>
  </p:cSld>
  <p:clrMapOvr>
    <a:masterClrMapping/>
  </p:clrMapOvr>
  <p:extLst>
    <p:ext uri="{DCECCB84-F9BA-43D5-87BE-67443E8EF086}">
      <p15:sldGuideLst xmlns:p15="http://schemas.microsoft.com/office/powerpoint/2012/main">
        <p15:guide id="1" orient="horz" pos="1608">
          <p15:clr>
            <a:srgbClr val="FBAE40"/>
          </p15:clr>
        </p15:guide>
        <p15:guide id="2" orient="horz" pos="2760">
          <p15:clr>
            <a:srgbClr val="FBAE40"/>
          </p15:clr>
        </p15:guide>
        <p15:guide id="3" orient="horz" pos="3912">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Next Step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CD79644-E311-654B-ACA7-9231F5E3607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FCD79644-E311-654B-ACA7-9231F5E3607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849F6C18-672B-6D42-AB0F-130596F63BE4}"/>
              </a:ext>
            </a:extLst>
          </p:cNvPr>
          <p:cNvSpPr>
            <a:spLocks noGrp="1"/>
          </p:cNvSpPr>
          <p:nvPr>
            <p:ph type="body" sz="quarter" idx="12" hasCustomPrompt="1"/>
          </p:nvPr>
        </p:nvSpPr>
        <p:spPr>
          <a:xfrm>
            <a:off x="228302"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11" name="Text Placeholder 4">
            <a:extLst>
              <a:ext uri="{FF2B5EF4-FFF2-40B4-BE49-F238E27FC236}">
                <a16:creationId xmlns:a16="http://schemas.microsoft.com/office/drawing/2014/main" id="{BAE060BD-0D8D-AC48-B242-3D34AEB41AA8}"/>
              </a:ext>
            </a:extLst>
          </p:cNvPr>
          <p:cNvSpPr>
            <a:spLocks noGrp="1"/>
          </p:cNvSpPr>
          <p:nvPr>
            <p:ph type="body" sz="quarter" idx="18" hasCustomPrompt="1"/>
          </p:nvPr>
        </p:nvSpPr>
        <p:spPr>
          <a:xfrm>
            <a:off x="568449"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2" name="Text Placeholder 4">
            <a:extLst>
              <a:ext uri="{FF2B5EF4-FFF2-40B4-BE49-F238E27FC236}">
                <a16:creationId xmlns:a16="http://schemas.microsoft.com/office/drawing/2014/main" id="{8E65A059-C9EF-5943-BA43-199F504186F8}"/>
              </a:ext>
            </a:extLst>
          </p:cNvPr>
          <p:cNvSpPr>
            <a:spLocks noGrp="1"/>
          </p:cNvSpPr>
          <p:nvPr>
            <p:ph type="body" sz="quarter" idx="19" hasCustomPrompt="1"/>
          </p:nvPr>
        </p:nvSpPr>
        <p:spPr>
          <a:xfrm>
            <a:off x="568986"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35" name="Text Placeholder 4">
            <a:extLst>
              <a:ext uri="{FF2B5EF4-FFF2-40B4-BE49-F238E27FC236}">
                <a16:creationId xmlns:a16="http://schemas.microsoft.com/office/drawing/2014/main" id="{D959E8D8-29F1-5349-9971-B3AA686A06A3}"/>
              </a:ext>
            </a:extLst>
          </p:cNvPr>
          <p:cNvSpPr>
            <a:spLocks noGrp="1"/>
          </p:cNvSpPr>
          <p:nvPr>
            <p:ph type="body" sz="quarter" idx="48" hasCustomPrompt="1"/>
          </p:nvPr>
        </p:nvSpPr>
        <p:spPr>
          <a:xfrm>
            <a:off x="380924"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9" name="Slide Number Placeholder 5">
            <a:extLst>
              <a:ext uri="{FF2B5EF4-FFF2-40B4-BE49-F238E27FC236}">
                <a16:creationId xmlns:a16="http://schemas.microsoft.com/office/drawing/2014/main" id="{61C7E403-B04F-3848-AA7A-F9B6DFE9E58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0" name="Footer Placeholder 3">
            <a:extLst>
              <a:ext uri="{FF2B5EF4-FFF2-40B4-BE49-F238E27FC236}">
                <a16:creationId xmlns:a16="http://schemas.microsoft.com/office/drawing/2014/main" id="{4E65AF74-1A2C-7942-BD65-558510A5D49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2" name="Title 1">
            <a:extLst>
              <a:ext uri="{FF2B5EF4-FFF2-40B4-BE49-F238E27FC236}">
                <a16:creationId xmlns:a16="http://schemas.microsoft.com/office/drawing/2014/main" id="{FC0581F5-3E5A-DA48-881F-B8EFB4BB927B}"/>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Next steps</a:t>
            </a:r>
          </a:p>
        </p:txBody>
      </p:sp>
      <p:sp>
        <p:nvSpPr>
          <p:cNvPr id="65" name="Text Placeholder 6">
            <a:extLst>
              <a:ext uri="{FF2B5EF4-FFF2-40B4-BE49-F238E27FC236}">
                <a16:creationId xmlns:a16="http://schemas.microsoft.com/office/drawing/2014/main" id="{965E4C8F-20DC-F14A-B44E-3F7E87F1F1CD}"/>
              </a:ext>
            </a:extLst>
          </p:cNvPr>
          <p:cNvSpPr>
            <a:spLocks noGrp="1"/>
          </p:cNvSpPr>
          <p:nvPr>
            <p:ph type="body" sz="quarter" idx="49" hasCustomPrompt="1"/>
          </p:nvPr>
        </p:nvSpPr>
        <p:spPr>
          <a:xfrm>
            <a:off x="228302"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66" name="Text Placeholder 4">
            <a:extLst>
              <a:ext uri="{FF2B5EF4-FFF2-40B4-BE49-F238E27FC236}">
                <a16:creationId xmlns:a16="http://schemas.microsoft.com/office/drawing/2014/main" id="{DC419921-BA25-2B4A-9CB5-A793190FC373}"/>
              </a:ext>
            </a:extLst>
          </p:cNvPr>
          <p:cNvSpPr>
            <a:spLocks noGrp="1"/>
          </p:cNvSpPr>
          <p:nvPr>
            <p:ph type="body" sz="quarter" idx="50" hasCustomPrompt="1"/>
          </p:nvPr>
        </p:nvSpPr>
        <p:spPr>
          <a:xfrm>
            <a:off x="568449"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67" name="Text Placeholder 4">
            <a:extLst>
              <a:ext uri="{FF2B5EF4-FFF2-40B4-BE49-F238E27FC236}">
                <a16:creationId xmlns:a16="http://schemas.microsoft.com/office/drawing/2014/main" id="{71D1A00A-B705-8E43-8323-117F0DB240C3}"/>
              </a:ext>
            </a:extLst>
          </p:cNvPr>
          <p:cNvSpPr>
            <a:spLocks noGrp="1"/>
          </p:cNvSpPr>
          <p:nvPr>
            <p:ph type="body" sz="quarter" idx="51" hasCustomPrompt="1"/>
          </p:nvPr>
        </p:nvSpPr>
        <p:spPr>
          <a:xfrm>
            <a:off x="568986"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68" name="Text Placeholder 6">
            <a:extLst>
              <a:ext uri="{FF2B5EF4-FFF2-40B4-BE49-F238E27FC236}">
                <a16:creationId xmlns:a16="http://schemas.microsoft.com/office/drawing/2014/main" id="{2D523B49-04C1-A14E-A925-C8DD012D948C}"/>
              </a:ext>
            </a:extLst>
          </p:cNvPr>
          <p:cNvSpPr>
            <a:spLocks noGrp="1"/>
          </p:cNvSpPr>
          <p:nvPr>
            <p:ph type="body" sz="quarter" idx="52" hasCustomPrompt="1"/>
          </p:nvPr>
        </p:nvSpPr>
        <p:spPr>
          <a:xfrm>
            <a:off x="228302"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69" name="Text Placeholder 4">
            <a:extLst>
              <a:ext uri="{FF2B5EF4-FFF2-40B4-BE49-F238E27FC236}">
                <a16:creationId xmlns:a16="http://schemas.microsoft.com/office/drawing/2014/main" id="{EE1E5A43-18B8-1C49-9497-4F8D82728FAD}"/>
              </a:ext>
            </a:extLst>
          </p:cNvPr>
          <p:cNvSpPr>
            <a:spLocks noGrp="1"/>
          </p:cNvSpPr>
          <p:nvPr>
            <p:ph type="body" sz="quarter" idx="53" hasCustomPrompt="1"/>
          </p:nvPr>
        </p:nvSpPr>
        <p:spPr>
          <a:xfrm>
            <a:off x="568449"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70" name="Text Placeholder 4">
            <a:extLst>
              <a:ext uri="{FF2B5EF4-FFF2-40B4-BE49-F238E27FC236}">
                <a16:creationId xmlns:a16="http://schemas.microsoft.com/office/drawing/2014/main" id="{456B82D8-A834-8946-B02E-1F7D9A55D72E}"/>
              </a:ext>
            </a:extLst>
          </p:cNvPr>
          <p:cNvSpPr>
            <a:spLocks noGrp="1"/>
          </p:cNvSpPr>
          <p:nvPr>
            <p:ph type="body" sz="quarter" idx="54" hasCustomPrompt="1"/>
          </p:nvPr>
        </p:nvSpPr>
        <p:spPr>
          <a:xfrm>
            <a:off x="568986"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1" name="Text Placeholder 6">
            <a:extLst>
              <a:ext uri="{FF2B5EF4-FFF2-40B4-BE49-F238E27FC236}">
                <a16:creationId xmlns:a16="http://schemas.microsoft.com/office/drawing/2014/main" id="{56DA5C01-615A-3643-BC66-AE15D94EDC1D}"/>
              </a:ext>
            </a:extLst>
          </p:cNvPr>
          <p:cNvSpPr>
            <a:spLocks noGrp="1"/>
          </p:cNvSpPr>
          <p:nvPr>
            <p:ph type="body" sz="quarter" idx="55" hasCustomPrompt="1"/>
          </p:nvPr>
        </p:nvSpPr>
        <p:spPr>
          <a:xfrm>
            <a:off x="4852883"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82" name="Text Placeholder 4">
            <a:extLst>
              <a:ext uri="{FF2B5EF4-FFF2-40B4-BE49-F238E27FC236}">
                <a16:creationId xmlns:a16="http://schemas.microsoft.com/office/drawing/2014/main" id="{25CCAAA3-6015-3F4B-B023-B81444EFE0A8}"/>
              </a:ext>
            </a:extLst>
          </p:cNvPr>
          <p:cNvSpPr>
            <a:spLocks noGrp="1"/>
          </p:cNvSpPr>
          <p:nvPr>
            <p:ph type="body" sz="quarter" idx="56" hasCustomPrompt="1"/>
          </p:nvPr>
        </p:nvSpPr>
        <p:spPr>
          <a:xfrm>
            <a:off x="5179778"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3" name="Text Placeholder 4">
            <a:extLst>
              <a:ext uri="{FF2B5EF4-FFF2-40B4-BE49-F238E27FC236}">
                <a16:creationId xmlns:a16="http://schemas.microsoft.com/office/drawing/2014/main" id="{A5E5A7AE-63E1-784A-87DD-1DE0312E4F9C}"/>
              </a:ext>
            </a:extLst>
          </p:cNvPr>
          <p:cNvSpPr>
            <a:spLocks noGrp="1"/>
          </p:cNvSpPr>
          <p:nvPr>
            <p:ph type="body" sz="quarter" idx="57" hasCustomPrompt="1"/>
          </p:nvPr>
        </p:nvSpPr>
        <p:spPr>
          <a:xfrm>
            <a:off x="5180314"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4" name="Text Placeholder 4">
            <a:extLst>
              <a:ext uri="{FF2B5EF4-FFF2-40B4-BE49-F238E27FC236}">
                <a16:creationId xmlns:a16="http://schemas.microsoft.com/office/drawing/2014/main" id="{6809CFD5-9BE2-8045-BD0C-E698D422FFE6}"/>
              </a:ext>
            </a:extLst>
          </p:cNvPr>
          <p:cNvSpPr>
            <a:spLocks noGrp="1"/>
          </p:cNvSpPr>
          <p:nvPr>
            <p:ph type="body" sz="quarter" idx="58" hasCustomPrompt="1"/>
          </p:nvPr>
        </p:nvSpPr>
        <p:spPr>
          <a:xfrm>
            <a:off x="499225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85" name="Text Placeholder 6">
            <a:extLst>
              <a:ext uri="{FF2B5EF4-FFF2-40B4-BE49-F238E27FC236}">
                <a16:creationId xmlns:a16="http://schemas.microsoft.com/office/drawing/2014/main" id="{C8957327-30F9-B749-8498-2440755D3C53}"/>
              </a:ext>
            </a:extLst>
          </p:cNvPr>
          <p:cNvSpPr>
            <a:spLocks noGrp="1"/>
          </p:cNvSpPr>
          <p:nvPr>
            <p:ph type="body" sz="quarter" idx="59" hasCustomPrompt="1"/>
          </p:nvPr>
        </p:nvSpPr>
        <p:spPr>
          <a:xfrm>
            <a:off x="4852883"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86" name="Text Placeholder 4">
            <a:extLst>
              <a:ext uri="{FF2B5EF4-FFF2-40B4-BE49-F238E27FC236}">
                <a16:creationId xmlns:a16="http://schemas.microsoft.com/office/drawing/2014/main" id="{86D19F5B-2AB4-D249-BE7E-FD771DA32010}"/>
              </a:ext>
            </a:extLst>
          </p:cNvPr>
          <p:cNvSpPr>
            <a:spLocks noGrp="1"/>
          </p:cNvSpPr>
          <p:nvPr>
            <p:ph type="body" sz="quarter" idx="60" hasCustomPrompt="1"/>
          </p:nvPr>
        </p:nvSpPr>
        <p:spPr>
          <a:xfrm>
            <a:off x="5179778"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87" name="Text Placeholder 4">
            <a:extLst>
              <a:ext uri="{FF2B5EF4-FFF2-40B4-BE49-F238E27FC236}">
                <a16:creationId xmlns:a16="http://schemas.microsoft.com/office/drawing/2014/main" id="{F4EB2C70-48DD-D944-B694-9F7B7CD69C72}"/>
              </a:ext>
            </a:extLst>
          </p:cNvPr>
          <p:cNvSpPr>
            <a:spLocks noGrp="1"/>
          </p:cNvSpPr>
          <p:nvPr>
            <p:ph type="body" sz="quarter" idx="61" hasCustomPrompt="1"/>
          </p:nvPr>
        </p:nvSpPr>
        <p:spPr>
          <a:xfrm>
            <a:off x="5180314"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88" name="Text Placeholder 6">
            <a:extLst>
              <a:ext uri="{FF2B5EF4-FFF2-40B4-BE49-F238E27FC236}">
                <a16:creationId xmlns:a16="http://schemas.microsoft.com/office/drawing/2014/main" id="{64897C1A-999F-9D4B-A596-4F9CAACDD009}"/>
              </a:ext>
            </a:extLst>
          </p:cNvPr>
          <p:cNvSpPr>
            <a:spLocks noGrp="1"/>
          </p:cNvSpPr>
          <p:nvPr>
            <p:ph type="body" sz="quarter" idx="62" hasCustomPrompt="1"/>
          </p:nvPr>
        </p:nvSpPr>
        <p:spPr>
          <a:xfrm>
            <a:off x="4852883"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89" name="Text Placeholder 4">
            <a:extLst>
              <a:ext uri="{FF2B5EF4-FFF2-40B4-BE49-F238E27FC236}">
                <a16:creationId xmlns:a16="http://schemas.microsoft.com/office/drawing/2014/main" id="{8D397C40-4DC5-4445-B464-53C3CB07C93F}"/>
              </a:ext>
            </a:extLst>
          </p:cNvPr>
          <p:cNvSpPr>
            <a:spLocks noGrp="1"/>
          </p:cNvSpPr>
          <p:nvPr>
            <p:ph type="body" sz="quarter" idx="63" hasCustomPrompt="1"/>
          </p:nvPr>
        </p:nvSpPr>
        <p:spPr>
          <a:xfrm>
            <a:off x="5179778"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0" name="Text Placeholder 4">
            <a:extLst>
              <a:ext uri="{FF2B5EF4-FFF2-40B4-BE49-F238E27FC236}">
                <a16:creationId xmlns:a16="http://schemas.microsoft.com/office/drawing/2014/main" id="{2113D492-3C03-3645-A76F-9EEF73E411BD}"/>
              </a:ext>
            </a:extLst>
          </p:cNvPr>
          <p:cNvSpPr>
            <a:spLocks noGrp="1"/>
          </p:cNvSpPr>
          <p:nvPr>
            <p:ph type="body" sz="quarter" idx="64" hasCustomPrompt="1"/>
          </p:nvPr>
        </p:nvSpPr>
        <p:spPr>
          <a:xfrm>
            <a:off x="5180314"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4" name="Text Placeholder 6">
            <a:extLst>
              <a:ext uri="{FF2B5EF4-FFF2-40B4-BE49-F238E27FC236}">
                <a16:creationId xmlns:a16="http://schemas.microsoft.com/office/drawing/2014/main" id="{D2FC71B6-5562-404E-B4B3-00BEDAA72AAF}"/>
              </a:ext>
            </a:extLst>
          </p:cNvPr>
          <p:cNvSpPr>
            <a:spLocks noGrp="1"/>
          </p:cNvSpPr>
          <p:nvPr>
            <p:ph type="body" sz="quarter" idx="65" hasCustomPrompt="1"/>
          </p:nvPr>
        </p:nvSpPr>
        <p:spPr>
          <a:xfrm>
            <a:off x="9500120" y="3595480"/>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1</a:t>
            </a:r>
          </a:p>
        </p:txBody>
      </p:sp>
      <p:sp>
        <p:nvSpPr>
          <p:cNvPr id="95" name="Text Placeholder 4">
            <a:extLst>
              <a:ext uri="{FF2B5EF4-FFF2-40B4-BE49-F238E27FC236}">
                <a16:creationId xmlns:a16="http://schemas.microsoft.com/office/drawing/2014/main" id="{D0DB6E01-C880-7341-8958-191BE9B1D831}"/>
              </a:ext>
            </a:extLst>
          </p:cNvPr>
          <p:cNvSpPr>
            <a:spLocks noGrp="1"/>
          </p:cNvSpPr>
          <p:nvPr>
            <p:ph type="body" sz="quarter" idx="66" hasCustomPrompt="1"/>
          </p:nvPr>
        </p:nvSpPr>
        <p:spPr>
          <a:xfrm>
            <a:off x="9840267" y="3600243"/>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96" name="Text Placeholder 4">
            <a:extLst>
              <a:ext uri="{FF2B5EF4-FFF2-40B4-BE49-F238E27FC236}">
                <a16:creationId xmlns:a16="http://schemas.microsoft.com/office/drawing/2014/main" id="{A5643017-2779-164D-98A0-86FBA4A1A746}"/>
              </a:ext>
            </a:extLst>
          </p:cNvPr>
          <p:cNvSpPr>
            <a:spLocks noGrp="1"/>
          </p:cNvSpPr>
          <p:nvPr>
            <p:ph type="body" sz="quarter" idx="67" hasCustomPrompt="1"/>
          </p:nvPr>
        </p:nvSpPr>
        <p:spPr>
          <a:xfrm>
            <a:off x="9840805" y="3886322"/>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97" name="Text Placeholder 4">
            <a:extLst>
              <a:ext uri="{FF2B5EF4-FFF2-40B4-BE49-F238E27FC236}">
                <a16:creationId xmlns:a16="http://schemas.microsoft.com/office/drawing/2014/main" id="{0BDBF304-9ADB-074D-AFB5-3D74DEF99471}"/>
              </a:ext>
            </a:extLst>
          </p:cNvPr>
          <p:cNvSpPr>
            <a:spLocks noGrp="1"/>
          </p:cNvSpPr>
          <p:nvPr>
            <p:ph type="body" sz="quarter" idx="68" hasCustomPrompt="1"/>
          </p:nvPr>
        </p:nvSpPr>
        <p:spPr>
          <a:xfrm>
            <a:off x="9652743" y="2873315"/>
            <a:ext cx="1299611" cy="315670"/>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98" name="Text Placeholder 6">
            <a:extLst>
              <a:ext uri="{FF2B5EF4-FFF2-40B4-BE49-F238E27FC236}">
                <a16:creationId xmlns:a16="http://schemas.microsoft.com/office/drawing/2014/main" id="{39444EB5-1948-0849-9BC7-58738B235998}"/>
              </a:ext>
            </a:extLst>
          </p:cNvPr>
          <p:cNvSpPr>
            <a:spLocks noGrp="1"/>
          </p:cNvSpPr>
          <p:nvPr>
            <p:ph type="body" sz="quarter" idx="69" hasCustomPrompt="1"/>
          </p:nvPr>
        </p:nvSpPr>
        <p:spPr>
          <a:xfrm>
            <a:off x="9500120" y="4372229"/>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2</a:t>
            </a:r>
          </a:p>
        </p:txBody>
      </p:sp>
      <p:sp>
        <p:nvSpPr>
          <p:cNvPr id="99" name="Text Placeholder 4">
            <a:extLst>
              <a:ext uri="{FF2B5EF4-FFF2-40B4-BE49-F238E27FC236}">
                <a16:creationId xmlns:a16="http://schemas.microsoft.com/office/drawing/2014/main" id="{8BCF6EE2-7E27-6E45-AF82-5B17571C4699}"/>
              </a:ext>
            </a:extLst>
          </p:cNvPr>
          <p:cNvSpPr>
            <a:spLocks noGrp="1"/>
          </p:cNvSpPr>
          <p:nvPr>
            <p:ph type="body" sz="quarter" idx="70" hasCustomPrompt="1"/>
          </p:nvPr>
        </p:nvSpPr>
        <p:spPr>
          <a:xfrm>
            <a:off x="9840267" y="4376992"/>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0" name="Text Placeholder 4">
            <a:extLst>
              <a:ext uri="{FF2B5EF4-FFF2-40B4-BE49-F238E27FC236}">
                <a16:creationId xmlns:a16="http://schemas.microsoft.com/office/drawing/2014/main" id="{15770356-D330-744A-90AC-0ACD21FF99F1}"/>
              </a:ext>
            </a:extLst>
          </p:cNvPr>
          <p:cNvSpPr>
            <a:spLocks noGrp="1"/>
          </p:cNvSpPr>
          <p:nvPr>
            <p:ph type="body" sz="quarter" idx="71" hasCustomPrompt="1"/>
          </p:nvPr>
        </p:nvSpPr>
        <p:spPr>
          <a:xfrm>
            <a:off x="9840805" y="4663071"/>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sp>
        <p:nvSpPr>
          <p:cNvPr id="101" name="Text Placeholder 6">
            <a:extLst>
              <a:ext uri="{FF2B5EF4-FFF2-40B4-BE49-F238E27FC236}">
                <a16:creationId xmlns:a16="http://schemas.microsoft.com/office/drawing/2014/main" id="{397FDE7A-50BE-F845-B7E5-28121B8F2C21}"/>
              </a:ext>
            </a:extLst>
          </p:cNvPr>
          <p:cNvSpPr>
            <a:spLocks noGrp="1"/>
          </p:cNvSpPr>
          <p:nvPr>
            <p:ph type="body" sz="quarter" idx="72" hasCustomPrompt="1"/>
          </p:nvPr>
        </p:nvSpPr>
        <p:spPr>
          <a:xfrm>
            <a:off x="9500120" y="5129312"/>
            <a:ext cx="442181" cy="392431"/>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3</a:t>
            </a:r>
          </a:p>
        </p:txBody>
      </p:sp>
      <p:sp>
        <p:nvSpPr>
          <p:cNvPr id="102" name="Text Placeholder 4">
            <a:extLst>
              <a:ext uri="{FF2B5EF4-FFF2-40B4-BE49-F238E27FC236}">
                <a16:creationId xmlns:a16="http://schemas.microsoft.com/office/drawing/2014/main" id="{A60858A7-F957-354C-A57C-6D17B5A8F2D1}"/>
              </a:ext>
            </a:extLst>
          </p:cNvPr>
          <p:cNvSpPr>
            <a:spLocks noGrp="1"/>
          </p:cNvSpPr>
          <p:nvPr>
            <p:ph type="body" sz="quarter" idx="73" hasCustomPrompt="1"/>
          </p:nvPr>
        </p:nvSpPr>
        <p:spPr>
          <a:xfrm>
            <a:off x="9840267" y="5134075"/>
            <a:ext cx="3620689" cy="254383"/>
          </a:xfrm>
          <a:prstGeom prst="rect">
            <a:avLst/>
          </a:prstGeom>
        </p:spPr>
        <p:txBody>
          <a:bodyPr/>
          <a:lstStyle>
            <a:lvl1pPr marL="0" indent="0">
              <a:buNone/>
              <a:defRPr sz="1800" b="1"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a:t>
            </a:r>
          </a:p>
        </p:txBody>
      </p:sp>
      <p:sp>
        <p:nvSpPr>
          <p:cNvPr id="103" name="Text Placeholder 4">
            <a:extLst>
              <a:ext uri="{FF2B5EF4-FFF2-40B4-BE49-F238E27FC236}">
                <a16:creationId xmlns:a16="http://schemas.microsoft.com/office/drawing/2014/main" id="{AA3D5DC1-FBB5-9342-A859-51F4F92639D4}"/>
              </a:ext>
            </a:extLst>
          </p:cNvPr>
          <p:cNvSpPr>
            <a:spLocks noGrp="1"/>
          </p:cNvSpPr>
          <p:nvPr>
            <p:ph type="body" sz="quarter" idx="74" hasCustomPrompt="1"/>
          </p:nvPr>
        </p:nvSpPr>
        <p:spPr>
          <a:xfrm>
            <a:off x="9840805" y="5420154"/>
            <a:ext cx="3620689" cy="392430"/>
          </a:xfrm>
          <a:prstGeom prst="rect">
            <a:avLst/>
          </a:prstGeom>
        </p:spPr>
        <p:txBody>
          <a:bodyPr/>
          <a:lstStyle>
            <a:lvl1pPr marL="0" indent="0">
              <a:buNone/>
              <a:defRPr sz="1800" b="0" i="0">
                <a:solidFill>
                  <a:srgbClr val="002677"/>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Subtitle content here</a:t>
            </a:r>
          </a:p>
        </p:txBody>
      </p:sp>
      <p:pic>
        <p:nvPicPr>
          <p:cNvPr id="36" name="Picture 35">
            <a:extLst>
              <a:ext uri="{FF2B5EF4-FFF2-40B4-BE49-F238E27FC236}">
                <a16:creationId xmlns:a16="http://schemas.microsoft.com/office/drawing/2014/main" id="{3C5D0B3A-2A42-604B-A4EB-06C23616693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11250829"/>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1920">
          <p15:clr>
            <a:srgbClr val="FBAE40"/>
          </p15:clr>
        </p15:guide>
        <p15:guide id="3" orient="horz" pos="2304">
          <p15:clr>
            <a:srgbClr val="FBAE40"/>
          </p15:clr>
        </p15:guide>
        <p15:guide id="4" orient="horz" pos="2784">
          <p15:clr>
            <a:srgbClr val="FBAE40"/>
          </p15:clr>
        </p15:guide>
        <p15:guide id="5" orient="horz" pos="3264">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melin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6AD9BCF-FEBE-2B4D-8A6F-A575C0162B6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96AD9BCF-FEBE-2B4D-8A6F-A575C0162B6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Text Placeholder 10">
            <a:extLst>
              <a:ext uri="{FF2B5EF4-FFF2-40B4-BE49-F238E27FC236}">
                <a16:creationId xmlns:a16="http://schemas.microsoft.com/office/drawing/2014/main" id="{71E1E964-BB35-C14B-A64D-4257241E811F}"/>
              </a:ext>
            </a:extLst>
          </p:cNvPr>
          <p:cNvSpPr>
            <a:spLocks noGrp="1"/>
          </p:cNvSpPr>
          <p:nvPr>
            <p:ph type="body" sz="quarter" idx="12" hasCustomPrompt="1"/>
          </p:nvPr>
        </p:nvSpPr>
        <p:spPr>
          <a:xfrm>
            <a:off x="695983"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0BFFCA26-434C-CE4E-A257-6806FE4B47A1}"/>
              </a:ext>
            </a:extLst>
          </p:cNvPr>
          <p:cNvSpPr>
            <a:spLocks noGrp="1"/>
          </p:cNvSpPr>
          <p:nvPr>
            <p:ph type="body" sz="quarter" idx="13" hasCustomPrompt="1"/>
          </p:nvPr>
        </p:nvSpPr>
        <p:spPr>
          <a:xfrm>
            <a:off x="326737"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1</a:t>
            </a:r>
          </a:p>
        </p:txBody>
      </p:sp>
      <p:sp>
        <p:nvSpPr>
          <p:cNvPr id="7" name="Rectangle 6">
            <a:extLst>
              <a:ext uri="{FF2B5EF4-FFF2-40B4-BE49-F238E27FC236}">
                <a16:creationId xmlns:a16="http://schemas.microsoft.com/office/drawing/2014/main" id="{E41C953F-B03B-6646-AB55-F7BF6F3A3264}"/>
              </a:ext>
            </a:extLst>
          </p:cNvPr>
          <p:cNvSpPr/>
          <p:nvPr userDrawn="1"/>
        </p:nvSpPr>
        <p:spPr>
          <a:xfrm>
            <a:off x="457202" y="3770771"/>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35" name="Slide Number Placeholder 5">
            <a:extLst>
              <a:ext uri="{FF2B5EF4-FFF2-40B4-BE49-F238E27FC236}">
                <a16:creationId xmlns:a16="http://schemas.microsoft.com/office/drawing/2014/main" id="{F876BA71-DB75-D143-9D78-E4418F55A49A}"/>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6" name="Footer Placeholder 3">
            <a:extLst>
              <a:ext uri="{FF2B5EF4-FFF2-40B4-BE49-F238E27FC236}">
                <a16:creationId xmlns:a16="http://schemas.microsoft.com/office/drawing/2014/main" id="{F3414ABB-41DD-C349-9DD9-A378E75F15A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8" name="Title 1">
            <a:extLst>
              <a:ext uri="{FF2B5EF4-FFF2-40B4-BE49-F238E27FC236}">
                <a16:creationId xmlns:a16="http://schemas.microsoft.com/office/drawing/2014/main" id="{3A0AD528-8BA5-4745-83BE-4E8596B1262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70" name="Text Placeholder 10">
            <a:extLst>
              <a:ext uri="{FF2B5EF4-FFF2-40B4-BE49-F238E27FC236}">
                <a16:creationId xmlns:a16="http://schemas.microsoft.com/office/drawing/2014/main" id="{EDA40E52-AB06-4443-80A9-C39069B6BBC4}"/>
              </a:ext>
            </a:extLst>
          </p:cNvPr>
          <p:cNvSpPr>
            <a:spLocks noGrp="1"/>
          </p:cNvSpPr>
          <p:nvPr>
            <p:ph type="body" sz="quarter" idx="14" hasCustomPrompt="1"/>
          </p:nvPr>
        </p:nvSpPr>
        <p:spPr>
          <a:xfrm>
            <a:off x="4476967"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71" name="Text Placeholder 17">
            <a:extLst>
              <a:ext uri="{FF2B5EF4-FFF2-40B4-BE49-F238E27FC236}">
                <a16:creationId xmlns:a16="http://schemas.microsoft.com/office/drawing/2014/main" id="{FABF79A3-EBA3-A242-A87F-1CDB425F100C}"/>
              </a:ext>
            </a:extLst>
          </p:cNvPr>
          <p:cNvSpPr>
            <a:spLocks noGrp="1"/>
          </p:cNvSpPr>
          <p:nvPr>
            <p:ph type="body" sz="quarter" idx="15" hasCustomPrompt="1"/>
          </p:nvPr>
        </p:nvSpPr>
        <p:spPr>
          <a:xfrm>
            <a:off x="4107721"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3</a:t>
            </a:r>
          </a:p>
        </p:txBody>
      </p:sp>
      <p:sp>
        <p:nvSpPr>
          <p:cNvPr id="80" name="Text Placeholder 10">
            <a:extLst>
              <a:ext uri="{FF2B5EF4-FFF2-40B4-BE49-F238E27FC236}">
                <a16:creationId xmlns:a16="http://schemas.microsoft.com/office/drawing/2014/main" id="{E5A97EB3-CB01-9B47-93D7-7E3604804980}"/>
              </a:ext>
            </a:extLst>
          </p:cNvPr>
          <p:cNvSpPr>
            <a:spLocks noGrp="1"/>
          </p:cNvSpPr>
          <p:nvPr>
            <p:ph type="body" sz="quarter" idx="16" hasCustomPrompt="1"/>
          </p:nvPr>
        </p:nvSpPr>
        <p:spPr>
          <a:xfrm>
            <a:off x="2619121"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1" name="Text Placeholder 17">
            <a:extLst>
              <a:ext uri="{FF2B5EF4-FFF2-40B4-BE49-F238E27FC236}">
                <a16:creationId xmlns:a16="http://schemas.microsoft.com/office/drawing/2014/main" id="{A95A14F7-38FE-8543-8DB1-37012A601494}"/>
              </a:ext>
            </a:extLst>
          </p:cNvPr>
          <p:cNvSpPr>
            <a:spLocks noGrp="1"/>
          </p:cNvSpPr>
          <p:nvPr>
            <p:ph type="body" sz="quarter" idx="17" hasCustomPrompt="1"/>
          </p:nvPr>
        </p:nvSpPr>
        <p:spPr>
          <a:xfrm>
            <a:off x="2249876"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2</a:t>
            </a:r>
          </a:p>
        </p:txBody>
      </p:sp>
      <p:sp>
        <p:nvSpPr>
          <p:cNvPr id="82" name="Text Placeholder 10">
            <a:extLst>
              <a:ext uri="{FF2B5EF4-FFF2-40B4-BE49-F238E27FC236}">
                <a16:creationId xmlns:a16="http://schemas.microsoft.com/office/drawing/2014/main" id="{CEFF965D-181D-F644-AFEE-6980A9931EB7}"/>
              </a:ext>
            </a:extLst>
          </p:cNvPr>
          <p:cNvSpPr>
            <a:spLocks noGrp="1"/>
          </p:cNvSpPr>
          <p:nvPr>
            <p:ph type="body" sz="quarter" idx="18" hasCustomPrompt="1"/>
          </p:nvPr>
        </p:nvSpPr>
        <p:spPr>
          <a:xfrm>
            <a:off x="6378340"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3" name="Text Placeholder 17">
            <a:extLst>
              <a:ext uri="{FF2B5EF4-FFF2-40B4-BE49-F238E27FC236}">
                <a16:creationId xmlns:a16="http://schemas.microsoft.com/office/drawing/2014/main" id="{7042AF19-B4A7-FB4C-A07D-68BB76B2F40C}"/>
              </a:ext>
            </a:extLst>
          </p:cNvPr>
          <p:cNvSpPr>
            <a:spLocks noGrp="1"/>
          </p:cNvSpPr>
          <p:nvPr>
            <p:ph type="body" sz="quarter" idx="19" hasCustomPrompt="1"/>
          </p:nvPr>
        </p:nvSpPr>
        <p:spPr>
          <a:xfrm>
            <a:off x="6009095"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4</a:t>
            </a:r>
          </a:p>
        </p:txBody>
      </p:sp>
      <p:sp>
        <p:nvSpPr>
          <p:cNvPr id="84" name="Text Placeholder 10">
            <a:extLst>
              <a:ext uri="{FF2B5EF4-FFF2-40B4-BE49-F238E27FC236}">
                <a16:creationId xmlns:a16="http://schemas.microsoft.com/office/drawing/2014/main" id="{CBFC5376-560E-D041-BD45-F5ADBFD1A2F1}"/>
              </a:ext>
            </a:extLst>
          </p:cNvPr>
          <p:cNvSpPr>
            <a:spLocks noGrp="1"/>
          </p:cNvSpPr>
          <p:nvPr>
            <p:ph type="body" sz="quarter" idx="20" hasCustomPrompt="1"/>
          </p:nvPr>
        </p:nvSpPr>
        <p:spPr>
          <a:xfrm>
            <a:off x="9926073" y="2683529"/>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5" name="Text Placeholder 17">
            <a:extLst>
              <a:ext uri="{FF2B5EF4-FFF2-40B4-BE49-F238E27FC236}">
                <a16:creationId xmlns:a16="http://schemas.microsoft.com/office/drawing/2014/main" id="{5CA867F4-5F30-9744-AB97-BB45337E556E}"/>
              </a:ext>
            </a:extLst>
          </p:cNvPr>
          <p:cNvSpPr>
            <a:spLocks noGrp="1"/>
          </p:cNvSpPr>
          <p:nvPr>
            <p:ph type="body" sz="quarter" idx="21" hasCustomPrompt="1"/>
          </p:nvPr>
        </p:nvSpPr>
        <p:spPr>
          <a:xfrm>
            <a:off x="9556828" y="2683529"/>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6</a:t>
            </a:r>
          </a:p>
        </p:txBody>
      </p:sp>
      <p:sp>
        <p:nvSpPr>
          <p:cNvPr id="86" name="Text Placeholder 10">
            <a:extLst>
              <a:ext uri="{FF2B5EF4-FFF2-40B4-BE49-F238E27FC236}">
                <a16:creationId xmlns:a16="http://schemas.microsoft.com/office/drawing/2014/main" id="{E88768E5-50B0-CA4E-BC1C-329BBA48E311}"/>
              </a:ext>
            </a:extLst>
          </p:cNvPr>
          <p:cNvSpPr>
            <a:spLocks noGrp="1"/>
          </p:cNvSpPr>
          <p:nvPr>
            <p:ph type="body" sz="quarter" idx="22" hasCustomPrompt="1"/>
          </p:nvPr>
        </p:nvSpPr>
        <p:spPr>
          <a:xfrm>
            <a:off x="8298469"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87" name="Text Placeholder 17">
            <a:extLst>
              <a:ext uri="{FF2B5EF4-FFF2-40B4-BE49-F238E27FC236}">
                <a16:creationId xmlns:a16="http://schemas.microsoft.com/office/drawing/2014/main" id="{4A5C5E22-88C9-5548-8A7D-64A398F4A8C9}"/>
              </a:ext>
            </a:extLst>
          </p:cNvPr>
          <p:cNvSpPr>
            <a:spLocks noGrp="1"/>
          </p:cNvSpPr>
          <p:nvPr>
            <p:ph type="body" sz="quarter" idx="23" hasCustomPrompt="1"/>
          </p:nvPr>
        </p:nvSpPr>
        <p:spPr>
          <a:xfrm>
            <a:off x="7929225"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5</a:t>
            </a:r>
          </a:p>
        </p:txBody>
      </p:sp>
      <p:sp>
        <p:nvSpPr>
          <p:cNvPr id="89" name="Text Placeholder 10">
            <a:extLst>
              <a:ext uri="{FF2B5EF4-FFF2-40B4-BE49-F238E27FC236}">
                <a16:creationId xmlns:a16="http://schemas.microsoft.com/office/drawing/2014/main" id="{FD9B511B-820B-D044-BD30-96B0BC717A2D}"/>
              </a:ext>
            </a:extLst>
          </p:cNvPr>
          <p:cNvSpPr>
            <a:spLocks noGrp="1"/>
          </p:cNvSpPr>
          <p:nvPr>
            <p:ph type="body" sz="quarter" idx="24" hasCustomPrompt="1"/>
          </p:nvPr>
        </p:nvSpPr>
        <p:spPr>
          <a:xfrm>
            <a:off x="11701584" y="4927428"/>
            <a:ext cx="2461963" cy="663901"/>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90" name="Text Placeholder 17">
            <a:extLst>
              <a:ext uri="{FF2B5EF4-FFF2-40B4-BE49-F238E27FC236}">
                <a16:creationId xmlns:a16="http://schemas.microsoft.com/office/drawing/2014/main" id="{580CCF4D-777C-E94B-8FCB-750BEEE7602C}"/>
              </a:ext>
            </a:extLst>
          </p:cNvPr>
          <p:cNvSpPr>
            <a:spLocks noGrp="1"/>
          </p:cNvSpPr>
          <p:nvPr>
            <p:ph type="body" sz="quarter" idx="25" hasCustomPrompt="1"/>
          </p:nvPr>
        </p:nvSpPr>
        <p:spPr>
          <a:xfrm>
            <a:off x="11332339" y="4927428"/>
            <a:ext cx="468691" cy="333493"/>
          </a:xfrm>
          <a:prstGeom prst="rect">
            <a:avLst/>
          </a:prstGeom>
        </p:spPr>
        <p:txBody>
          <a:bodyPr/>
          <a:lstStyle>
            <a:lvl1pPr marL="0" indent="0" algn="r">
              <a:buNone/>
              <a:defRPr sz="1800" b="1" i="0">
                <a:solidFill>
                  <a:srgbClr val="3369FF"/>
                </a:solidFill>
                <a:latin typeface="Segoe UI" panose="020B0502040204020203" pitchFamily="34" charset="0"/>
                <a:sym typeface="Segoe UI" panose="020B0502040204020203" pitchFamily="34" charset="0"/>
              </a:defRPr>
            </a:lvl1pPr>
          </a:lstStyle>
          <a:p>
            <a:pPr lvl="0"/>
            <a:r>
              <a:rPr lang="en-US" dirty="0"/>
              <a:t>7</a:t>
            </a:r>
          </a:p>
        </p:txBody>
      </p:sp>
      <p:pic>
        <p:nvPicPr>
          <p:cNvPr id="21" name="Picture 20">
            <a:extLst>
              <a:ext uri="{FF2B5EF4-FFF2-40B4-BE49-F238E27FC236}">
                <a16:creationId xmlns:a16="http://schemas.microsoft.com/office/drawing/2014/main" id="{E12FF428-AFC9-C848-9C33-9CC7D3A37CB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360398"/>
      </p:ext>
    </p:extLst>
  </p:cSld>
  <p:clrMapOvr>
    <a:masterClrMapping/>
  </p:clrMapOvr>
  <p:extLst>
    <p:ext uri="{DCECCB84-F9BA-43D5-87BE-67443E8EF086}">
      <p15:sldGuideLst xmlns:p15="http://schemas.microsoft.com/office/powerpoint/2012/main">
        <p15:guide id="4" orient="horz" pos="1728">
          <p15:clr>
            <a:srgbClr val="FBAE40"/>
          </p15:clr>
        </p15:guide>
        <p15:guide id="5" orient="horz" pos="3360">
          <p15:clr>
            <a:srgbClr val="FBAE40"/>
          </p15:clr>
        </p15:guide>
        <p15:guide id="6" orient="horz" pos="3096">
          <p15:clr>
            <a:srgbClr val="FBAE40"/>
          </p15:clr>
        </p15:guide>
        <p15:guide id="7" pos="1608">
          <p15:clr>
            <a:srgbClr val="FBAE40"/>
          </p15:clr>
        </p15:guide>
        <p15:guide id="8" pos="2784">
          <p15:clr>
            <a:srgbClr val="FBAE40"/>
          </p15:clr>
        </p15:guide>
        <p15:guide id="9" pos="3984">
          <p15:clr>
            <a:srgbClr val="FBAE40"/>
          </p15:clr>
        </p15:guide>
        <p15:guide id="10" pos="408">
          <p15:clr>
            <a:srgbClr val="FBAE40"/>
          </p15:clr>
        </p15:guide>
        <p15:guide id="11" pos="5184">
          <p15:clr>
            <a:srgbClr val="FBAE40"/>
          </p15:clr>
        </p15:guide>
        <p15:guide id="12" pos="6360">
          <p15:clr>
            <a:srgbClr val="FBAE40"/>
          </p15:clr>
        </p15:guide>
        <p15:guide id="13" orient="horz" pos="2376">
          <p15:clr>
            <a:srgbClr val="FBAE40"/>
          </p15:clr>
        </p15:guide>
        <p15:guide id="14" orient="horz" pos="1920">
          <p15:clr>
            <a:srgbClr val="FBAE40"/>
          </p15:clr>
        </p15:guide>
        <p15:guide id="15" orient="horz" pos="3000">
          <p15:clr>
            <a:srgbClr val="FBAE40"/>
          </p15:clr>
        </p15:guide>
        <p15:guide id="17" pos="756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meline_WT_0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DB07DE9-2835-3549-9012-F5E9F605B3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DDB07DE9-2835-3549-9012-F5E9F605B3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4" name="Rectangle 33">
            <a:extLst>
              <a:ext uri="{FF2B5EF4-FFF2-40B4-BE49-F238E27FC236}">
                <a16:creationId xmlns:a16="http://schemas.microsoft.com/office/drawing/2014/main" id="{4B62D430-3622-F944-8030-6A8F1702A9AA}"/>
              </a:ext>
            </a:extLst>
          </p:cNvPr>
          <p:cNvSpPr/>
          <p:nvPr userDrawn="1"/>
        </p:nvSpPr>
        <p:spPr>
          <a:xfrm>
            <a:off x="457202" y="3772557"/>
            <a:ext cx="13736076" cy="271936"/>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Text Placeholder 10">
            <a:extLst>
              <a:ext uri="{FF2B5EF4-FFF2-40B4-BE49-F238E27FC236}">
                <a16:creationId xmlns:a16="http://schemas.microsoft.com/office/drawing/2014/main" id="{266E90B9-8C95-6343-825C-E62C17A91213}"/>
              </a:ext>
            </a:extLst>
          </p:cNvPr>
          <p:cNvSpPr>
            <a:spLocks noGrp="1"/>
          </p:cNvSpPr>
          <p:nvPr>
            <p:ph type="body" sz="quarter" idx="12" hasCustomPrompt="1"/>
          </p:nvPr>
        </p:nvSpPr>
        <p:spPr>
          <a:xfrm>
            <a:off x="3727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6" name="Text Placeholder 17">
            <a:extLst>
              <a:ext uri="{FF2B5EF4-FFF2-40B4-BE49-F238E27FC236}">
                <a16:creationId xmlns:a16="http://schemas.microsoft.com/office/drawing/2014/main" id="{2F36EC5D-3297-5A42-828A-45B71BD1AF5C}"/>
              </a:ext>
            </a:extLst>
          </p:cNvPr>
          <p:cNvSpPr>
            <a:spLocks noGrp="1"/>
          </p:cNvSpPr>
          <p:nvPr>
            <p:ph type="body" sz="quarter" idx="13" hasCustomPrompt="1"/>
          </p:nvPr>
        </p:nvSpPr>
        <p:spPr>
          <a:xfrm>
            <a:off x="3727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7" name="Text Placeholder 2">
            <a:extLst>
              <a:ext uri="{FF2B5EF4-FFF2-40B4-BE49-F238E27FC236}">
                <a16:creationId xmlns:a16="http://schemas.microsoft.com/office/drawing/2014/main" id="{76A6340B-A70E-6F40-BE52-18428924722C}"/>
              </a:ext>
            </a:extLst>
          </p:cNvPr>
          <p:cNvSpPr>
            <a:spLocks noGrp="1"/>
          </p:cNvSpPr>
          <p:nvPr>
            <p:ph type="body" sz="quarter" idx="14" hasCustomPrompt="1"/>
          </p:nvPr>
        </p:nvSpPr>
        <p:spPr>
          <a:xfrm>
            <a:off x="3727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31" name="Slide Number Placeholder 5">
            <a:extLst>
              <a:ext uri="{FF2B5EF4-FFF2-40B4-BE49-F238E27FC236}">
                <a16:creationId xmlns:a16="http://schemas.microsoft.com/office/drawing/2014/main" id="{BEA43C26-B1EF-6648-9CC6-CFB1FA869281}"/>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2" name="Footer Placeholder 3">
            <a:extLst>
              <a:ext uri="{FF2B5EF4-FFF2-40B4-BE49-F238E27FC236}">
                <a16:creationId xmlns:a16="http://schemas.microsoft.com/office/drawing/2014/main" id="{329031D6-4137-624A-BE65-3322D8DA9FB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3" name="Title 1">
            <a:extLst>
              <a:ext uri="{FF2B5EF4-FFF2-40B4-BE49-F238E27FC236}">
                <a16:creationId xmlns:a16="http://schemas.microsoft.com/office/drawing/2014/main" id="{EC2414C1-54C0-C94B-9BC0-67C132C49ACF}"/>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Timeline</a:t>
            </a:r>
          </a:p>
        </p:txBody>
      </p:sp>
      <p:sp>
        <p:nvSpPr>
          <p:cNvPr id="44" name="Text Placeholder 10">
            <a:extLst>
              <a:ext uri="{FF2B5EF4-FFF2-40B4-BE49-F238E27FC236}">
                <a16:creationId xmlns:a16="http://schemas.microsoft.com/office/drawing/2014/main" id="{54A16AA9-D999-6340-B30C-C3FF62A850D9}"/>
              </a:ext>
            </a:extLst>
          </p:cNvPr>
          <p:cNvSpPr>
            <a:spLocks noGrp="1"/>
          </p:cNvSpPr>
          <p:nvPr>
            <p:ph type="body" sz="quarter" idx="15" hasCustomPrompt="1"/>
          </p:nvPr>
        </p:nvSpPr>
        <p:spPr>
          <a:xfrm>
            <a:off x="38271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5" name="Text Placeholder 17">
            <a:extLst>
              <a:ext uri="{FF2B5EF4-FFF2-40B4-BE49-F238E27FC236}">
                <a16:creationId xmlns:a16="http://schemas.microsoft.com/office/drawing/2014/main" id="{CC22A516-DCEB-E14E-A7DC-5023D339FB40}"/>
              </a:ext>
            </a:extLst>
          </p:cNvPr>
          <p:cNvSpPr>
            <a:spLocks noGrp="1"/>
          </p:cNvSpPr>
          <p:nvPr>
            <p:ph type="body" sz="quarter" idx="16" hasCustomPrompt="1"/>
          </p:nvPr>
        </p:nvSpPr>
        <p:spPr>
          <a:xfrm>
            <a:off x="38271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6" name="Text Placeholder 2">
            <a:extLst>
              <a:ext uri="{FF2B5EF4-FFF2-40B4-BE49-F238E27FC236}">
                <a16:creationId xmlns:a16="http://schemas.microsoft.com/office/drawing/2014/main" id="{CBF80794-4F55-3D45-80B7-D1BBC0FAE2C6}"/>
              </a:ext>
            </a:extLst>
          </p:cNvPr>
          <p:cNvSpPr>
            <a:spLocks noGrp="1"/>
          </p:cNvSpPr>
          <p:nvPr>
            <p:ph type="body" sz="quarter" idx="17" hasCustomPrompt="1"/>
          </p:nvPr>
        </p:nvSpPr>
        <p:spPr>
          <a:xfrm>
            <a:off x="38271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47" name="Text Placeholder 10">
            <a:extLst>
              <a:ext uri="{FF2B5EF4-FFF2-40B4-BE49-F238E27FC236}">
                <a16:creationId xmlns:a16="http://schemas.microsoft.com/office/drawing/2014/main" id="{05576ED1-0F9A-C64C-9C33-80A46C39B4F0}"/>
              </a:ext>
            </a:extLst>
          </p:cNvPr>
          <p:cNvSpPr>
            <a:spLocks noGrp="1"/>
          </p:cNvSpPr>
          <p:nvPr>
            <p:ph type="body" sz="quarter" idx="18" hasCustomPrompt="1"/>
          </p:nvPr>
        </p:nvSpPr>
        <p:spPr>
          <a:xfrm>
            <a:off x="73069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48" name="Text Placeholder 17">
            <a:extLst>
              <a:ext uri="{FF2B5EF4-FFF2-40B4-BE49-F238E27FC236}">
                <a16:creationId xmlns:a16="http://schemas.microsoft.com/office/drawing/2014/main" id="{1B62556C-5980-2147-816C-750E70BD0BF3}"/>
              </a:ext>
            </a:extLst>
          </p:cNvPr>
          <p:cNvSpPr>
            <a:spLocks noGrp="1"/>
          </p:cNvSpPr>
          <p:nvPr>
            <p:ph type="body" sz="quarter" idx="19" hasCustomPrompt="1"/>
          </p:nvPr>
        </p:nvSpPr>
        <p:spPr>
          <a:xfrm>
            <a:off x="73069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49" name="Text Placeholder 2">
            <a:extLst>
              <a:ext uri="{FF2B5EF4-FFF2-40B4-BE49-F238E27FC236}">
                <a16:creationId xmlns:a16="http://schemas.microsoft.com/office/drawing/2014/main" id="{E552DAF1-DF41-5A48-97D1-23DF191BAC68}"/>
              </a:ext>
            </a:extLst>
          </p:cNvPr>
          <p:cNvSpPr>
            <a:spLocks noGrp="1"/>
          </p:cNvSpPr>
          <p:nvPr>
            <p:ph type="body" sz="quarter" idx="20" hasCustomPrompt="1"/>
          </p:nvPr>
        </p:nvSpPr>
        <p:spPr>
          <a:xfrm>
            <a:off x="73069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sp>
        <p:nvSpPr>
          <p:cNvPr id="50" name="Text Placeholder 10">
            <a:extLst>
              <a:ext uri="{FF2B5EF4-FFF2-40B4-BE49-F238E27FC236}">
                <a16:creationId xmlns:a16="http://schemas.microsoft.com/office/drawing/2014/main" id="{273E1958-B8AA-5346-8CD5-CB0E6A3D6580}"/>
              </a:ext>
            </a:extLst>
          </p:cNvPr>
          <p:cNvSpPr>
            <a:spLocks noGrp="1"/>
          </p:cNvSpPr>
          <p:nvPr>
            <p:ph type="body" sz="quarter" idx="21" hasCustomPrompt="1"/>
          </p:nvPr>
        </p:nvSpPr>
        <p:spPr>
          <a:xfrm>
            <a:off x="10697829" y="4712567"/>
            <a:ext cx="2644611" cy="585964"/>
          </a:xfrm>
          <a:prstGeom prst="rect">
            <a:avLst/>
          </a:prstGeom>
        </p:spPr>
        <p:txBody>
          <a:bodyPr/>
          <a:lstStyle>
            <a:lvl1pPr marL="0" marR="0" indent="0" algn="l" defTabSz="1097198" rtl="0" eaLnBrk="1" fontAlgn="auto" latinLnBrk="0" hangingPunct="1">
              <a:lnSpc>
                <a:spcPct val="90000"/>
              </a:lnSpc>
              <a:spcBef>
                <a:spcPts val="0"/>
              </a:spcBef>
              <a:spcAft>
                <a:spcPts val="0"/>
              </a:spcAft>
              <a:buClrTx/>
              <a:buSzTx/>
              <a:buFont typeface="Arial" panose="020B0604020202020204" pitchFamily="34" charset="0"/>
              <a:buNone/>
              <a:tabLst/>
              <a:defRPr sz="1800" b="1" i="0">
                <a:solidFill>
                  <a:srgbClr val="3369FF"/>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marL="0" marR="0" lvl="0" indent="0" algn="l" defTabSz="1097198" rtl="0" eaLnBrk="1" fontAlgn="auto" latinLnBrk="0" hangingPunct="1">
              <a:lnSpc>
                <a:spcPct val="90000"/>
              </a:lnSpc>
              <a:spcBef>
                <a:spcPts val="1200"/>
              </a:spcBef>
              <a:spcAft>
                <a:spcPts val="0"/>
              </a:spcAft>
              <a:buClrTx/>
              <a:buSzTx/>
              <a:buFont typeface="Arial" panose="020B0604020202020204" pitchFamily="34" charset="0"/>
              <a:buNone/>
              <a:tabLst/>
              <a:defRPr/>
            </a:pPr>
            <a:r>
              <a:rPr lang="en-US" dirty="0"/>
              <a:t>Key timeline or milestone title here</a:t>
            </a:r>
          </a:p>
        </p:txBody>
      </p:sp>
      <p:sp>
        <p:nvSpPr>
          <p:cNvPr id="51" name="Text Placeholder 17">
            <a:extLst>
              <a:ext uri="{FF2B5EF4-FFF2-40B4-BE49-F238E27FC236}">
                <a16:creationId xmlns:a16="http://schemas.microsoft.com/office/drawing/2014/main" id="{3C3ABA36-8BC4-F84B-BA4A-7B8469D974C8}"/>
              </a:ext>
            </a:extLst>
          </p:cNvPr>
          <p:cNvSpPr>
            <a:spLocks noGrp="1"/>
          </p:cNvSpPr>
          <p:nvPr>
            <p:ph type="body" sz="quarter" idx="22" hasCustomPrompt="1"/>
          </p:nvPr>
        </p:nvSpPr>
        <p:spPr>
          <a:xfrm>
            <a:off x="10697829" y="4409638"/>
            <a:ext cx="2390803" cy="245105"/>
          </a:xfrm>
          <a:prstGeom prst="rect">
            <a:avLst/>
          </a:prstGeom>
        </p:spPr>
        <p:txBody>
          <a:bodyPr/>
          <a:lstStyle>
            <a:lvl1pPr marL="0" indent="0">
              <a:buNone/>
              <a:defRPr sz="1200" b="1" i="0">
                <a:solidFill>
                  <a:srgbClr val="002677"/>
                </a:solidFill>
                <a:latin typeface="Segoe UI" panose="020B0502040204020203" pitchFamily="34" charset="0"/>
                <a:sym typeface="Segoe UI" panose="020B0502040204020203" pitchFamily="34" charset="0"/>
              </a:defRPr>
            </a:lvl1pPr>
          </a:lstStyle>
          <a:p>
            <a:pPr lvl="0"/>
            <a:r>
              <a:rPr lang="en-US" dirty="0"/>
              <a:t>Month 00 20XX</a:t>
            </a:r>
          </a:p>
        </p:txBody>
      </p:sp>
      <p:sp>
        <p:nvSpPr>
          <p:cNvPr id="52" name="Text Placeholder 2">
            <a:extLst>
              <a:ext uri="{FF2B5EF4-FFF2-40B4-BE49-F238E27FC236}">
                <a16:creationId xmlns:a16="http://schemas.microsoft.com/office/drawing/2014/main" id="{47146BB8-C634-B04A-A59D-E158C3D07AC2}"/>
              </a:ext>
            </a:extLst>
          </p:cNvPr>
          <p:cNvSpPr>
            <a:spLocks noGrp="1"/>
          </p:cNvSpPr>
          <p:nvPr>
            <p:ph type="body" sz="quarter" idx="23" hasCustomPrompt="1"/>
          </p:nvPr>
        </p:nvSpPr>
        <p:spPr>
          <a:xfrm>
            <a:off x="10697839" y="5431073"/>
            <a:ext cx="3000223" cy="1884129"/>
          </a:xfrm>
          <a:prstGeom prst="rect">
            <a:avLst/>
          </a:prstGeom>
        </p:spPr>
        <p:txBody>
          <a:bodyPr/>
          <a:lstStyle>
            <a:lvl1pPr marL="0" marR="0" indent="0" algn="l" defTabSz="1097198" rtl="0" eaLnBrk="1" fontAlgn="auto" latinLnBrk="0" hangingPunct="1">
              <a:lnSpc>
                <a:spcPts val="1600"/>
              </a:lnSpc>
              <a:spcBef>
                <a:spcPts val="1200"/>
              </a:spcBef>
              <a:spcAft>
                <a:spcPts val="0"/>
              </a:spcAft>
              <a:buClrTx/>
              <a:buSzTx/>
              <a:buFont typeface="Arial" panose="020B0604020202020204" pitchFamily="34" charset="0"/>
              <a:buNone/>
              <a:tabLst/>
              <a:defRPr sz="1400" b="0" i="0">
                <a:solidFill>
                  <a:srgbClr val="002677"/>
                </a:solidFill>
                <a:latin typeface="Segoe UI" panose="020B0502040204020203" pitchFamily="34" charset="0"/>
                <a:sym typeface="Segoe UI" panose="020B0502040204020203" pitchFamily="34" charset="0"/>
              </a:defRPr>
            </a:lvl1pPr>
            <a:lvl2pPr marL="548600" indent="0">
              <a:buNone/>
              <a:defRPr sz="1920">
                <a:latin typeface="Helvetica" pitchFamily="2" charset="0"/>
              </a:defRPr>
            </a:lvl2pPr>
            <a:lvl3pPr marL="1097198" indent="0">
              <a:buNone/>
              <a:defRPr sz="1920">
                <a:latin typeface="Helvetica" pitchFamily="2" charset="0"/>
              </a:defRPr>
            </a:lvl3pPr>
            <a:lvl4pPr marL="1645798" indent="0">
              <a:buNone/>
              <a:defRPr sz="1920">
                <a:latin typeface="Helvetica" pitchFamily="2" charset="0"/>
              </a:defRPr>
            </a:lvl4pPr>
            <a:lvl5pPr marL="2194396" indent="0">
              <a:buNone/>
              <a:defRPr sz="1920">
                <a:latin typeface="Helvetica" pitchFamily="2" charset="0"/>
              </a:defRPr>
            </a:lvl5pPr>
          </a:lstStyle>
          <a:p>
            <a:pPr lvl="0"/>
            <a:r>
              <a:rPr lang="en-US" dirty="0"/>
              <a:t>Tur solute </a:t>
            </a:r>
            <a:r>
              <a:rPr lang="en-US" dirty="0" err="1"/>
              <a:t>haruntor</a:t>
            </a:r>
            <a:r>
              <a:rPr lang="en-US" dirty="0"/>
              <a:t> </a:t>
            </a:r>
            <a:r>
              <a:rPr lang="en-US" dirty="0" err="1"/>
              <a:t>saessequist</a:t>
            </a:r>
            <a:r>
              <a:rPr lang="en-US" dirty="0"/>
              <a:t>, </a:t>
            </a:r>
            <a:r>
              <a:rPr lang="en-US" dirty="0" err="1"/>
              <a:t>officiae</a:t>
            </a:r>
            <a:r>
              <a:rPr lang="en-US" dirty="0"/>
              <a:t> </a:t>
            </a:r>
            <a:r>
              <a:rPr lang="en-US" dirty="0" err="1"/>
              <a:t>suntem</a:t>
            </a:r>
            <a:r>
              <a:rPr lang="en-US" dirty="0"/>
              <a:t> </a:t>
            </a:r>
            <a:r>
              <a:rPr lang="en-US" dirty="0" err="1"/>
              <a:t>experia</a:t>
            </a:r>
            <a:r>
              <a:rPr lang="en-US" dirty="0"/>
              <a:t> que </a:t>
            </a:r>
            <a:r>
              <a:rPr lang="en-US" dirty="0" err="1"/>
              <a:t>pratibus</a:t>
            </a:r>
            <a:r>
              <a:rPr lang="en-US" dirty="0"/>
              <a:t> </a:t>
            </a:r>
            <a:r>
              <a:rPr lang="en-US" dirty="0" err="1"/>
              <a:t>eum</a:t>
            </a:r>
            <a:r>
              <a:rPr lang="en-US" dirty="0"/>
              <a:t> </a:t>
            </a:r>
            <a:r>
              <a:rPr lang="en-US" dirty="0" err="1"/>
              <a:t>fuga</a:t>
            </a:r>
            <a:endParaRPr lang="en-US" dirty="0"/>
          </a:p>
        </p:txBody>
      </p:sp>
      <p:pic>
        <p:nvPicPr>
          <p:cNvPr id="19" name="Picture 18">
            <a:extLst>
              <a:ext uri="{FF2B5EF4-FFF2-40B4-BE49-F238E27FC236}">
                <a16:creationId xmlns:a16="http://schemas.microsoft.com/office/drawing/2014/main" id="{026F6612-E89D-134C-BAA6-CD1E51B786D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676473095"/>
      </p:ext>
    </p:extLst>
  </p:cSld>
  <p:clrMapOvr>
    <a:masterClrMapping/>
  </p:clrMapOvr>
  <p:extLst>
    <p:ext uri="{DCECCB84-F9BA-43D5-87BE-67443E8EF086}">
      <p15:sldGuideLst xmlns:p15="http://schemas.microsoft.com/office/powerpoint/2012/main">
        <p15:guide id="1" orient="horz" pos="2880">
          <p15:clr>
            <a:srgbClr val="FBAE40"/>
          </p15:clr>
        </p15:guide>
        <p15:guide id="2" orient="horz" pos="3000">
          <p15:clr>
            <a:srgbClr val="FBAE40"/>
          </p15:clr>
        </p15:guide>
        <p15:guide id="3" pos="2472">
          <p15:clr>
            <a:srgbClr val="FBAE40"/>
          </p15:clr>
        </p15:guide>
        <p15:guide id="4" pos="4656">
          <p15:clr>
            <a:srgbClr val="FBAE40"/>
          </p15:clr>
        </p15:guide>
        <p15:guide id="5" pos="6792">
          <p15:clr>
            <a:srgbClr val="FBAE40"/>
          </p15:clr>
        </p15:guide>
        <p15:guide id="6" orient="horz" pos="2592">
          <p15:clr>
            <a:srgbClr val="FBAE40"/>
          </p15:clr>
        </p15:guide>
        <p15:guide id="7" orient="horz" pos="3288">
          <p15:clr>
            <a:srgbClr val="FBAE40"/>
          </p15:clr>
        </p15:guide>
        <p15:guide id="8" orient="horz" pos="3456">
          <p15:clr>
            <a:srgbClr val="FBAE40"/>
          </p15:clr>
        </p15:guide>
        <p15:guide id="9" orient="horz" pos="2448">
          <p15:clr>
            <a:srgbClr val="FBAE40"/>
          </p15:clr>
        </p15:guide>
        <p15:guide id="10" orient="horz" pos="2472">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iography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332627A-659B-E049-A77F-3CA0745B00AC}"/>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332627A-659B-E049-A77F-3CA0745B00AC}"/>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10360E9-0E7D-2342-86B3-B6103E5F4A47}"/>
              </a:ext>
            </a:extLst>
          </p:cNvPr>
          <p:cNvSpPr>
            <a:spLocks noGrp="1"/>
          </p:cNvSpPr>
          <p:nvPr>
            <p:ph type="body" sz="quarter" idx="13" hasCustomPrompt="1"/>
          </p:nvPr>
        </p:nvSpPr>
        <p:spPr>
          <a:xfrm>
            <a:off x="3826481" y="2219018"/>
            <a:ext cx="5126531" cy="330290"/>
          </a:xfrm>
          <a:prstGeom prst="rect">
            <a:avLst/>
          </a:prstGeom>
        </p:spPr>
        <p:txBody>
          <a:bodyPr/>
          <a:lstStyle>
            <a:lvl1pPr marL="0" indent="0">
              <a:buNone/>
              <a:defRPr sz="25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33941D08-856F-1645-9A80-4ABD38A7597D}"/>
              </a:ext>
            </a:extLst>
          </p:cNvPr>
          <p:cNvSpPr>
            <a:spLocks noGrp="1"/>
          </p:cNvSpPr>
          <p:nvPr>
            <p:ph type="body" sz="quarter" idx="14" hasCustomPrompt="1"/>
          </p:nvPr>
        </p:nvSpPr>
        <p:spPr>
          <a:xfrm>
            <a:off x="3826481" y="2600109"/>
            <a:ext cx="5126531" cy="333683"/>
          </a:xfrm>
          <a:prstGeom prst="rect">
            <a:avLst/>
          </a:prstGeom>
        </p:spPr>
        <p:txBody>
          <a:bodyPr/>
          <a:lstStyle>
            <a:lvl1pPr marL="0" indent="0">
              <a:buNone/>
              <a:defRPr sz="25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379B1774-930E-394D-930F-D92245CA4459}"/>
              </a:ext>
            </a:extLst>
          </p:cNvPr>
          <p:cNvSpPr>
            <a:spLocks noGrp="1"/>
          </p:cNvSpPr>
          <p:nvPr>
            <p:ph type="pic" sz="quarter" idx="15"/>
          </p:nvPr>
        </p:nvSpPr>
        <p:spPr>
          <a:xfrm>
            <a:off x="455132" y="2180916"/>
            <a:ext cx="2733984" cy="2733984"/>
          </a:xfrm>
          <a:prstGeom prst="ellipse">
            <a:avLst/>
          </a:prstGeom>
          <a:ln>
            <a:noFill/>
          </a:ln>
        </p:spPr>
        <p:txBody>
          <a:bodyPr/>
          <a:lstStyle>
            <a:lvl1pPr>
              <a:defRPr b="0" i="0">
                <a:latin typeface="IBM Eliot Sans Medium" panose="020B0703050000000000" pitchFamily="34" charset="0"/>
              </a:defRPr>
            </a:lvl1pPr>
          </a:lstStyle>
          <a:p>
            <a:endParaRPr lang="en-US" dirty="0">
              <a:latin typeface="Segoe UI" panose="020B0502040204020203" pitchFamily="34" charset="0"/>
            </a:endParaRPr>
          </a:p>
        </p:txBody>
      </p:sp>
      <p:sp>
        <p:nvSpPr>
          <p:cNvPr id="10" name="Slide Number Placeholder 5">
            <a:extLst>
              <a:ext uri="{FF2B5EF4-FFF2-40B4-BE49-F238E27FC236}">
                <a16:creationId xmlns:a16="http://schemas.microsoft.com/office/drawing/2014/main" id="{69C97095-39B7-954A-9DB4-39FA2B8749E2}"/>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B67DC740-58D2-1947-AC56-556FB31257F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3" name="Title 1">
            <a:extLst>
              <a:ext uri="{FF2B5EF4-FFF2-40B4-BE49-F238E27FC236}">
                <a16:creationId xmlns:a16="http://schemas.microsoft.com/office/drawing/2014/main" id="{E6B313EF-A9DF-5E40-85D3-C09A19734CE7}"/>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Biography</a:t>
            </a:r>
          </a:p>
        </p:txBody>
      </p:sp>
      <p:sp>
        <p:nvSpPr>
          <p:cNvPr id="9" name="Text Placeholder 8">
            <a:extLst>
              <a:ext uri="{FF2B5EF4-FFF2-40B4-BE49-F238E27FC236}">
                <a16:creationId xmlns:a16="http://schemas.microsoft.com/office/drawing/2014/main" id="{96A6BBD3-2C50-E348-A08B-40C111DA31E9}"/>
              </a:ext>
            </a:extLst>
          </p:cNvPr>
          <p:cNvSpPr>
            <a:spLocks noGrp="1"/>
          </p:cNvSpPr>
          <p:nvPr>
            <p:ph type="body" sz="quarter" idx="16" hasCustomPrompt="1"/>
          </p:nvPr>
        </p:nvSpPr>
        <p:spPr>
          <a:xfrm>
            <a:off x="3825875" y="3390900"/>
            <a:ext cx="6956425" cy="3924300"/>
          </a:xfrm>
          <a:prstGeom prst="rect">
            <a:avLst/>
          </a:prstGeom>
        </p:spPr>
        <p:txBody>
          <a:bodyPr/>
          <a:lstStyle>
            <a:lvl1pPr marL="0" indent="0">
              <a:lnSpc>
                <a:spcPts val="2000"/>
              </a:lnSpc>
              <a:spcBef>
                <a:spcPts val="0"/>
              </a:spcBef>
              <a:buNone/>
              <a:defRPr lang="en-US" sz="1600" smtClean="0">
                <a:effectLst/>
                <a:latin typeface="IBM Plex Sans Medium" panose="020B0603050203000203" pitchFamily="34" charset="0"/>
              </a:defRPr>
            </a:lvl1pPr>
          </a:lstStyle>
          <a:p>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 </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Ut </a:t>
            </a:r>
            <a:r>
              <a:rPr lang="en-US" dirty="0" err="1">
                <a:solidFill>
                  <a:srgbClr val="002677"/>
                </a:solidFill>
                <a:effectLst/>
                <a:latin typeface="Segoe UI" panose="020B0502040204020203" pitchFamily="34" charset="0"/>
              </a:rPr>
              <a:t>pelendebis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voluptatquo</a:t>
            </a:r>
            <a:r>
              <a:rPr lang="en-US" dirty="0">
                <a:solidFill>
                  <a:srgbClr val="002677"/>
                </a:solidFill>
                <a:effectLst/>
                <a:latin typeface="Segoe UI" panose="020B0502040204020203" pitchFamily="34" charset="0"/>
              </a:rPr>
              <a:t> id es non </a:t>
            </a:r>
            <a:r>
              <a:rPr lang="en-US" dirty="0" err="1">
                <a:solidFill>
                  <a:srgbClr val="002677"/>
                </a:solidFill>
                <a:effectLst/>
                <a:latin typeface="Segoe UI" panose="020B0502040204020203" pitchFamily="34" charset="0"/>
              </a:rPr>
              <a:t>porestin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acea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erisimia</a:t>
            </a:r>
            <a:r>
              <a:rPr lang="en-US" dirty="0">
                <a:solidFill>
                  <a:srgbClr val="002677"/>
                </a:solidFill>
                <a:effectLst/>
                <a:latin typeface="Segoe UI" panose="020B0502040204020203" pitchFamily="34" charset="0"/>
              </a:rPr>
              <a:t> nemo es </a:t>
            </a:r>
            <a:r>
              <a:rPr lang="en-US" dirty="0" err="1">
                <a:solidFill>
                  <a:srgbClr val="002677"/>
                </a:solidFill>
                <a:effectLst/>
                <a:latin typeface="Segoe UI" panose="020B0502040204020203" pitchFamily="34" charset="0"/>
              </a:rPr>
              <a:t>eius</a:t>
            </a:r>
            <a:r>
              <a:rPr lang="en-US" dirty="0">
                <a:solidFill>
                  <a:srgbClr val="002677"/>
                </a:solidFill>
                <a:effectLst/>
                <a:latin typeface="Segoe UI" panose="020B0502040204020203" pitchFamily="34" charset="0"/>
              </a:rPr>
              <a:t> sus et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ides </a:t>
            </a:r>
            <a:r>
              <a:rPr lang="en-US" dirty="0" err="1">
                <a:solidFill>
                  <a:srgbClr val="002677"/>
                </a:solidFill>
                <a:effectLst/>
                <a:latin typeface="Segoe UI" panose="020B0502040204020203" pitchFamily="34" charset="0"/>
              </a:rPr>
              <a:t>uta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quunt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ipsus</a:t>
            </a:r>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et </a:t>
            </a:r>
            <a:r>
              <a:rPr lang="en-US" dirty="0" err="1">
                <a:solidFill>
                  <a:srgbClr val="002677"/>
                </a:solidFill>
                <a:effectLst/>
                <a:latin typeface="Segoe UI" panose="020B0502040204020203" pitchFamily="34" charset="0"/>
              </a:rPr>
              <a:t>dendiassit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voluptibusam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disitioremod</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quiatem</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quundi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ionsequia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vento</a:t>
            </a:r>
            <a:r>
              <a:rPr lang="en-US" dirty="0">
                <a:solidFill>
                  <a:srgbClr val="002677"/>
                </a:solidFill>
                <a:effectLst/>
                <a:latin typeface="Segoe UI" panose="020B0502040204020203" pitchFamily="34" charset="0"/>
              </a:rPr>
              <a:t> con </a:t>
            </a:r>
            <a:r>
              <a:rPr lang="en-US" dirty="0" err="1">
                <a:solidFill>
                  <a:srgbClr val="002677"/>
                </a:solidFill>
                <a:effectLst/>
                <a:latin typeface="Segoe UI" panose="020B0502040204020203" pitchFamily="34" charset="0"/>
              </a:rPr>
              <a:t>coribus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moluptatetur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atiatet</a:t>
            </a:r>
            <a:r>
              <a:rPr lang="en-US" dirty="0">
                <a:solidFill>
                  <a:srgbClr val="002677"/>
                </a:solidFill>
                <a:effectLst/>
                <a:latin typeface="Segoe UI" panose="020B0502040204020203" pitchFamily="34" charset="0"/>
              </a:rPr>
              <a:t> </a:t>
            </a:r>
          </a:p>
          <a:p>
            <a:r>
              <a:rPr lang="en-US" dirty="0" err="1">
                <a:solidFill>
                  <a:srgbClr val="002677"/>
                </a:solidFill>
                <a:effectLst/>
                <a:latin typeface="Segoe UI" panose="020B0502040204020203" pitchFamily="34" charset="0"/>
              </a:rPr>
              <a:t>atur</a:t>
            </a:r>
            <a:r>
              <a:rPr lang="en-US" dirty="0">
                <a:solidFill>
                  <a:srgbClr val="002677"/>
                </a:solidFill>
                <a:effectLst/>
                <a:latin typeface="Segoe UI" panose="020B0502040204020203" pitchFamily="34" charset="0"/>
              </a:rPr>
              <a:t>? To </a:t>
            </a:r>
            <a:r>
              <a:rPr lang="en-US" dirty="0" err="1">
                <a:solidFill>
                  <a:srgbClr val="002677"/>
                </a:solidFill>
                <a:effectLst/>
                <a:latin typeface="Segoe UI" panose="020B0502040204020203" pitchFamily="34" charset="0"/>
              </a:rPr>
              <a:t>cor</a:t>
            </a:r>
            <a:r>
              <a:rPr lang="en-US" dirty="0">
                <a:solidFill>
                  <a:srgbClr val="002677"/>
                </a:solidFill>
                <a:effectLst/>
                <a:latin typeface="Segoe UI" panose="020B0502040204020203" pitchFamily="34" charset="0"/>
              </a:rPr>
              <a:t> sum et </a:t>
            </a:r>
            <a:r>
              <a:rPr lang="en-US" dirty="0" err="1">
                <a:solidFill>
                  <a:srgbClr val="002677"/>
                </a:solidFill>
                <a:effectLst/>
                <a:latin typeface="Segoe UI" panose="020B0502040204020203" pitchFamily="34" charset="0"/>
              </a:rPr>
              <a:t>provitem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andel</a:t>
            </a:r>
            <a:r>
              <a:rPr lang="en-US" dirty="0">
                <a:solidFill>
                  <a:srgbClr val="002677"/>
                </a:solidFill>
                <a:effectLst/>
                <a:latin typeface="Segoe UI" panose="020B0502040204020203" pitchFamily="34" charset="0"/>
              </a:rPr>
              <a:t> cones </a:t>
            </a:r>
            <a:r>
              <a:rPr lang="en-US" dirty="0" err="1">
                <a:solidFill>
                  <a:srgbClr val="002677"/>
                </a:solidFill>
                <a:effectLst/>
                <a:latin typeface="Segoe UI" panose="020B0502040204020203" pitchFamily="34" charset="0"/>
              </a:rPr>
              <a:t>alignatias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ariosaped</a:t>
            </a:r>
            <a:endParaRPr lang="en-US" dirty="0">
              <a:solidFill>
                <a:srgbClr val="002677"/>
              </a:solidFill>
              <a:effectLst/>
              <a:latin typeface="Segoe UI" panose="020B0502040204020203" pitchFamily="34" charset="0"/>
            </a:endParaRPr>
          </a:p>
          <a:p>
            <a:r>
              <a:rPr lang="en-US" dirty="0" err="1">
                <a:solidFill>
                  <a:srgbClr val="002677"/>
                </a:solidFill>
                <a:effectLst/>
                <a:latin typeface="Segoe UI" panose="020B0502040204020203" pitchFamily="34" charset="0"/>
              </a:rPr>
              <a:t>ulparum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consectios</a:t>
            </a:r>
            <a:r>
              <a:rPr lang="en-US" dirty="0">
                <a:solidFill>
                  <a:srgbClr val="002677"/>
                </a:solidFill>
                <a:effectLst/>
                <a:latin typeface="Segoe UI" panose="020B0502040204020203" pitchFamily="34" charset="0"/>
              </a:rPr>
              <a:t> et, que nonet </a:t>
            </a:r>
            <a:r>
              <a:rPr lang="en-US" dirty="0" err="1">
                <a:solidFill>
                  <a:srgbClr val="002677"/>
                </a:solidFill>
                <a:effectLst/>
                <a:latin typeface="Segoe UI" panose="020B0502040204020203" pitchFamily="34" charset="0"/>
              </a:rPr>
              <a:t>quam</a:t>
            </a:r>
            <a:r>
              <a:rPr lang="en-US" dirty="0">
                <a:solidFill>
                  <a:srgbClr val="002677"/>
                </a:solidFill>
                <a:effectLst/>
                <a:latin typeface="Segoe UI" panose="020B0502040204020203" pitchFamily="34" charset="0"/>
              </a:rPr>
              <a:t> que pro </a:t>
            </a:r>
            <a:r>
              <a:rPr lang="en-US" dirty="0" err="1">
                <a:solidFill>
                  <a:srgbClr val="002677"/>
                </a:solidFill>
                <a:effectLst/>
                <a:latin typeface="Segoe UI" panose="020B0502040204020203" pitchFamily="34" charset="0"/>
              </a:rPr>
              <a:t>etur</a:t>
            </a:r>
            <a:r>
              <a:rPr lang="en-US" dirty="0">
                <a:solidFill>
                  <a:srgbClr val="002677"/>
                </a:solidFill>
                <a:effectLst/>
                <a:latin typeface="Segoe UI" panose="020B0502040204020203" pitchFamily="34" charset="0"/>
              </a:rPr>
              <a:t>, od quo</a:t>
            </a:r>
          </a:p>
          <a:p>
            <a:r>
              <a:rPr lang="en-US" dirty="0">
                <a:solidFill>
                  <a:srgbClr val="002677"/>
                </a:solidFill>
                <a:effectLst/>
                <a:latin typeface="Segoe UI" panose="020B0502040204020203" pitchFamily="34" charset="0"/>
              </a:rPr>
              <a:t>qui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a pa </a:t>
            </a:r>
            <a:r>
              <a:rPr lang="en-US" dirty="0" err="1">
                <a:solidFill>
                  <a:srgbClr val="002677"/>
                </a:solidFill>
                <a:effectLst/>
                <a:latin typeface="Segoe UI" panose="020B0502040204020203" pitchFamily="34" charset="0"/>
              </a:rPr>
              <a:t>quaeratem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magnis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evendis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sanihil</a:t>
            </a:r>
            <a:r>
              <a:rPr lang="en-US" dirty="0">
                <a:solidFill>
                  <a:srgbClr val="002677"/>
                </a:solidFill>
                <a:effectLst/>
                <a:latin typeface="Segoe UI" panose="020B0502040204020203" pitchFamily="34" charset="0"/>
              </a:rPr>
              <a:t>.</a:t>
            </a:r>
          </a:p>
        </p:txBody>
      </p:sp>
      <p:pic>
        <p:nvPicPr>
          <p:cNvPr id="12" name="Picture 11">
            <a:extLst>
              <a:ext uri="{FF2B5EF4-FFF2-40B4-BE49-F238E27FC236}">
                <a16:creationId xmlns:a16="http://schemas.microsoft.com/office/drawing/2014/main" id="{FF453940-2D99-CF42-870E-934D08B857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5908595"/>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1824">
          <p15:clr>
            <a:srgbClr val="FBAE40"/>
          </p15:clr>
        </p15:guide>
        <p15:guide id="3" orient="horz" pos="2136">
          <p15:clr>
            <a:srgbClr val="FBAE40"/>
          </p15:clr>
        </p15:guide>
        <p15:guide id="6" pos="2016">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am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BC0D934-FFB8-D64F-949C-BFA833D2D8D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BC0D934-FFB8-D64F-949C-BFA833D2D8D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Text Placeholder 17">
            <a:extLst>
              <a:ext uri="{FF2B5EF4-FFF2-40B4-BE49-F238E27FC236}">
                <a16:creationId xmlns:a16="http://schemas.microsoft.com/office/drawing/2014/main" id="{1A11D87E-9102-8041-A545-614E56DC9B8E}"/>
              </a:ext>
            </a:extLst>
          </p:cNvPr>
          <p:cNvSpPr>
            <a:spLocks noGrp="1"/>
          </p:cNvSpPr>
          <p:nvPr>
            <p:ph type="body" sz="quarter" idx="13" hasCustomPrompt="1"/>
          </p:nvPr>
        </p:nvSpPr>
        <p:spPr>
          <a:xfrm>
            <a:off x="1812393"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 name="Text Placeholder 17">
            <a:extLst>
              <a:ext uri="{FF2B5EF4-FFF2-40B4-BE49-F238E27FC236}">
                <a16:creationId xmlns:a16="http://schemas.microsoft.com/office/drawing/2014/main" id="{708AF069-4AAF-8F4F-895F-5193037975AC}"/>
              </a:ext>
            </a:extLst>
          </p:cNvPr>
          <p:cNvSpPr>
            <a:spLocks noGrp="1"/>
          </p:cNvSpPr>
          <p:nvPr>
            <p:ph type="body" sz="quarter" idx="14" hasCustomPrompt="1"/>
          </p:nvPr>
        </p:nvSpPr>
        <p:spPr>
          <a:xfrm>
            <a:off x="1812393"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 name="Picture Placeholder 5">
            <a:extLst>
              <a:ext uri="{FF2B5EF4-FFF2-40B4-BE49-F238E27FC236}">
                <a16:creationId xmlns:a16="http://schemas.microsoft.com/office/drawing/2014/main" id="{2398D9EA-831F-1645-8FD6-80930C3F5C3C}"/>
              </a:ext>
            </a:extLst>
          </p:cNvPr>
          <p:cNvSpPr>
            <a:spLocks noGrp="1" noChangeAspect="1"/>
          </p:cNvSpPr>
          <p:nvPr>
            <p:ph type="pic" sz="quarter" idx="15"/>
          </p:nvPr>
        </p:nvSpPr>
        <p:spPr>
          <a:xfrm>
            <a:off x="479301"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42" name="Slide Number Placeholder 5">
            <a:extLst>
              <a:ext uri="{FF2B5EF4-FFF2-40B4-BE49-F238E27FC236}">
                <a16:creationId xmlns:a16="http://schemas.microsoft.com/office/drawing/2014/main" id="{5CA9C212-569D-2C4A-BD04-7622029066AF}"/>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3" name="Footer Placeholder 3">
            <a:extLst>
              <a:ext uri="{FF2B5EF4-FFF2-40B4-BE49-F238E27FC236}">
                <a16:creationId xmlns:a16="http://schemas.microsoft.com/office/drawing/2014/main" id="{4C8B73F2-4891-2D4E-A20B-85B3FC6060D5}"/>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45" name="Title 1">
            <a:extLst>
              <a:ext uri="{FF2B5EF4-FFF2-40B4-BE49-F238E27FC236}">
                <a16:creationId xmlns:a16="http://schemas.microsoft.com/office/drawing/2014/main" id="{9282736A-63F0-2C4E-A20E-A06DC79A5B0A}"/>
              </a:ext>
            </a:extLst>
          </p:cNvPr>
          <p:cNvSpPr>
            <a:spLocks noGrp="1"/>
          </p:cNvSpPr>
          <p:nvPr>
            <p:ph type="ctrTitle" hasCustomPrompt="1"/>
          </p:nvPr>
        </p:nvSpPr>
        <p:spPr>
          <a:xfrm>
            <a:off x="364864" y="400484"/>
            <a:ext cx="10058400" cy="575833"/>
          </a:xfrm>
          <a:prstGeom prst="rect">
            <a:avLst/>
          </a:prstGeom>
        </p:spPr>
        <p:txBody>
          <a:bodyPr anchor="b">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Our Team</a:t>
            </a:r>
          </a:p>
        </p:txBody>
      </p:sp>
      <p:sp>
        <p:nvSpPr>
          <p:cNvPr id="48" name="Text Placeholder 17">
            <a:extLst>
              <a:ext uri="{FF2B5EF4-FFF2-40B4-BE49-F238E27FC236}">
                <a16:creationId xmlns:a16="http://schemas.microsoft.com/office/drawing/2014/main" id="{B884D121-85EE-F749-8D5B-A87A96563731}"/>
              </a:ext>
            </a:extLst>
          </p:cNvPr>
          <p:cNvSpPr>
            <a:spLocks noGrp="1"/>
          </p:cNvSpPr>
          <p:nvPr>
            <p:ph type="body" sz="quarter" idx="49" hasCustomPrompt="1"/>
          </p:nvPr>
        </p:nvSpPr>
        <p:spPr>
          <a:xfrm>
            <a:off x="1819481" y="304673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2" name="Text Placeholder 17">
            <a:extLst>
              <a:ext uri="{FF2B5EF4-FFF2-40B4-BE49-F238E27FC236}">
                <a16:creationId xmlns:a16="http://schemas.microsoft.com/office/drawing/2014/main" id="{F258A286-0285-2446-A5E2-62AADD265143}"/>
              </a:ext>
            </a:extLst>
          </p:cNvPr>
          <p:cNvSpPr>
            <a:spLocks noGrp="1"/>
          </p:cNvSpPr>
          <p:nvPr>
            <p:ph type="body" sz="quarter" idx="58" hasCustomPrompt="1"/>
          </p:nvPr>
        </p:nvSpPr>
        <p:spPr>
          <a:xfrm>
            <a:off x="6419835"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3" name="Text Placeholder 17">
            <a:extLst>
              <a:ext uri="{FF2B5EF4-FFF2-40B4-BE49-F238E27FC236}">
                <a16:creationId xmlns:a16="http://schemas.microsoft.com/office/drawing/2014/main" id="{79863B9A-3E47-C74F-971E-887289AF0E3E}"/>
              </a:ext>
            </a:extLst>
          </p:cNvPr>
          <p:cNvSpPr>
            <a:spLocks noGrp="1"/>
          </p:cNvSpPr>
          <p:nvPr>
            <p:ph type="body" sz="quarter" idx="59" hasCustomPrompt="1"/>
          </p:nvPr>
        </p:nvSpPr>
        <p:spPr>
          <a:xfrm>
            <a:off x="6419835" y="2722252"/>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84" name="Picture Placeholder 5">
            <a:extLst>
              <a:ext uri="{FF2B5EF4-FFF2-40B4-BE49-F238E27FC236}">
                <a16:creationId xmlns:a16="http://schemas.microsoft.com/office/drawing/2014/main" id="{7BB40C8F-E9CF-3445-A5E4-4882FDCA7B55}"/>
              </a:ext>
            </a:extLst>
          </p:cNvPr>
          <p:cNvSpPr>
            <a:spLocks noGrp="1" noChangeAspect="1"/>
          </p:cNvSpPr>
          <p:nvPr>
            <p:ph type="pic" sz="quarter" idx="60"/>
          </p:nvPr>
        </p:nvSpPr>
        <p:spPr>
          <a:xfrm>
            <a:off x="5086743"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5" name="Text Placeholder 17">
            <a:extLst>
              <a:ext uri="{FF2B5EF4-FFF2-40B4-BE49-F238E27FC236}">
                <a16:creationId xmlns:a16="http://schemas.microsoft.com/office/drawing/2014/main" id="{73A3EEB5-64CB-DE4A-BC4A-03470206011B}"/>
              </a:ext>
            </a:extLst>
          </p:cNvPr>
          <p:cNvSpPr>
            <a:spLocks noGrp="1"/>
          </p:cNvSpPr>
          <p:nvPr>
            <p:ph type="body" sz="quarter" idx="61" hasCustomPrompt="1"/>
          </p:nvPr>
        </p:nvSpPr>
        <p:spPr>
          <a:xfrm>
            <a:off x="6426923" y="304658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96" name="Text Placeholder 17">
            <a:extLst>
              <a:ext uri="{FF2B5EF4-FFF2-40B4-BE49-F238E27FC236}">
                <a16:creationId xmlns:a16="http://schemas.microsoft.com/office/drawing/2014/main" id="{312194F6-FE3D-DC40-8824-EFB774D8E680}"/>
              </a:ext>
            </a:extLst>
          </p:cNvPr>
          <p:cNvSpPr>
            <a:spLocks noGrp="1"/>
          </p:cNvSpPr>
          <p:nvPr>
            <p:ph type="body" sz="quarter" idx="70" hasCustomPrompt="1"/>
          </p:nvPr>
        </p:nvSpPr>
        <p:spPr>
          <a:xfrm>
            <a:off x="11034168" y="2463600"/>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97" name="Text Placeholder 17">
            <a:extLst>
              <a:ext uri="{FF2B5EF4-FFF2-40B4-BE49-F238E27FC236}">
                <a16:creationId xmlns:a16="http://schemas.microsoft.com/office/drawing/2014/main" id="{30C47C18-B73D-6D4F-B1B5-F704476D84B2}"/>
              </a:ext>
            </a:extLst>
          </p:cNvPr>
          <p:cNvSpPr>
            <a:spLocks noGrp="1"/>
          </p:cNvSpPr>
          <p:nvPr>
            <p:ph type="body" sz="quarter" idx="71" hasCustomPrompt="1"/>
          </p:nvPr>
        </p:nvSpPr>
        <p:spPr>
          <a:xfrm>
            <a:off x="11034168" y="2725527"/>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8" name="Picture Placeholder 5">
            <a:extLst>
              <a:ext uri="{FF2B5EF4-FFF2-40B4-BE49-F238E27FC236}">
                <a16:creationId xmlns:a16="http://schemas.microsoft.com/office/drawing/2014/main" id="{E2D2C08D-AE3C-EB4F-B4D8-EBD677A8390D}"/>
              </a:ext>
            </a:extLst>
          </p:cNvPr>
          <p:cNvSpPr>
            <a:spLocks noGrp="1" noChangeAspect="1"/>
          </p:cNvSpPr>
          <p:nvPr>
            <p:ph type="pic" sz="quarter" idx="72"/>
          </p:nvPr>
        </p:nvSpPr>
        <p:spPr>
          <a:xfrm>
            <a:off x="9701076" y="2385349"/>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99" name="Text Placeholder 17">
            <a:extLst>
              <a:ext uri="{FF2B5EF4-FFF2-40B4-BE49-F238E27FC236}">
                <a16:creationId xmlns:a16="http://schemas.microsoft.com/office/drawing/2014/main" id="{4655D302-B056-004F-AC7C-B2BE4208D00D}"/>
              </a:ext>
            </a:extLst>
          </p:cNvPr>
          <p:cNvSpPr>
            <a:spLocks noGrp="1"/>
          </p:cNvSpPr>
          <p:nvPr>
            <p:ph type="body" sz="quarter" idx="73" hasCustomPrompt="1"/>
          </p:nvPr>
        </p:nvSpPr>
        <p:spPr>
          <a:xfrm>
            <a:off x="11041256" y="3039407"/>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07" name="Text Placeholder 17">
            <a:extLst>
              <a:ext uri="{FF2B5EF4-FFF2-40B4-BE49-F238E27FC236}">
                <a16:creationId xmlns:a16="http://schemas.microsoft.com/office/drawing/2014/main" id="{DBE1BC7B-6A59-F942-BFEA-E57DF606D480}"/>
              </a:ext>
            </a:extLst>
          </p:cNvPr>
          <p:cNvSpPr>
            <a:spLocks noGrp="1"/>
          </p:cNvSpPr>
          <p:nvPr>
            <p:ph type="body" sz="quarter" idx="81" hasCustomPrompt="1"/>
          </p:nvPr>
        </p:nvSpPr>
        <p:spPr>
          <a:xfrm>
            <a:off x="11041256" y="664030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72" name="Text Placeholder 17">
            <a:extLst>
              <a:ext uri="{FF2B5EF4-FFF2-40B4-BE49-F238E27FC236}">
                <a16:creationId xmlns:a16="http://schemas.microsoft.com/office/drawing/2014/main" id="{71B7768B-833A-A94C-B05A-3126E66608D2}"/>
              </a:ext>
            </a:extLst>
          </p:cNvPr>
          <p:cNvSpPr>
            <a:spLocks noGrp="1"/>
          </p:cNvSpPr>
          <p:nvPr>
            <p:ph type="body" sz="quarter" idx="82" hasCustomPrompt="1"/>
          </p:nvPr>
        </p:nvSpPr>
        <p:spPr>
          <a:xfrm>
            <a:off x="1812393"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73" name="Text Placeholder 17">
            <a:extLst>
              <a:ext uri="{FF2B5EF4-FFF2-40B4-BE49-F238E27FC236}">
                <a16:creationId xmlns:a16="http://schemas.microsoft.com/office/drawing/2014/main" id="{183997D2-5C79-1D4A-AAE5-51D8B9B8FE72}"/>
              </a:ext>
            </a:extLst>
          </p:cNvPr>
          <p:cNvSpPr>
            <a:spLocks noGrp="1"/>
          </p:cNvSpPr>
          <p:nvPr>
            <p:ph type="body" sz="quarter" idx="83" hasCustomPrompt="1"/>
          </p:nvPr>
        </p:nvSpPr>
        <p:spPr>
          <a:xfrm>
            <a:off x="1812393"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74" name="Picture Placeholder 5">
            <a:extLst>
              <a:ext uri="{FF2B5EF4-FFF2-40B4-BE49-F238E27FC236}">
                <a16:creationId xmlns:a16="http://schemas.microsoft.com/office/drawing/2014/main" id="{0E3BCFEA-B0BE-8141-8FCA-25C4534CC7E3}"/>
              </a:ext>
            </a:extLst>
          </p:cNvPr>
          <p:cNvSpPr>
            <a:spLocks noGrp="1" noChangeAspect="1"/>
          </p:cNvSpPr>
          <p:nvPr>
            <p:ph type="pic" sz="quarter" idx="84"/>
          </p:nvPr>
        </p:nvSpPr>
        <p:spPr>
          <a:xfrm>
            <a:off x="479301"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75" name="Text Placeholder 17">
            <a:extLst>
              <a:ext uri="{FF2B5EF4-FFF2-40B4-BE49-F238E27FC236}">
                <a16:creationId xmlns:a16="http://schemas.microsoft.com/office/drawing/2014/main" id="{4490CC13-6E18-5A40-98A9-EF6E9AB847E7}"/>
              </a:ext>
            </a:extLst>
          </p:cNvPr>
          <p:cNvSpPr>
            <a:spLocks noGrp="1"/>
          </p:cNvSpPr>
          <p:nvPr>
            <p:ph type="body" sz="quarter" idx="85" hasCustomPrompt="1"/>
          </p:nvPr>
        </p:nvSpPr>
        <p:spPr>
          <a:xfrm>
            <a:off x="1819481" y="486178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80" name="Text Placeholder 17">
            <a:extLst>
              <a:ext uri="{FF2B5EF4-FFF2-40B4-BE49-F238E27FC236}">
                <a16:creationId xmlns:a16="http://schemas.microsoft.com/office/drawing/2014/main" id="{DA89615A-F6B0-5443-870B-3A8B1863B7D7}"/>
              </a:ext>
            </a:extLst>
          </p:cNvPr>
          <p:cNvSpPr>
            <a:spLocks noGrp="1"/>
          </p:cNvSpPr>
          <p:nvPr>
            <p:ph type="body" sz="quarter" idx="86" hasCustomPrompt="1"/>
          </p:nvPr>
        </p:nvSpPr>
        <p:spPr>
          <a:xfrm>
            <a:off x="6419835"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81" name="Text Placeholder 17">
            <a:extLst>
              <a:ext uri="{FF2B5EF4-FFF2-40B4-BE49-F238E27FC236}">
                <a16:creationId xmlns:a16="http://schemas.microsoft.com/office/drawing/2014/main" id="{2B82D6AE-CE9E-2E45-A4A4-A92B7861A528}"/>
              </a:ext>
            </a:extLst>
          </p:cNvPr>
          <p:cNvSpPr>
            <a:spLocks noGrp="1"/>
          </p:cNvSpPr>
          <p:nvPr>
            <p:ph type="body" sz="quarter" idx="87" hasCustomPrompt="1"/>
          </p:nvPr>
        </p:nvSpPr>
        <p:spPr>
          <a:xfrm>
            <a:off x="6419835" y="4537301"/>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94" name="Picture Placeholder 5">
            <a:extLst>
              <a:ext uri="{FF2B5EF4-FFF2-40B4-BE49-F238E27FC236}">
                <a16:creationId xmlns:a16="http://schemas.microsoft.com/office/drawing/2014/main" id="{64E73F09-9168-FE44-9270-870FF6C0F304}"/>
              </a:ext>
            </a:extLst>
          </p:cNvPr>
          <p:cNvSpPr>
            <a:spLocks noGrp="1" noChangeAspect="1"/>
          </p:cNvSpPr>
          <p:nvPr>
            <p:ph type="pic" sz="quarter" idx="88"/>
          </p:nvPr>
        </p:nvSpPr>
        <p:spPr>
          <a:xfrm>
            <a:off x="5086743"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08" name="Text Placeholder 17">
            <a:extLst>
              <a:ext uri="{FF2B5EF4-FFF2-40B4-BE49-F238E27FC236}">
                <a16:creationId xmlns:a16="http://schemas.microsoft.com/office/drawing/2014/main" id="{8FA5C4D5-A77D-D441-81C0-D20227A39AFB}"/>
              </a:ext>
            </a:extLst>
          </p:cNvPr>
          <p:cNvSpPr>
            <a:spLocks noGrp="1"/>
          </p:cNvSpPr>
          <p:nvPr>
            <p:ph type="body" sz="quarter" idx="90" hasCustomPrompt="1"/>
          </p:nvPr>
        </p:nvSpPr>
        <p:spPr>
          <a:xfrm>
            <a:off x="11034168" y="4278649"/>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09" name="Text Placeholder 17">
            <a:extLst>
              <a:ext uri="{FF2B5EF4-FFF2-40B4-BE49-F238E27FC236}">
                <a16:creationId xmlns:a16="http://schemas.microsoft.com/office/drawing/2014/main" id="{410C961D-B2A8-2F42-B8D6-8529C498A84C}"/>
              </a:ext>
            </a:extLst>
          </p:cNvPr>
          <p:cNvSpPr>
            <a:spLocks noGrp="1"/>
          </p:cNvSpPr>
          <p:nvPr>
            <p:ph type="body" sz="quarter" idx="91" hasCustomPrompt="1"/>
          </p:nvPr>
        </p:nvSpPr>
        <p:spPr>
          <a:xfrm>
            <a:off x="11034168" y="4540576"/>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0" name="Picture Placeholder 5">
            <a:extLst>
              <a:ext uri="{FF2B5EF4-FFF2-40B4-BE49-F238E27FC236}">
                <a16:creationId xmlns:a16="http://schemas.microsoft.com/office/drawing/2014/main" id="{69A3C0BF-6999-4C41-9E7C-6D22F9FECCE0}"/>
              </a:ext>
            </a:extLst>
          </p:cNvPr>
          <p:cNvSpPr>
            <a:spLocks noGrp="1" noChangeAspect="1"/>
          </p:cNvSpPr>
          <p:nvPr>
            <p:ph type="pic" sz="quarter" idx="92"/>
          </p:nvPr>
        </p:nvSpPr>
        <p:spPr>
          <a:xfrm>
            <a:off x="9701076" y="4200398"/>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1" name="Text Placeholder 17">
            <a:extLst>
              <a:ext uri="{FF2B5EF4-FFF2-40B4-BE49-F238E27FC236}">
                <a16:creationId xmlns:a16="http://schemas.microsoft.com/office/drawing/2014/main" id="{E847A34A-FA18-294F-A2AA-42A8A04E3DDF}"/>
              </a:ext>
            </a:extLst>
          </p:cNvPr>
          <p:cNvSpPr>
            <a:spLocks noGrp="1"/>
          </p:cNvSpPr>
          <p:nvPr>
            <p:ph type="body" sz="quarter" idx="93" hasCustomPrompt="1"/>
          </p:nvPr>
        </p:nvSpPr>
        <p:spPr>
          <a:xfrm>
            <a:off x="11041256" y="4854456"/>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2" name="Text Placeholder 17">
            <a:extLst>
              <a:ext uri="{FF2B5EF4-FFF2-40B4-BE49-F238E27FC236}">
                <a16:creationId xmlns:a16="http://schemas.microsoft.com/office/drawing/2014/main" id="{CE506D79-0E45-8746-A092-5F2D85579EFD}"/>
              </a:ext>
            </a:extLst>
          </p:cNvPr>
          <p:cNvSpPr>
            <a:spLocks noGrp="1"/>
          </p:cNvSpPr>
          <p:nvPr>
            <p:ph type="body" sz="quarter" idx="94" hasCustomPrompt="1"/>
          </p:nvPr>
        </p:nvSpPr>
        <p:spPr>
          <a:xfrm>
            <a:off x="1812393"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3" name="Text Placeholder 17">
            <a:extLst>
              <a:ext uri="{FF2B5EF4-FFF2-40B4-BE49-F238E27FC236}">
                <a16:creationId xmlns:a16="http://schemas.microsoft.com/office/drawing/2014/main" id="{8EFBF95F-B693-464C-88B3-CEF008BD074C}"/>
              </a:ext>
            </a:extLst>
          </p:cNvPr>
          <p:cNvSpPr>
            <a:spLocks noGrp="1"/>
          </p:cNvSpPr>
          <p:nvPr>
            <p:ph type="body" sz="quarter" idx="95" hasCustomPrompt="1"/>
          </p:nvPr>
        </p:nvSpPr>
        <p:spPr>
          <a:xfrm>
            <a:off x="1812393"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4" name="Picture Placeholder 5">
            <a:extLst>
              <a:ext uri="{FF2B5EF4-FFF2-40B4-BE49-F238E27FC236}">
                <a16:creationId xmlns:a16="http://schemas.microsoft.com/office/drawing/2014/main" id="{CD7F7CFB-EE6F-1243-83E8-6A781210E7B0}"/>
              </a:ext>
            </a:extLst>
          </p:cNvPr>
          <p:cNvSpPr>
            <a:spLocks noGrp="1" noChangeAspect="1"/>
          </p:cNvSpPr>
          <p:nvPr>
            <p:ph type="pic" sz="quarter" idx="96"/>
          </p:nvPr>
        </p:nvSpPr>
        <p:spPr>
          <a:xfrm>
            <a:off x="479301"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5" name="Text Placeholder 17">
            <a:extLst>
              <a:ext uri="{FF2B5EF4-FFF2-40B4-BE49-F238E27FC236}">
                <a16:creationId xmlns:a16="http://schemas.microsoft.com/office/drawing/2014/main" id="{B24322DA-13F7-D940-A2CD-8E5322ECE3B6}"/>
              </a:ext>
            </a:extLst>
          </p:cNvPr>
          <p:cNvSpPr>
            <a:spLocks noGrp="1"/>
          </p:cNvSpPr>
          <p:nvPr>
            <p:ph type="body" sz="quarter" idx="97" hasCustomPrompt="1"/>
          </p:nvPr>
        </p:nvSpPr>
        <p:spPr>
          <a:xfrm>
            <a:off x="1819481" y="664933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16" name="Text Placeholder 17">
            <a:extLst>
              <a:ext uri="{FF2B5EF4-FFF2-40B4-BE49-F238E27FC236}">
                <a16:creationId xmlns:a16="http://schemas.microsoft.com/office/drawing/2014/main" id="{C4B65721-8D39-344C-9501-A958A8B17AA3}"/>
              </a:ext>
            </a:extLst>
          </p:cNvPr>
          <p:cNvSpPr>
            <a:spLocks noGrp="1"/>
          </p:cNvSpPr>
          <p:nvPr>
            <p:ph type="body" sz="quarter" idx="98" hasCustomPrompt="1"/>
          </p:nvPr>
        </p:nvSpPr>
        <p:spPr>
          <a:xfrm>
            <a:off x="6419835"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7" name="Text Placeholder 17">
            <a:extLst>
              <a:ext uri="{FF2B5EF4-FFF2-40B4-BE49-F238E27FC236}">
                <a16:creationId xmlns:a16="http://schemas.microsoft.com/office/drawing/2014/main" id="{B0D115F9-DFCC-7C4F-BE2E-376249B73A31}"/>
              </a:ext>
            </a:extLst>
          </p:cNvPr>
          <p:cNvSpPr>
            <a:spLocks noGrp="1"/>
          </p:cNvSpPr>
          <p:nvPr>
            <p:ph type="body" sz="quarter" idx="99" hasCustomPrompt="1"/>
          </p:nvPr>
        </p:nvSpPr>
        <p:spPr>
          <a:xfrm>
            <a:off x="6419835" y="6324850"/>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18" name="Picture Placeholder 5">
            <a:extLst>
              <a:ext uri="{FF2B5EF4-FFF2-40B4-BE49-F238E27FC236}">
                <a16:creationId xmlns:a16="http://schemas.microsoft.com/office/drawing/2014/main" id="{441357CC-87B8-1148-8867-8CD67EEB5C24}"/>
              </a:ext>
            </a:extLst>
          </p:cNvPr>
          <p:cNvSpPr>
            <a:spLocks noGrp="1" noChangeAspect="1"/>
          </p:cNvSpPr>
          <p:nvPr>
            <p:ph type="pic" sz="quarter" idx="100"/>
          </p:nvPr>
        </p:nvSpPr>
        <p:spPr>
          <a:xfrm>
            <a:off x="5086743"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19" name="Text Placeholder 17">
            <a:extLst>
              <a:ext uri="{FF2B5EF4-FFF2-40B4-BE49-F238E27FC236}">
                <a16:creationId xmlns:a16="http://schemas.microsoft.com/office/drawing/2014/main" id="{387F1AC6-EE98-C741-AE68-F6FF5CFD51EF}"/>
              </a:ext>
            </a:extLst>
          </p:cNvPr>
          <p:cNvSpPr>
            <a:spLocks noGrp="1"/>
          </p:cNvSpPr>
          <p:nvPr>
            <p:ph type="body" sz="quarter" idx="101" hasCustomPrompt="1"/>
          </p:nvPr>
        </p:nvSpPr>
        <p:spPr>
          <a:xfrm>
            <a:off x="6426923" y="664918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120" name="Text Placeholder 17">
            <a:extLst>
              <a:ext uri="{FF2B5EF4-FFF2-40B4-BE49-F238E27FC236}">
                <a16:creationId xmlns:a16="http://schemas.microsoft.com/office/drawing/2014/main" id="{CF11C440-3FC8-D549-A007-AEFE848BA187}"/>
              </a:ext>
            </a:extLst>
          </p:cNvPr>
          <p:cNvSpPr>
            <a:spLocks noGrp="1"/>
          </p:cNvSpPr>
          <p:nvPr>
            <p:ph type="body" sz="quarter" idx="102" hasCustomPrompt="1"/>
          </p:nvPr>
        </p:nvSpPr>
        <p:spPr>
          <a:xfrm>
            <a:off x="11034168" y="6066198"/>
            <a:ext cx="2962840" cy="259505"/>
          </a:xfrm>
          <a:prstGeom prst="rect">
            <a:avLst/>
          </a:prstGeom>
        </p:spPr>
        <p:txBody>
          <a:bodyPr/>
          <a:lstStyle>
            <a:lvl1pPr marL="0" indent="0">
              <a:buNone/>
              <a:defRPr sz="1600" b="1" i="0">
                <a:solidFill>
                  <a:srgbClr val="3369FF"/>
                </a:solidFill>
                <a:latin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21" name="Text Placeholder 17">
            <a:extLst>
              <a:ext uri="{FF2B5EF4-FFF2-40B4-BE49-F238E27FC236}">
                <a16:creationId xmlns:a16="http://schemas.microsoft.com/office/drawing/2014/main" id="{1D7527AB-F872-5D4F-9180-6517078E2B00}"/>
              </a:ext>
            </a:extLst>
          </p:cNvPr>
          <p:cNvSpPr>
            <a:spLocks noGrp="1"/>
          </p:cNvSpPr>
          <p:nvPr>
            <p:ph type="body" sz="quarter" idx="103" hasCustomPrompt="1"/>
          </p:nvPr>
        </p:nvSpPr>
        <p:spPr>
          <a:xfrm>
            <a:off x="11034168" y="6328125"/>
            <a:ext cx="2962840" cy="259505"/>
          </a:xfrm>
          <a:prstGeom prst="rect">
            <a:avLst/>
          </a:prstGeom>
        </p:spPr>
        <p:txBody>
          <a:bodyPr/>
          <a:lstStyle>
            <a:lvl1pPr marL="0" indent="0">
              <a:buNone/>
              <a:defRPr sz="1600" b="1" i="0">
                <a:solidFill>
                  <a:srgbClr val="002677"/>
                </a:solidFill>
                <a:latin typeface="Segoe UI" panose="020B0502040204020203" pitchFamily="34" charset="0"/>
                <a:sym typeface="Segoe UI" panose="020B0502040204020203" pitchFamily="34" charset="0"/>
              </a:defRPr>
            </a:lvl1pPr>
          </a:lstStyle>
          <a:p>
            <a:pPr lvl="0"/>
            <a:r>
              <a:rPr lang="en-US" dirty="0"/>
              <a:t>Job Title</a:t>
            </a:r>
          </a:p>
        </p:txBody>
      </p:sp>
      <p:sp>
        <p:nvSpPr>
          <p:cNvPr id="122" name="Picture Placeholder 5">
            <a:extLst>
              <a:ext uri="{FF2B5EF4-FFF2-40B4-BE49-F238E27FC236}">
                <a16:creationId xmlns:a16="http://schemas.microsoft.com/office/drawing/2014/main" id="{CFB3C9FF-7436-9846-9211-762CC13EEE0C}"/>
              </a:ext>
            </a:extLst>
          </p:cNvPr>
          <p:cNvSpPr>
            <a:spLocks noGrp="1" noChangeAspect="1"/>
          </p:cNvSpPr>
          <p:nvPr>
            <p:ph type="pic" sz="quarter" idx="104"/>
          </p:nvPr>
        </p:nvSpPr>
        <p:spPr>
          <a:xfrm>
            <a:off x="9701076" y="5987947"/>
            <a:ext cx="1143000" cy="1143000"/>
          </a:xfrm>
          <a:prstGeom prst="ellipse">
            <a:avLst/>
          </a:prstGeom>
          <a:solidFill>
            <a:schemeClr val="bg1">
              <a:lumMod val="95000"/>
            </a:schemeClr>
          </a:solidFill>
          <a:ln>
            <a:noFill/>
          </a:ln>
        </p:spPr>
        <p:txBody>
          <a:bodyPr/>
          <a:lstStyle>
            <a:lvl1pPr marL="0" indent="0" algn="ctr">
              <a:buNone/>
              <a:defRPr sz="900" b="1" i="0">
                <a:solidFill>
                  <a:schemeClr val="bg1">
                    <a:lumMod val="95000"/>
                  </a:schemeClr>
                </a:solidFill>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3" name="Text Placeholder 17">
            <a:extLst>
              <a:ext uri="{FF2B5EF4-FFF2-40B4-BE49-F238E27FC236}">
                <a16:creationId xmlns:a16="http://schemas.microsoft.com/office/drawing/2014/main" id="{6F30B1CA-5C2F-F540-82E3-85F0D71D24CE}"/>
              </a:ext>
            </a:extLst>
          </p:cNvPr>
          <p:cNvSpPr>
            <a:spLocks noGrp="1"/>
          </p:cNvSpPr>
          <p:nvPr>
            <p:ph type="body" sz="quarter" idx="105" hasCustomPrompt="1"/>
          </p:nvPr>
        </p:nvSpPr>
        <p:spPr>
          <a:xfrm>
            <a:off x="11041256" y="6642005"/>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sp>
        <p:nvSpPr>
          <p:cNvPr id="44" name="Text Placeholder 17">
            <a:extLst>
              <a:ext uri="{FF2B5EF4-FFF2-40B4-BE49-F238E27FC236}">
                <a16:creationId xmlns:a16="http://schemas.microsoft.com/office/drawing/2014/main" id="{D9D25C10-AB3E-C74C-8A68-D3A4937DE030}"/>
              </a:ext>
            </a:extLst>
          </p:cNvPr>
          <p:cNvSpPr>
            <a:spLocks noGrp="1"/>
          </p:cNvSpPr>
          <p:nvPr>
            <p:ph type="body" sz="quarter" idx="106" hasCustomPrompt="1"/>
          </p:nvPr>
        </p:nvSpPr>
        <p:spPr>
          <a:xfrm>
            <a:off x="6419835" y="4852310"/>
            <a:ext cx="2962840" cy="590141"/>
          </a:xfrm>
          <a:prstGeom prst="rect">
            <a:avLst/>
          </a:prstGeom>
        </p:spPr>
        <p:txBody>
          <a:bodyPr anchor="t"/>
          <a:lstStyle>
            <a:lvl1pPr marL="0" indent="0">
              <a:lnSpc>
                <a:spcPts val="1440"/>
              </a:lnSpc>
              <a:spcBef>
                <a:spcPts val="0"/>
              </a:spcBef>
              <a:buNone/>
              <a:defRPr sz="1200" b="0" i="0">
                <a:solidFill>
                  <a:srgbClr val="002677"/>
                </a:solidFill>
                <a:latin typeface="Segoe UI" panose="020B0502040204020203" pitchFamily="34" charset="0"/>
                <a:sym typeface="Segoe UI" panose="020B0502040204020203" pitchFamily="34" charset="0"/>
              </a:defRPr>
            </a:lvl1pPr>
          </a:lstStyle>
          <a:p>
            <a:pPr lvl="0"/>
            <a:r>
              <a:rPr lang="en-US" dirty="0"/>
              <a:t>(888) 123–4567</a:t>
            </a:r>
          </a:p>
          <a:p>
            <a:pPr lvl="0"/>
            <a:r>
              <a:rPr lang="en-US" dirty="0" err="1"/>
              <a:t>name@equitable.com</a:t>
            </a:r>
            <a:endParaRPr lang="en-US" dirty="0"/>
          </a:p>
        </p:txBody>
      </p:sp>
      <p:pic>
        <p:nvPicPr>
          <p:cNvPr id="46" name="Picture 45">
            <a:extLst>
              <a:ext uri="{FF2B5EF4-FFF2-40B4-BE49-F238E27FC236}">
                <a16:creationId xmlns:a16="http://schemas.microsoft.com/office/drawing/2014/main" id="{8C1531CA-9845-E848-97E1-01F7090FE6B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56742927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Take Away_WT_0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BE12A75E-C73B-45A8-A561-08743CF5CDC2}"/>
              </a:ext>
            </a:extLst>
          </p:cNvPr>
          <p:cNvSpPr>
            <a:spLocks noGrp="1"/>
          </p:cNvSpPr>
          <p:nvPr>
            <p:ph type="pic" sz="quarter" idx="16" hasCustomPrompt="1"/>
          </p:nvPr>
        </p:nvSpPr>
        <p:spPr>
          <a:xfrm>
            <a:off x="7315200" y="0"/>
            <a:ext cx="7315200" cy="8229599"/>
          </a:xfrm>
          <a:prstGeom prst="rect">
            <a:avLst/>
          </a:prstGeom>
          <a:solidFill>
            <a:schemeClr val="bg1">
              <a:lumMod val="75000"/>
            </a:schemeClr>
          </a:solidFill>
        </p:spPr>
        <p:txBody>
          <a:bodyPr anchor="ctr" anchorCtr="1"/>
          <a:lstStyle>
            <a:lvl1pPr marL="0" indent="0" algn="ctr">
              <a:buNone/>
              <a:defRPr lang="en-US" sz="1400" smtClean="0">
                <a:solidFill>
                  <a:schemeClr val="tx1"/>
                </a:solidFill>
                <a:effectLst/>
              </a:defRPr>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0922C94E-F4A0-9440-874C-4F8A8769ADB0}"/>
              </a:ext>
            </a:extLst>
          </p:cNvPr>
          <p:cNvGraphicFramePr>
            <a:graphicFrameLocks noChangeAspect="1"/>
          </p:cNvGraphicFramePr>
          <p:nvPr userDrawn="1">
            <p:custDataLst>
              <p:tags r:id="rId1"/>
            </p:custDataLst>
            <p:extLst>
              <p:ext uri="{D42A27DB-BD31-4B8C-83A1-F6EECF244321}">
                <p14:modId xmlns:p14="http://schemas.microsoft.com/office/powerpoint/2010/main" val="596539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922C94E-F4A0-9440-874C-4F8A8769ADB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Slide Number Placeholder 2">
            <a:extLst>
              <a:ext uri="{FF2B5EF4-FFF2-40B4-BE49-F238E27FC236}">
                <a16:creationId xmlns:a16="http://schemas.microsoft.com/office/drawing/2014/main" id="{650FB860-59F4-0949-81E8-923023D66D9D}"/>
              </a:ext>
            </a:extLst>
          </p:cNvPr>
          <p:cNvSpPr>
            <a:spLocks noGrp="1"/>
          </p:cNvSpPr>
          <p:nvPr>
            <p:ph type="sldNum" sz="quarter" idx="10"/>
          </p:nvPr>
        </p:nvSpPr>
        <p:spPr>
          <a:xfrm>
            <a:off x="13902819" y="7615682"/>
            <a:ext cx="448336" cy="349608"/>
          </a:xfrm>
          <a:prstGeom prst="rect">
            <a:avLst/>
          </a:prstGeom>
        </p:spPr>
        <p:txBody>
          <a:body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7D748E0B-8131-E648-BBB2-5304F9040ED0}"/>
              </a:ext>
            </a:extLst>
          </p:cNvPr>
          <p:cNvSpPr>
            <a:spLocks noGrp="1"/>
          </p:cNvSpPr>
          <p:nvPr>
            <p:ph type="ftr" sz="quarter" idx="11"/>
          </p:nvPr>
        </p:nvSpPr>
        <p:spPr/>
        <p:txBody>
          <a:bodyPr/>
          <a:lstStyle/>
          <a:p>
            <a:r>
              <a:rPr lang="en-US"/>
              <a:t>Presentation Title Here – Month 00, 000</a:t>
            </a:r>
            <a:endParaRPr lang="en-US" dirty="0"/>
          </a:p>
        </p:txBody>
      </p:sp>
      <p:sp>
        <p:nvSpPr>
          <p:cNvPr id="7" name="Text Placeholder 2">
            <a:extLst>
              <a:ext uri="{FF2B5EF4-FFF2-40B4-BE49-F238E27FC236}">
                <a16:creationId xmlns:a16="http://schemas.microsoft.com/office/drawing/2014/main" id="{4C8FD689-E95A-7C48-B4DE-AFFF822A829A}"/>
              </a:ext>
            </a:extLst>
          </p:cNvPr>
          <p:cNvSpPr>
            <a:spLocks noGrp="1"/>
          </p:cNvSpPr>
          <p:nvPr>
            <p:ph type="body" sz="quarter" idx="12" hasCustomPrompt="1"/>
          </p:nvPr>
        </p:nvSpPr>
        <p:spPr>
          <a:xfrm>
            <a:off x="335237" y="2208618"/>
            <a:ext cx="6312689" cy="1554208"/>
          </a:xfrm>
          <a:prstGeom prst="rect">
            <a:avLst/>
          </a:prstGeom>
        </p:spPr>
        <p:txBody>
          <a:bodyPr/>
          <a:lstStyle>
            <a:lvl1pPr marL="0" indent="0">
              <a:buNone/>
              <a:defRPr sz="4500" b="1" i="0">
                <a:solidFill>
                  <a:srgbClr val="3369FF"/>
                </a:solidFill>
                <a:latin typeface="Segoe UI" panose="020B0502040204020203" pitchFamily="34" charset="0"/>
                <a:sym typeface="Segoe UI" panose="020B0502040204020203" pitchFamily="34" charset="0"/>
              </a:defRPr>
            </a:lvl1pPr>
          </a:lstStyle>
          <a:p>
            <a:pPr lvl="0"/>
            <a:r>
              <a:rPr lang="en-US" dirty="0"/>
              <a:t>Key take away here</a:t>
            </a:r>
          </a:p>
          <a:p>
            <a:pPr lvl="0"/>
            <a:r>
              <a:rPr lang="en-US" dirty="0"/>
              <a:t>One or two lines</a:t>
            </a:r>
          </a:p>
        </p:txBody>
      </p:sp>
      <p:sp>
        <p:nvSpPr>
          <p:cNvPr id="8" name="Text Placeholder 3">
            <a:extLst>
              <a:ext uri="{FF2B5EF4-FFF2-40B4-BE49-F238E27FC236}">
                <a16:creationId xmlns:a16="http://schemas.microsoft.com/office/drawing/2014/main" id="{C37B54C4-C5A0-0B4E-8CD3-36B196B1434B}"/>
              </a:ext>
            </a:extLst>
          </p:cNvPr>
          <p:cNvSpPr>
            <a:spLocks noGrp="1"/>
          </p:cNvSpPr>
          <p:nvPr>
            <p:ph type="body" sz="quarter" idx="15" hasCustomPrompt="1"/>
          </p:nvPr>
        </p:nvSpPr>
        <p:spPr>
          <a:xfrm>
            <a:off x="356152" y="4038600"/>
            <a:ext cx="6289123" cy="2819400"/>
          </a:xfrm>
          <a:prstGeom prst="rect">
            <a:avLst/>
          </a:prstGeom>
        </p:spPr>
        <p:txBody>
          <a:bodyPr/>
          <a:lstStyle>
            <a:lvl1pPr marL="0" indent="0">
              <a:lnSpc>
                <a:spcPts val="2000"/>
              </a:lnSpc>
              <a:spcBef>
                <a:spcPts val="0"/>
              </a:spcBef>
              <a:buNone/>
              <a:defRPr sz="1600" b="0" i="0" spc="11" baseline="0">
                <a:solidFill>
                  <a:srgbClr val="0025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am que pro </a:t>
            </a:r>
            <a:r>
              <a:rPr lang="en-US" dirty="0" err="1"/>
              <a:t>berrunti</a:t>
            </a:r>
            <a:r>
              <a:rPr lang="en-US" dirty="0"/>
              <a:t> re quo </a:t>
            </a:r>
            <a:r>
              <a:rPr lang="en-US" dirty="0" err="1"/>
              <a:t>iminimus</a:t>
            </a:r>
            <a:r>
              <a:rPr lang="en-US" dirty="0"/>
              <a:t> </a:t>
            </a:r>
            <a:r>
              <a:rPr lang="en-US" dirty="0" err="1"/>
              <a:t>ute</a:t>
            </a:r>
            <a:r>
              <a:rPr lang="en-US" dirty="0"/>
              <a:t> es el </a:t>
            </a:r>
            <a:r>
              <a:rPr lang="en-US" dirty="0" err="1"/>
              <a:t>estiam</a:t>
            </a:r>
            <a:r>
              <a:rPr lang="en-US" dirty="0"/>
              <a:t> ex </a:t>
            </a:r>
            <a:r>
              <a:rPr lang="en-US" dirty="0" err="1"/>
              <a:t>excearuptae</a:t>
            </a:r>
            <a:r>
              <a:rPr lang="en-US" dirty="0"/>
              <a:t>. </a:t>
            </a:r>
            <a:r>
              <a:rPr lang="en-US" dirty="0" err="1"/>
              <a:t>Uga</a:t>
            </a:r>
            <a:r>
              <a:rPr lang="en-US" dirty="0"/>
              <a:t>. Ut et </a:t>
            </a:r>
            <a:r>
              <a:rPr lang="en-US" dirty="0" err="1"/>
              <a:t>aliquas</a:t>
            </a:r>
            <a:r>
              <a:rPr lang="en-US" dirty="0"/>
              <a:t> </a:t>
            </a:r>
            <a:r>
              <a:rPr lang="en-US" dirty="0" err="1"/>
              <a:t>mos</a:t>
            </a:r>
            <a:r>
              <a:rPr lang="en-US" dirty="0"/>
              <a:t> </a:t>
            </a:r>
            <a:r>
              <a:rPr lang="en-US" dirty="0" err="1"/>
              <a:t>eos</a:t>
            </a:r>
            <a:r>
              <a:rPr lang="en-US" dirty="0"/>
              <a:t> </a:t>
            </a:r>
            <a:r>
              <a:rPr lang="en-US" dirty="0" err="1"/>
              <a:t>natur</a:t>
            </a:r>
            <a:r>
              <a:rPr lang="en-US" dirty="0"/>
              <a:t>, </a:t>
            </a:r>
            <a:r>
              <a:rPr lang="en-US" dirty="0" err="1"/>
              <a:t>ut</a:t>
            </a:r>
            <a:r>
              <a:rPr lang="en-US" dirty="0"/>
              <a:t> </a:t>
            </a:r>
            <a:r>
              <a:rPr lang="en-US" dirty="0" err="1"/>
              <a:t>ute</a:t>
            </a:r>
            <a:r>
              <a:rPr lang="en-US" dirty="0"/>
              <a:t> </a:t>
            </a:r>
            <a:r>
              <a:rPr lang="en-US" dirty="0" err="1"/>
              <a:t>duciisq</a:t>
            </a:r>
            <a:r>
              <a:rPr lang="en-US" dirty="0"/>
              <a:t> </a:t>
            </a:r>
            <a:r>
              <a:rPr lang="en-US" dirty="0" err="1"/>
              <a:t>uatbus</a:t>
            </a:r>
            <a:r>
              <a:rPr lang="en-US" dirty="0"/>
              <a:t>, </a:t>
            </a:r>
            <a:r>
              <a:rPr lang="en-US" dirty="0" err="1"/>
              <a:t>aut</a:t>
            </a:r>
            <a:r>
              <a:rPr lang="en-US" dirty="0"/>
              <a:t> quos mod non </a:t>
            </a:r>
            <a:r>
              <a:rPr lang="en-US" dirty="0" err="1"/>
              <a:t>rerorer</a:t>
            </a:r>
            <a:r>
              <a:rPr lang="en-US" dirty="0"/>
              <a:t> </a:t>
            </a:r>
            <a:r>
              <a:rPr lang="en-US" dirty="0" err="1"/>
              <a:t>spelicil</a:t>
            </a:r>
            <a:r>
              <a:rPr lang="en-US" dirty="0"/>
              <a:t> </a:t>
            </a:r>
            <a:r>
              <a:rPr lang="en-US" dirty="0" err="1"/>
              <a:t>mo</a:t>
            </a:r>
            <a:r>
              <a:rPr lang="en-US" dirty="0"/>
              <a:t> </a:t>
            </a:r>
            <a:r>
              <a:rPr lang="en-US" dirty="0" err="1"/>
              <a:t>te</a:t>
            </a:r>
            <a:r>
              <a:rPr lang="en-US" dirty="0"/>
              <a:t> </a:t>
            </a:r>
            <a:r>
              <a:rPr lang="en-US" dirty="0" err="1"/>
              <a:t>eatia</a:t>
            </a:r>
            <a:r>
              <a:rPr lang="en-US" dirty="0"/>
              <a:t> </a:t>
            </a:r>
            <a:r>
              <a:rPr lang="en-US" dirty="0" err="1"/>
              <a:t>seque</a:t>
            </a:r>
            <a:r>
              <a:rPr lang="en-US" dirty="0"/>
              <a:t> </a:t>
            </a:r>
            <a:r>
              <a:rPr lang="en-US" dirty="0" err="1"/>
              <a:t>officit</a:t>
            </a:r>
            <a:r>
              <a:rPr lang="en-US" dirty="0"/>
              <a:t> </a:t>
            </a:r>
            <a:r>
              <a:rPr lang="en-US" dirty="0" err="1"/>
              <a:t>ventium</a:t>
            </a:r>
            <a:r>
              <a:rPr lang="en-US" dirty="0"/>
              <a:t> </a:t>
            </a:r>
            <a:r>
              <a:rPr lang="en-US" dirty="0" err="1"/>
              <a:t>nulpa</a:t>
            </a:r>
            <a:r>
              <a:rPr lang="en-US" dirty="0"/>
              <a:t> </a:t>
            </a:r>
            <a:r>
              <a:rPr lang="en-US" dirty="0" err="1"/>
              <a:t>si</a:t>
            </a:r>
            <a:r>
              <a:rPr lang="en-US" dirty="0"/>
              <a:t> </a:t>
            </a:r>
            <a:r>
              <a:rPr lang="en-US" dirty="0" err="1"/>
              <a:t>quist</a:t>
            </a:r>
            <a:r>
              <a:rPr lang="en-US" dirty="0"/>
              <a:t>, quid </a:t>
            </a:r>
            <a:r>
              <a:rPr lang="en-US" dirty="0" err="1"/>
              <a:t>earum</a:t>
            </a:r>
            <a:r>
              <a:rPr lang="en-US" dirty="0"/>
              <a:t>, cum </a:t>
            </a:r>
            <a:r>
              <a:rPr lang="en-US" dirty="0" err="1"/>
              <a:t>adi</a:t>
            </a:r>
            <a:r>
              <a:rPr lang="en-US" dirty="0"/>
              <a:t> </a:t>
            </a:r>
            <a:r>
              <a:rPr lang="en-US" dirty="0" err="1"/>
              <a:t>blaut</a:t>
            </a:r>
            <a:r>
              <a:rPr lang="en-US" dirty="0"/>
              <a:t> </a:t>
            </a:r>
            <a:r>
              <a:rPr lang="en-US" dirty="0" err="1"/>
              <a:t>miligen</a:t>
            </a:r>
            <a:r>
              <a:rPr lang="en-US" dirty="0"/>
              <a:t> </a:t>
            </a:r>
            <a:r>
              <a:rPr lang="en-US" dirty="0" err="1"/>
              <a:t>tiorit</a:t>
            </a:r>
            <a:r>
              <a:rPr lang="en-US" dirty="0"/>
              <a:t> </a:t>
            </a:r>
            <a:r>
              <a:rPr lang="en-US" dirty="0" err="1"/>
              <a:t>moloribus</a:t>
            </a:r>
            <a:r>
              <a:rPr lang="en-US" dirty="0"/>
              <a:t> </a:t>
            </a:r>
            <a:r>
              <a:rPr lang="en-US" dirty="0" err="1"/>
              <a:t>est</a:t>
            </a:r>
            <a:r>
              <a:rPr lang="en-US" dirty="0"/>
              <a:t>, </a:t>
            </a:r>
            <a:r>
              <a:rPr lang="en-US" dirty="0" err="1"/>
              <a:t>ut</a:t>
            </a:r>
            <a:r>
              <a:rPr lang="en-US" dirty="0"/>
              <a:t> </a:t>
            </a:r>
            <a:r>
              <a:rPr lang="en-US" dirty="0" err="1"/>
              <a:t>harum</a:t>
            </a:r>
            <a:r>
              <a:rPr lang="en-US" dirty="0"/>
              <a:t> </a:t>
            </a:r>
            <a:r>
              <a:rPr lang="en-US" dirty="0" err="1"/>
              <a:t>eatendi</a:t>
            </a:r>
            <a:r>
              <a:rPr lang="en-US" dirty="0"/>
              <a:t> </a:t>
            </a:r>
            <a:r>
              <a:rPr lang="en-US" dirty="0" err="1"/>
              <a:t>dolessus</a:t>
            </a:r>
            <a:r>
              <a:rPr lang="en-US" dirty="0"/>
              <a:t> </a:t>
            </a:r>
            <a:r>
              <a:rPr lang="en-US" dirty="0" err="1"/>
              <a:t>ero</a:t>
            </a:r>
            <a:r>
              <a:rPr lang="en-US" dirty="0"/>
              <a:t> </a:t>
            </a:r>
            <a:r>
              <a:rPr lang="en-US" dirty="0" err="1"/>
              <a:t>mos</a:t>
            </a:r>
            <a:r>
              <a:rPr lang="en-US" dirty="0"/>
              <a:t> </a:t>
            </a:r>
            <a:r>
              <a:rPr lang="en-US" dirty="0" err="1"/>
              <a:t>restionseque</a:t>
            </a:r>
            <a:r>
              <a:rPr lang="en-US" dirty="0"/>
              <a:t> </a:t>
            </a:r>
            <a:r>
              <a:rPr lang="en-US" dirty="0" err="1"/>
              <a:t>dist</a:t>
            </a:r>
            <a:r>
              <a:rPr lang="en-US" dirty="0"/>
              <a:t>, cone nit </a:t>
            </a:r>
            <a:r>
              <a:rPr lang="en-US" dirty="0" err="1"/>
              <a:t>iducips</a:t>
            </a:r>
            <a:r>
              <a:rPr lang="en-US" dirty="0"/>
              <a:t> </a:t>
            </a:r>
            <a:r>
              <a:rPr lang="en-US" dirty="0" err="1"/>
              <a:t>ustionem</a:t>
            </a:r>
            <a:r>
              <a:rPr lang="en-US" dirty="0"/>
              <a:t> </a:t>
            </a:r>
            <a:r>
              <a:rPr lang="en-US" dirty="0" err="1"/>
              <a:t>volecturitia</a:t>
            </a:r>
            <a:r>
              <a:rPr lang="en-US" dirty="0"/>
              <a:t> dis </a:t>
            </a:r>
            <a:r>
              <a:rPr lang="en-US" dirty="0" err="1"/>
              <a:t>ducimusam</a:t>
            </a:r>
            <a:r>
              <a:rPr lang="en-US" dirty="0"/>
              <a:t> </a:t>
            </a:r>
            <a:r>
              <a:rPr lang="en-US" dirty="0" err="1"/>
              <a:t>faccu</a:t>
            </a:r>
            <a:r>
              <a:rPr lang="en-US" dirty="0"/>
              <a:t>, sim </a:t>
            </a:r>
            <a:r>
              <a:rPr lang="en-US" dirty="0" err="1"/>
              <a:t>apitas</a:t>
            </a:r>
            <a:r>
              <a:rPr lang="en-US" dirty="0"/>
              <a:t> et abo.</a:t>
            </a:r>
          </a:p>
        </p:txBody>
      </p:sp>
    </p:spTree>
    <p:extLst>
      <p:ext uri="{BB962C8B-B14F-4D97-AF65-F5344CB8AC3E}">
        <p14:creationId xmlns:p14="http://schemas.microsoft.com/office/powerpoint/2010/main" val="2665363804"/>
      </p:ext>
    </p:extLst>
  </p:cSld>
  <p:clrMapOvr>
    <a:masterClrMapping/>
  </p:clrMapOvr>
  <p:extLst>
    <p:ext uri="{DCECCB84-F9BA-43D5-87BE-67443E8EF086}">
      <p15:sldGuideLst xmlns:p15="http://schemas.microsoft.com/office/powerpoint/2012/main">
        <p15:guide id="1" pos="418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09A6F1A-3C39-7343-9FBA-05C51270B046}"/>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09A6F1A-3C39-7343-9FBA-05C51270B046}"/>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486B662-82A9-3240-99B0-CABFBF382EE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1017F322-6C13-F740-B332-E77A00AED67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11">
            <a:extLst>
              <a:ext uri="{FF2B5EF4-FFF2-40B4-BE49-F238E27FC236}">
                <a16:creationId xmlns:a16="http://schemas.microsoft.com/office/drawing/2014/main" id="{76DF122C-D96D-6F42-9C0D-614B8475D90F}"/>
              </a:ext>
            </a:extLst>
          </p:cNvPr>
          <p:cNvSpPr>
            <a:spLocks noGrp="1"/>
          </p:cNvSpPr>
          <p:nvPr>
            <p:ph type="body" sz="quarter" idx="11" hasCustomPrompt="1"/>
          </p:nvPr>
        </p:nvSpPr>
        <p:spPr>
          <a:xfrm>
            <a:off x="385761" y="2143120"/>
            <a:ext cx="9986963" cy="5172080"/>
          </a:xfrm>
          <a:prstGeom prst="rect">
            <a:avLst/>
          </a:prstGeom>
        </p:spPr>
        <p:txBody>
          <a:bodyPr/>
          <a:lstStyle>
            <a:lvl1pPr marL="225425" indent="-212725">
              <a:lnSpc>
                <a:spcPts val="5500"/>
              </a:lnSpc>
              <a:buNone/>
              <a:tabLst/>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CE685DEF-B986-9C46-80D2-762040DF20B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958427796"/>
      </p:ext>
    </p:extLst>
  </p:cSld>
  <p:clrMapOvr>
    <a:masterClrMapping/>
  </p:clrMapOvr>
  <p:extLst>
    <p:ext uri="{DCECCB84-F9BA-43D5-87BE-67443E8EF086}">
      <p15:sldGuideLst xmlns:p15="http://schemas.microsoft.com/office/powerpoint/2012/main">
        <p15:guide id="1" orient="horz" pos="14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CD84C60-2466-0E4C-A7C4-96FB464FEEC1}"/>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CD84C60-2466-0E4C-A7C4-96FB464FEEC1}"/>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5459513B-74D7-7742-B451-0A2A074BC7E8}"/>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F67C9897-77FD-E947-892C-ED90BBBF6C4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9" name="Text Placeholder 11">
            <a:extLst>
              <a:ext uri="{FF2B5EF4-FFF2-40B4-BE49-F238E27FC236}">
                <a16:creationId xmlns:a16="http://schemas.microsoft.com/office/drawing/2014/main" id="{6BEA7F6D-1BFD-3141-8D92-1C4D5ECC9FEC}"/>
              </a:ext>
            </a:extLst>
          </p:cNvPr>
          <p:cNvSpPr>
            <a:spLocks noGrp="1"/>
          </p:cNvSpPr>
          <p:nvPr>
            <p:ph type="body" sz="quarter" idx="11" hasCustomPrompt="1"/>
          </p:nvPr>
        </p:nvSpPr>
        <p:spPr>
          <a:xfrm>
            <a:off x="385761" y="2143120"/>
            <a:ext cx="9986963" cy="5172080"/>
          </a:xfrm>
          <a:prstGeom prst="rect">
            <a:avLst/>
          </a:prstGeom>
        </p:spPr>
        <p:txBody>
          <a:bodyPr/>
          <a:lstStyle>
            <a:lvl1pPr marL="0" indent="0">
              <a:lnSpc>
                <a:spcPts val="55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We’ve been protecting financial security since 1859. Planning for your retirement, life insurance protection, saving for educations and investing for the future.”</a:t>
            </a:r>
          </a:p>
        </p:txBody>
      </p:sp>
      <p:pic>
        <p:nvPicPr>
          <p:cNvPr id="6" name="Picture 5">
            <a:extLst>
              <a:ext uri="{FF2B5EF4-FFF2-40B4-BE49-F238E27FC236}">
                <a16:creationId xmlns:a16="http://schemas.microsoft.com/office/drawing/2014/main" id="{D1810841-2B4E-434A-84C9-2317904A7830}"/>
              </a:ext>
            </a:extLst>
          </p:cNvPr>
          <p:cNvPicPr>
            <a:picLocks noChangeAspect="1"/>
          </p:cNvPicPr>
          <p:nvPr userDrawn="1"/>
        </p:nvPicPr>
        <p:blipFill>
          <a:blip r:embed="rId5"/>
          <a:stretch>
            <a:fillRect/>
          </a:stretch>
        </p:blipFill>
        <p:spPr>
          <a:xfrm>
            <a:off x="159027" y="-139150"/>
            <a:ext cx="1828800" cy="1828800"/>
          </a:xfrm>
          <a:prstGeom prst="rect">
            <a:avLst/>
          </a:prstGeom>
        </p:spPr>
      </p:pic>
      <p:pic>
        <p:nvPicPr>
          <p:cNvPr id="7" name="Picture 6">
            <a:extLst>
              <a:ext uri="{FF2B5EF4-FFF2-40B4-BE49-F238E27FC236}">
                <a16:creationId xmlns:a16="http://schemas.microsoft.com/office/drawing/2014/main" id="{A182A486-09CA-3A46-9109-2990510D648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7777721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FFFFFF"/>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FFFFFF"/>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1F6E75AB-06F5-BD48-A6BB-BB444FE4FD0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48259619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Information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7717832-C793-6F4C-92A8-1F5967572BD4}"/>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7717832-C793-6F4C-92A8-1F5967572BD4}"/>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0" name="Slide Number Placeholder 5">
            <a:extLst>
              <a:ext uri="{FF2B5EF4-FFF2-40B4-BE49-F238E27FC236}">
                <a16:creationId xmlns:a16="http://schemas.microsoft.com/office/drawing/2014/main" id="{88F26D51-4839-0F4E-B752-B21A815B3A3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0CA9EEFB-C3EC-304A-843D-00359DB0B97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2" name="Text Placeholder 4">
            <a:extLst>
              <a:ext uri="{FF2B5EF4-FFF2-40B4-BE49-F238E27FC236}">
                <a16:creationId xmlns:a16="http://schemas.microsoft.com/office/drawing/2014/main" id="{BF29C42D-3970-FF4C-BB9F-A1D9C3181E7B}"/>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5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6" name="Text Placeholder 35">
            <a:extLst>
              <a:ext uri="{FF2B5EF4-FFF2-40B4-BE49-F238E27FC236}">
                <a16:creationId xmlns:a16="http://schemas.microsoft.com/office/drawing/2014/main" id="{98187350-B34C-1448-A83B-3FAB83DDCC77}"/>
              </a:ext>
            </a:extLst>
          </p:cNvPr>
          <p:cNvSpPr>
            <a:spLocks noGrp="1"/>
          </p:cNvSpPr>
          <p:nvPr>
            <p:ph type="body" sz="quarter" idx="56" hasCustomPrompt="1"/>
          </p:nvPr>
        </p:nvSpPr>
        <p:spPr>
          <a:xfrm>
            <a:off x="373162"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35">
            <a:extLst>
              <a:ext uri="{FF2B5EF4-FFF2-40B4-BE49-F238E27FC236}">
                <a16:creationId xmlns:a16="http://schemas.microsoft.com/office/drawing/2014/main" id="{55811FEA-2285-D345-962B-647DA7972873}"/>
              </a:ext>
            </a:extLst>
          </p:cNvPr>
          <p:cNvSpPr>
            <a:spLocks noGrp="1"/>
          </p:cNvSpPr>
          <p:nvPr>
            <p:ph type="body" sz="quarter" idx="57" hasCustomPrompt="1"/>
          </p:nvPr>
        </p:nvSpPr>
        <p:spPr>
          <a:xfrm>
            <a:off x="4982868"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35">
            <a:extLst>
              <a:ext uri="{FF2B5EF4-FFF2-40B4-BE49-F238E27FC236}">
                <a16:creationId xmlns:a16="http://schemas.microsoft.com/office/drawing/2014/main" id="{7FA163D3-BDF9-824E-8A4D-5BB4C9B224A4}"/>
              </a:ext>
            </a:extLst>
          </p:cNvPr>
          <p:cNvSpPr>
            <a:spLocks noGrp="1"/>
          </p:cNvSpPr>
          <p:nvPr>
            <p:ph type="body" sz="quarter" idx="58" hasCustomPrompt="1"/>
          </p:nvPr>
        </p:nvSpPr>
        <p:spPr>
          <a:xfrm>
            <a:off x="9667991" y="4525081"/>
            <a:ext cx="342423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16" name="Picture Placeholder 2">
            <a:extLst>
              <a:ext uri="{FF2B5EF4-FFF2-40B4-BE49-F238E27FC236}">
                <a16:creationId xmlns:a16="http://schemas.microsoft.com/office/drawing/2014/main" id="{043BBC51-E2C6-6046-8946-0951A903C8F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17" name="Picture Placeholder 2">
            <a:extLst>
              <a:ext uri="{FF2B5EF4-FFF2-40B4-BE49-F238E27FC236}">
                <a16:creationId xmlns:a16="http://schemas.microsoft.com/office/drawing/2014/main" id="{6A851CCA-57B3-0046-9BD6-FC83A05AD7B7}"/>
              </a:ext>
            </a:extLst>
          </p:cNvPr>
          <p:cNvSpPr>
            <a:spLocks noGrp="1"/>
          </p:cNvSpPr>
          <p:nvPr>
            <p:ph type="pic" sz="quarter" idx="62"/>
          </p:nvPr>
        </p:nvSpPr>
        <p:spPr>
          <a:xfrm>
            <a:off x="4979263"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18" name="Picture Placeholder 2">
            <a:extLst>
              <a:ext uri="{FF2B5EF4-FFF2-40B4-BE49-F238E27FC236}">
                <a16:creationId xmlns:a16="http://schemas.microsoft.com/office/drawing/2014/main" id="{0A90DF1F-2517-4741-8F3A-634C7A7CE3B2}"/>
              </a:ext>
            </a:extLst>
          </p:cNvPr>
          <p:cNvSpPr>
            <a:spLocks noGrp="1"/>
          </p:cNvSpPr>
          <p:nvPr>
            <p:ph type="pic" sz="quarter" idx="63"/>
          </p:nvPr>
        </p:nvSpPr>
        <p:spPr>
          <a:xfrm>
            <a:off x="9664087" y="3072384"/>
            <a:ext cx="1371600" cy="1371600"/>
          </a:xfrm>
          <a:prstGeom prst="rect">
            <a:avLst/>
          </a:prstGeom>
        </p:spPr>
        <p:txBody>
          <a:bodyPr/>
          <a:lstStyle>
            <a:lvl2pPr>
              <a:defRPr sz="800" b="0" i="0">
                <a:latin typeface="IBM Eliot Sans Medium" panose="020B0703050000000000" pitchFamily="34" charset="0"/>
              </a:defRPr>
            </a:lvl2pPr>
          </a:lstStyle>
          <a:p>
            <a:pPr lvl="1"/>
            <a:endParaRPr lang="en-US" dirty="0">
              <a:latin typeface="Segoe UI" panose="020B0502040204020203" pitchFamily="34" charset="0"/>
            </a:endParaRPr>
          </a:p>
        </p:txBody>
      </p:sp>
      <p:sp>
        <p:nvSpPr>
          <p:cNvPr id="4" name="Text Placeholder 3">
            <a:extLst>
              <a:ext uri="{FF2B5EF4-FFF2-40B4-BE49-F238E27FC236}">
                <a16:creationId xmlns:a16="http://schemas.microsoft.com/office/drawing/2014/main" id="{68004902-559C-364E-9DFA-8EE281D3EE59}"/>
              </a:ext>
            </a:extLst>
          </p:cNvPr>
          <p:cNvSpPr>
            <a:spLocks noGrp="1"/>
          </p:cNvSpPr>
          <p:nvPr>
            <p:ph type="body" sz="quarter" idx="75"/>
          </p:nvPr>
        </p:nvSpPr>
        <p:spPr>
          <a:xfrm>
            <a:off x="382588" y="5657850"/>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19" name="Text Placeholder 3">
            <a:extLst>
              <a:ext uri="{FF2B5EF4-FFF2-40B4-BE49-F238E27FC236}">
                <a16:creationId xmlns:a16="http://schemas.microsoft.com/office/drawing/2014/main" id="{20D0AF08-31DC-E745-A3F5-93BCDDE1505E}"/>
              </a:ext>
            </a:extLst>
          </p:cNvPr>
          <p:cNvSpPr>
            <a:spLocks noGrp="1"/>
          </p:cNvSpPr>
          <p:nvPr>
            <p:ph type="body" sz="quarter" idx="76"/>
          </p:nvPr>
        </p:nvSpPr>
        <p:spPr>
          <a:xfrm>
            <a:off x="499360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2" name="Text Placeholder 3">
            <a:extLst>
              <a:ext uri="{FF2B5EF4-FFF2-40B4-BE49-F238E27FC236}">
                <a16:creationId xmlns:a16="http://schemas.microsoft.com/office/drawing/2014/main" id="{8471F6DA-C7A5-5249-B208-37E6FA1F81F5}"/>
              </a:ext>
            </a:extLst>
          </p:cNvPr>
          <p:cNvSpPr>
            <a:spLocks noGrp="1"/>
          </p:cNvSpPr>
          <p:nvPr>
            <p:ph type="body" sz="quarter" idx="77"/>
          </p:nvPr>
        </p:nvSpPr>
        <p:spPr>
          <a:xfrm>
            <a:off x="9677156" y="5682161"/>
            <a:ext cx="3605212" cy="1603375"/>
          </a:xfrm>
          <a:prstGeom prst="rect">
            <a:avLst/>
          </a:prstGeom>
        </p:spPr>
        <p:txBody>
          <a:bodyPr/>
          <a:lstStyle>
            <a:lvl1pPr marL="274300" indent="-274300">
              <a:buFont typeface="Courier New" panose="02070309020205020404" pitchFamily="49" charset="0"/>
              <a:buChar char="o"/>
              <a:defRPr sz="14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6" name="Text Placeholder 5">
            <a:extLst>
              <a:ext uri="{FF2B5EF4-FFF2-40B4-BE49-F238E27FC236}">
                <a16:creationId xmlns:a16="http://schemas.microsoft.com/office/drawing/2014/main" id="{9A69E34C-E1E7-C142-AE1B-89EAD1C190BC}"/>
              </a:ext>
            </a:extLst>
          </p:cNvPr>
          <p:cNvSpPr>
            <a:spLocks noGrp="1"/>
          </p:cNvSpPr>
          <p:nvPr>
            <p:ph type="body" sz="quarter" idx="78"/>
          </p:nvPr>
        </p:nvSpPr>
        <p:spPr>
          <a:xfrm>
            <a:off x="381863" y="4824718"/>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3" name="Text Placeholder 5">
            <a:extLst>
              <a:ext uri="{FF2B5EF4-FFF2-40B4-BE49-F238E27FC236}">
                <a16:creationId xmlns:a16="http://schemas.microsoft.com/office/drawing/2014/main" id="{17629EE9-FE64-7949-A80C-371EBF1394E3}"/>
              </a:ext>
            </a:extLst>
          </p:cNvPr>
          <p:cNvSpPr>
            <a:spLocks noGrp="1"/>
          </p:cNvSpPr>
          <p:nvPr>
            <p:ph type="body" sz="quarter" idx="79"/>
          </p:nvPr>
        </p:nvSpPr>
        <p:spPr>
          <a:xfrm>
            <a:off x="4979263" y="4841909"/>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sp>
        <p:nvSpPr>
          <p:cNvPr id="24" name="Text Placeholder 5">
            <a:extLst>
              <a:ext uri="{FF2B5EF4-FFF2-40B4-BE49-F238E27FC236}">
                <a16:creationId xmlns:a16="http://schemas.microsoft.com/office/drawing/2014/main" id="{760A0761-F343-AA46-8DBA-59D5F704CE41}"/>
              </a:ext>
            </a:extLst>
          </p:cNvPr>
          <p:cNvSpPr>
            <a:spLocks noGrp="1"/>
          </p:cNvSpPr>
          <p:nvPr>
            <p:ph type="body" sz="quarter" idx="80"/>
          </p:nvPr>
        </p:nvSpPr>
        <p:spPr>
          <a:xfrm>
            <a:off x="9664087" y="4843141"/>
            <a:ext cx="3605212" cy="812800"/>
          </a:xfrm>
          <a:prstGeom prst="rect">
            <a:avLst/>
          </a:prstGeom>
        </p:spPr>
        <p:txBody>
          <a:bodyPr/>
          <a:lstStyle>
            <a:lvl1pPr marL="0" indent="0">
              <a:buNone/>
              <a:defRPr sz="1400">
                <a:solidFill>
                  <a:srgbClr val="002577"/>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p:txBody>
      </p:sp>
      <p:pic>
        <p:nvPicPr>
          <p:cNvPr id="25" name="Picture 24">
            <a:extLst>
              <a:ext uri="{FF2B5EF4-FFF2-40B4-BE49-F238E27FC236}">
                <a16:creationId xmlns:a16="http://schemas.microsoft.com/office/drawing/2014/main" id="{05903F72-874E-4243-A52E-EC18D5D3D45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2237465"/>
      </p:ext>
    </p:extLst>
  </p:cSld>
  <p:clrMapOvr>
    <a:masterClrMapping/>
  </p:clrMapOvr>
  <p:extLst>
    <p:ext uri="{DCECCB84-F9BA-43D5-87BE-67443E8EF086}">
      <p15:sldGuideLst xmlns:p15="http://schemas.microsoft.com/office/powerpoint/2012/main">
        <p15:guide id="5" orient="horz" pos="2064">
          <p15:clr>
            <a:srgbClr val="FBAE40"/>
          </p15:clr>
        </p15:guide>
        <p15:guide id="6" orient="horz" pos="2664">
          <p15:clr>
            <a:srgbClr val="FBAE40"/>
          </p15:clr>
        </p15:guide>
        <p15:guide id="9" orient="horz" pos="2880">
          <p15:clr>
            <a:srgbClr val="FBAE40"/>
          </p15:clr>
        </p15:guide>
        <p15:guide id="10" orient="horz" pos="3024">
          <p15:clr>
            <a:srgbClr val="FBAE40"/>
          </p15:clr>
        </p15:guide>
        <p15:guide id="11" orient="horz" pos="189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Information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1A79E3A-69DC-F84D-9BB8-E6891B50E76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1A79E3A-69DC-F84D-9BB8-E6891B50E763}"/>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Text Placeholder 4">
            <a:extLst>
              <a:ext uri="{FF2B5EF4-FFF2-40B4-BE49-F238E27FC236}">
                <a16:creationId xmlns:a16="http://schemas.microsoft.com/office/drawing/2014/main" id="{22903CC2-B49C-254B-99F5-CED8DD496121}"/>
              </a:ext>
            </a:extLst>
          </p:cNvPr>
          <p:cNvSpPr>
            <a:spLocks noGrp="1"/>
          </p:cNvSpPr>
          <p:nvPr>
            <p:ph type="body" sz="quarter" idx="15" hasCustomPrompt="1"/>
          </p:nvPr>
        </p:nvSpPr>
        <p:spPr>
          <a:xfrm>
            <a:off x="342145" y="459462"/>
            <a:ext cx="10058400" cy="139961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7" name="Slide Number Placeholder 5">
            <a:extLst>
              <a:ext uri="{FF2B5EF4-FFF2-40B4-BE49-F238E27FC236}">
                <a16:creationId xmlns:a16="http://schemas.microsoft.com/office/drawing/2014/main" id="{83AF085A-2367-3B4F-B2D3-735C72EA9714}"/>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1DE36CFC-41B2-8C47-9108-49B293173044}"/>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46" name="Text Placeholder 35">
            <a:extLst>
              <a:ext uri="{FF2B5EF4-FFF2-40B4-BE49-F238E27FC236}">
                <a16:creationId xmlns:a16="http://schemas.microsoft.com/office/drawing/2014/main" id="{757EB81F-7D3E-AD48-8696-3F5B6501A9A8}"/>
              </a:ext>
            </a:extLst>
          </p:cNvPr>
          <p:cNvSpPr>
            <a:spLocks noGrp="1"/>
          </p:cNvSpPr>
          <p:nvPr>
            <p:ph type="body" sz="quarter" idx="57" hasCustomPrompt="1"/>
          </p:nvPr>
        </p:nvSpPr>
        <p:spPr>
          <a:xfrm>
            <a:off x="373162"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7" name="Text Placeholder 35">
            <a:extLst>
              <a:ext uri="{FF2B5EF4-FFF2-40B4-BE49-F238E27FC236}">
                <a16:creationId xmlns:a16="http://schemas.microsoft.com/office/drawing/2014/main" id="{5DE3D25B-C45A-ED4F-86DA-54B4327EFA36}"/>
              </a:ext>
            </a:extLst>
          </p:cNvPr>
          <p:cNvSpPr>
            <a:spLocks noGrp="1"/>
          </p:cNvSpPr>
          <p:nvPr>
            <p:ph type="body" sz="quarter" idx="58" hasCustomPrompt="1"/>
          </p:nvPr>
        </p:nvSpPr>
        <p:spPr>
          <a:xfrm>
            <a:off x="382337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8" name="Text Placeholder 35">
            <a:extLst>
              <a:ext uri="{FF2B5EF4-FFF2-40B4-BE49-F238E27FC236}">
                <a16:creationId xmlns:a16="http://schemas.microsoft.com/office/drawing/2014/main" id="{0A0C3EF2-8C93-1F48-9734-992BA9936C81}"/>
              </a:ext>
            </a:extLst>
          </p:cNvPr>
          <p:cNvSpPr>
            <a:spLocks noGrp="1"/>
          </p:cNvSpPr>
          <p:nvPr>
            <p:ph type="body" sz="quarter" idx="59" hasCustomPrompt="1"/>
          </p:nvPr>
        </p:nvSpPr>
        <p:spPr>
          <a:xfrm>
            <a:off x="7301863"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49" name="Text Placeholder 35">
            <a:extLst>
              <a:ext uri="{FF2B5EF4-FFF2-40B4-BE49-F238E27FC236}">
                <a16:creationId xmlns:a16="http://schemas.microsoft.com/office/drawing/2014/main" id="{59105C59-2C7F-F341-992C-22751EB0BB1B}"/>
              </a:ext>
            </a:extLst>
          </p:cNvPr>
          <p:cNvSpPr>
            <a:spLocks noGrp="1"/>
          </p:cNvSpPr>
          <p:nvPr>
            <p:ph type="body" sz="quarter" idx="60" hasCustomPrompt="1"/>
          </p:nvPr>
        </p:nvSpPr>
        <p:spPr>
          <a:xfrm>
            <a:off x="10770927" y="4525081"/>
            <a:ext cx="3028407" cy="273050"/>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Picture Placeholder 2">
            <a:extLst>
              <a:ext uri="{FF2B5EF4-FFF2-40B4-BE49-F238E27FC236}">
                <a16:creationId xmlns:a16="http://schemas.microsoft.com/office/drawing/2014/main" id="{06D87C8E-8AA0-9C48-8003-F805FFA0BD4D}"/>
              </a:ext>
            </a:extLst>
          </p:cNvPr>
          <p:cNvSpPr>
            <a:spLocks noGrp="1"/>
          </p:cNvSpPr>
          <p:nvPr>
            <p:ph type="pic" sz="quarter" idx="61"/>
          </p:nvPr>
        </p:nvSpPr>
        <p:spPr>
          <a:xfrm>
            <a:off x="3818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0" name="Picture Placeholder 2">
            <a:extLst>
              <a:ext uri="{FF2B5EF4-FFF2-40B4-BE49-F238E27FC236}">
                <a16:creationId xmlns:a16="http://schemas.microsoft.com/office/drawing/2014/main" id="{FB0BDA74-C70F-9D48-96FA-18508C0FA641}"/>
              </a:ext>
            </a:extLst>
          </p:cNvPr>
          <p:cNvSpPr>
            <a:spLocks noGrp="1"/>
          </p:cNvSpPr>
          <p:nvPr>
            <p:ph type="pic" sz="quarter" idx="62"/>
          </p:nvPr>
        </p:nvSpPr>
        <p:spPr>
          <a:xfrm>
            <a:off x="38362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1" name="Picture Placeholder 2">
            <a:extLst>
              <a:ext uri="{FF2B5EF4-FFF2-40B4-BE49-F238E27FC236}">
                <a16:creationId xmlns:a16="http://schemas.microsoft.com/office/drawing/2014/main" id="{03A6F76D-EC9F-0F46-97C9-F54AF3B19B30}"/>
              </a:ext>
            </a:extLst>
          </p:cNvPr>
          <p:cNvSpPr>
            <a:spLocks noGrp="1"/>
          </p:cNvSpPr>
          <p:nvPr>
            <p:ph type="pic" sz="quarter" idx="63"/>
          </p:nvPr>
        </p:nvSpPr>
        <p:spPr>
          <a:xfrm>
            <a:off x="73033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22" name="Picture Placeholder 2">
            <a:extLst>
              <a:ext uri="{FF2B5EF4-FFF2-40B4-BE49-F238E27FC236}">
                <a16:creationId xmlns:a16="http://schemas.microsoft.com/office/drawing/2014/main" id="{D5F68AE7-31F3-B94B-BA23-AEB709E92A50}"/>
              </a:ext>
            </a:extLst>
          </p:cNvPr>
          <p:cNvSpPr>
            <a:spLocks noGrp="1"/>
          </p:cNvSpPr>
          <p:nvPr>
            <p:ph type="pic" sz="quarter" idx="64"/>
          </p:nvPr>
        </p:nvSpPr>
        <p:spPr>
          <a:xfrm>
            <a:off x="10770463" y="3072384"/>
            <a:ext cx="1371600" cy="1371600"/>
          </a:xfrm>
          <a:prstGeom prst="rect">
            <a:avLst/>
          </a:prstGeom>
        </p:spPr>
        <p:txBody>
          <a:bodyPr/>
          <a:lstStyle>
            <a:lvl1pPr>
              <a:defRPr sz="800" b="0" i="0">
                <a:latin typeface="IBM Eliot Sans Medium" panose="020B0703050000000000" pitchFamily="34" charset="0"/>
              </a:defRPr>
            </a:lvl1pPr>
          </a:lstStyle>
          <a:p>
            <a:endParaRPr lang="en-US" dirty="0">
              <a:latin typeface="Segoe UI" panose="020B0502040204020203" pitchFamily="34" charset="0"/>
            </a:endParaRPr>
          </a:p>
        </p:txBody>
      </p:sp>
      <p:sp>
        <p:nvSpPr>
          <p:cNvPr id="6" name="Text Placeholder 5">
            <a:extLst>
              <a:ext uri="{FF2B5EF4-FFF2-40B4-BE49-F238E27FC236}">
                <a16:creationId xmlns:a16="http://schemas.microsoft.com/office/drawing/2014/main" id="{8969C6EF-58E8-744A-A89F-F181C118C0BB}"/>
              </a:ext>
            </a:extLst>
          </p:cNvPr>
          <p:cNvSpPr>
            <a:spLocks noGrp="1"/>
          </p:cNvSpPr>
          <p:nvPr>
            <p:ph type="body" sz="quarter" idx="71" hasCustomPrompt="1"/>
          </p:nvPr>
        </p:nvSpPr>
        <p:spPr>
          <a:xfrm>
            <a:off x="3836989" y="4820238"/>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8" name="Text Placeholder 5">
            <a:extLst>
              <a:ext uri="{FF2B5EF4-FFF2-40B4-BE49-F238E27FC236}">
                <a16:creationId xmlns:a16="http://schemas.microsoft.com/office/drawing/2014/main" id="{3D2A3ABF-5388-1E4C-9A74-6626C6BF886E}"/>
              </a:ext>
            </a:extLst>
          </p:cNvPr>
          <p:cNvSpPr>
            <a:spLocks noGrp="1"/>
          </p:cNvSpPr>
          <p:nvPr>
            <p:ph type="body" sz="quarter" idx="72" hasCustomPrompt="1"/>
          </p:nvPr>
        </p:nvSpPr>
        <p:spPr>
          <a:xfrm>
            <a:off x="367926" y="4820239"/>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9" name="Text Placeholder 5">
            <a:extLst>
              <a:ext uri="{FF2B5EF4-FFF2-40B4-BE49-F238E27FC236}">
                <a16:creationId xmlns:a16="http://schemas.microsoft.com/office/drawing/2014/main" id="{419DE374-175B-F34F-BB71-14B2689F4627}"/>
              </a:ext>
            </a:extLst>
          </p:cNvPr>
          <p:cNvSpPr>
            <a:spLocks noGrp="1"/>
          </p:cNvSpPr>
          <p:nvPr>
            <p:ph type="body" sz="quarter" idx="73" hasCustomPrompt="1"/>
          </p:nvPr>
        </p:nvSpPr>
        <p:spPr>
          <a:xfrm>
            <a:off x="7306054"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30" name="Text Placeholder 5">
            <a:extLst>
              <a:ext uri="{FF2B5EF4-FFF2-40B4-BE49-F238E27FC236}">
                <a16:creationId xmlns:a16="http://schemas.microsoft.com/office/drawing/2014/main" id="{B5222328-7E5E-B046-A2EA-5651060300DA}"/>
              </a:ext>
            </a:extLst>
          </p:cNvPr>
          <p:cNvSpPr>
            <a:spLocks noGrp="1"/>
          </p:cNvSpPr>
          <p:nvPr>
            <p:ph type="body" sz="quarter" idx="74" hasCustomPrompt="1"/>
          </p:nvPr>
        </p:nvSpPr>
        <p:spPr>
          <a:xfrm>
            <a:off x="10775119" y="4820236"/>
            <a:ext cx="2752348" cy="837055"/>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solidFill>
                  <a:srgbClr val="002577"/>
                </a:solidFill>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solidFill>
                  <a:srgbClr val="002677"/>
                </a:solidFill>
                <a:effectLst/>
                <a:latin typeface="Segoe UI" panose="020B0502040204020203" pitchFamily="34" charset="0"/>
              </a:rPr>
              <a:t>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3" name="Text Placeholder 3">
            <a:extLst>
              <a:ext uri="{FF2B5EF4-FFF2-40B4-BE49-F238E27FC236}">
                <a16:creationId xmlns:a16="http://schemas.microsoft.com/office/drawing/2014/main" id="{39F24824-C0F5-A74C-81FF-F0411D005ADE}"/>
              </a:ext>
            </a:extLst>
          </p:cNvPr>
          <p:cNvSpPr>
            <a:spLocks noGrp="1"/>
          </p:cNvSpPr>
          <p:nvPr>
            <p:ph type="body" sz="quarter" idx="75"/>
          </p:nvPr>
        </p:nvSpPr>
        <p:spPr>
          <a:xfrm>
            <a:off x="382588" y="5657850"/>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4" name="Text Placeholder 3">
            <a:extLst>
              <a:ext uri="{FF2B5EF4-FFF2-40B4-BE49-F238E27FC236}">
                <a16:creationId xmlns:a16="http://schemas.microsoft.com/office/drawing/2014/main" id="{49CF779B-DC5E-3648-B2DD-007F0E4BBE81}"/>
              </a:ext>
            </a:extLst>
          </p:cNvPr>
          <p:cNvSpPr>
            <a:spLocks noGrp="1"/>
          </p:cNvSpPr>
          <p:nvPr>
            <p:ph type="body" sz="quarter" idx="76"/>
          </p:nvPr>
        </p:nvSpPr>
        <p:spPr>
          <a:xfrm>
            <a:off x="3823373"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5" name="Text Placeholder 3">
            <a:extLst>
              <a:ext uri="{FF2B5EF4-FFF2-40B4-BE49-F238E27FC236}">
                <a16:creationId xmlns:a16="http://schemas.microsoft.com/office/drawing/2014/main" id="{4EB0E57C-23F6-A842-8496-5D2FE96E5761}"/>
              </a:ext>
            </a:extLst>
          </p:cNvPr>
          <p:cNvSpPr>
            <a:spLocks noGrp="1"/>
          </p:cNvSpPr>
          <p:nvPr>
            <p:ph type="body" sz="quarter" idx="77"/>
          </p:nvPr>
        </p:nvSpPr>
        <p:spPr>
          <a:xfrm>
            <a:off x="7306054"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sp>
        <p:nvSpPr>
          <p:cNvPr id="26" name="Text Placeholder 3">
            <a:extLst>
              <a:ext uri="{FF2B5EF4-FFF2-40B4-BE49-F238E27FC236}">
                <a16:creationId xmlns:a16="http://schemas.microsoft.com/office/drawing/2014/main" id="{64ADEAAB-EB7B-BB4F-9EEB-9B8AEB4C82EF}"/>
              </a:ext>
            </a:extLst>
          </p:cNvPr>
          <p:cNvSpPr>
            <a:spLocks noGrp="1"/>
          </p:cNvSpPr>
          <p:nvPr>
            <p:ph type="body" sz="quarter" idx="78"/>
          </p:nvPr>
        </p:nvSpPr>
        <p:spPr>
          <a:xfrm>
            <a:off x="10788735" y="5691043"/>
            <a:ext cx="2752348" cy="1603375"/>
          </a:xfrm>
          <a:prstGeom prst="rect">
            <a:avLst/>
          </a:prstGeom>
        </p:spPr>
        <p:txBody>
          <a:bodyPr/>
          <a:lstStyle>
            <a:lvl1pPr marL="274300" indent="-274300">
              <a:buFont typeface="Courier New" panose="02070309020205020404" pitchFamily="49" charset="0"/>
              <a:buChar char="o"/>
              <a:defRPr sz="1200" b="0" i="0">
                <a:solidFill>
                  <a:srgbClr val="002577"/>
                </a:solidFill>
                <a:latin typeface="Segoe UI" panose="020B0502040204020203" pitchFamily="34" charset="0"/>
                <a:cs typeface="Segoe UI" panose="020B0502040204020203" pitchFamily="34" charset="0"/>
              </a:defRPr>
            </a:lvl1pPr>
            <a:lvl2pPr>
              <a:defRPr sz="16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200" b="0" i="0">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27" name="Picture 26">
            <a:extLst>
              <a:ext uri="{FF2B5EF4-FFF2-40B4-BE49-F238E27FC236}">
                <a16:creationId xmlns:a16="http://schemas.microsoft.com/office/drawing/2014/main" id="{E542C34E-F1C1-174D-9587-569273F290B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84686818"/>
      </p:ext>
    </p:extLst>
  </p:cSld>
  <p:clrMapOvr>
    <a:masterClrMapping/>
  </p:clrMapOvr>
  <p:extLst>
    <p:ext uri="{DCECCB84-F9BA-43D5-87BE-67443E8EF086}">
      <p15:sldGuideLst xmlns:p15="http://schemas.microsoft.com/office/powerpoint/2012/main">
        <p15:guide id="7" orient="horz" pos="2088">
          <p15:clr>
            <a:srgbClr val="FBAE40"/>
          </p15:clr>
        </p15:guide>
        <p15:guide id="8" orient="horz" pos="2664">
          <p15:clr>
            <a:srgbClr val="FBAE40"/>
          </p15:clr>
        </p15:guide>
        <p15:guide id="9" orient="horz" pos="2880">
          <p15:clr>
            <a:srgbClr val="FBAE40"/>
          </p15:clr>
        </p15:guide>
        <p15:guide id="10" orient="horz" pos="302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formation slide_WT_05">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002577"/>
                </a:solidFill>
                <a:latin typeface="Segoe UI" panose="020B0502040204020203" pitchFamily="34" charset="0"/>
                <a:cs typeface="Segoe UI" panose="020B0502040204020203" pitchFamily="34" charset="0"/>
              </a:defRPr>
            </a:lvl1pPr>
            <a:lvl2pPr>
              <a:defRPr sz="1600" b="0" i="0">
                <a:solidFill>
                  <a:srgbClr val="002577"/>
                </a:solidFill>
                <a:latin typeface="Segoe UI" panose="020B0502040204020203" pitchFamily="34" charset="0"/>
                <a:cs typeface="Segoe UI" panose="020B0502040204020203" pitchFamily="34" charset="0"/>
              </a:defRPr>
            </a:lvl2pPr>
            <a:lvl3pPr>
              <a:defRPr sz="1400" b="0" i="0">
                <a:solidFill>
                  <a:srgbClr val="002577"/>
                </a:solidFill>
                <a:latin typeface="Segoe UI" panose="020B0502040204020203" pitchFamily="34" charset="0"/>
                <a:cs typeface="Segoe UI" panose="020B0502040204020203" pitchFamily="34" charset="0"/>
              </a:defRPr>
            </a:lvl3pPr>
            <a:lvl4pPr>
              <a:defRPr sz="1200" b="0" i="0">
                <a:solidFill>
                  <a:srgbClr val="002577"/>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10">
            <a:extLst>
              <a:ext uri="{FF2B5EF4-FFF2-40B4-BE49-F238E27FC236}">
                <a16:creationId xmlns:a16="http://schemas.microsoft.com/office/drawing/2014/main" id="{71E59D93-C5E0-1B47-B45C-4711CA7A649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683482756"/>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Information slide_WT_05_blue 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C451CD-96A8-7E4D-B207-FB34E1FDB2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8C451CD-96A8-7E4D-B207-FB34E1FDB2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8" name="Slide Number Placeholder 5">
            <a:extLst>
              <a:ext uri="{FF2B5EF4-FFF2-40B4-BE49-F238E27FC236}">
                <a16:creationId xmlns:a16="http://schemas.microsoft.com/office/drawing/2014/main" id="{3DB8790C-9C94-8345-B804-9E75D9B4DB1E}"/>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9" name="Footer Placeholder 3">
            <a:extLst>
              <a:ext uri="{FF2B5EF4-FFF2-40B4-BE49-F238E27FC236}">
                <a16:creationId xmlns:a16="http://schemas.microsoft.com/office/drawing/2014/main" id="{3FD5D61A-2FD6-4D4C-B1CF-F215103CD57D}"/>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338C6021-8DB3-1642-94F8-111AD16A6AD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FFFFFF"/>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3" name="Text Placeholder 12">
            <a:extLst>
              <a:ext uri="{FF2B5EF4-FFF2-40B4-BE49-F238E27FC236}">
                <a16:creationId xmlns:a16="http://schemas.microsoft.com/office/drawing/2014/main" id="{F68F5449-5152-904E-89DC-97CF5FEFB478}"/>
              </a:ext>
            </a:extLst>
          </p:cNvPr>
          <p:cNvSpPr>
            <a:spLocks noGrp="1"/>
          </p:cNvSpPr>
          <p:nvPr>
            <p:ph type="body" sz="quarter" idx="16"/>
          </p:nvPr>
        </p:nvSpPr>
        <p:spPr>
          <a:xfrm>
            <a:off x="342145" y="2249488"/>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4" name="Text Placeholder 12">
            <a:extLst>
              <a:ext uri="{FF2B5EF4-FFF2-40B4-BE49-F238E27FC236}">
                <a16:creationId xmlns:a16="http://schemas.microsoft.com/office/drawing/2014/main" id="{3590FC15-E6EA-AB4C-A795-3ACE552635F7}"/>
              </a:ext>
            </a:extLst>
          </p:cNvPr>
          <p:cNvSpPr>
            <a:spLocks noGrp="1"/>
          </p:cNvSpPr>
          <p:nvPr>
            <p:ph type="body" sz="quarter" idx="17"/>
          </p:nvPr>
        </p:nvSpPr>
        <p:spPr>
          <a:xfrm>
            <a:off x="7315200" y="2266522"/>
            <a:ext cx="6973055" cy="3322637"/>
          </a:xfrm>
          <a:prstGeom prst="rect">
            <a:avLst/>
          </a:prstGeom>
        </p:spPr>
        <p:txBody>
          <a:bodyPr/>
          <a:lstStyle>
            <a:lvl1pPr>
              <a:defRPr sz="1800" b="0" i="0">
                <a:solidFill>
                  <a:srgbClr val="FFFFFF"/>
                </a:solidFill>
                <a:latin typeface="Segoe UI" panose="020B0502040204020203" pitchFamily="34" charset="0"/>
                <a:cs typeface="Segoe UI" panose="020B0502040204020203" pitchFamily="34" charset="0"/>
              </a:defRPr>
            </a:lvl1pPr>
            <a:lvl2pPr>
              <a:defRPr sz="1600" b="0" i="0">
                <a:solidFill>
                  <a:srgbClr val="FFFFFF"/>
                </a:solidFill>
                <a:latin typeface="Segoe UI" panose="020B0502040204020203" pitchFamily="34" charset="0"/>
                <a:cs typeface="Segoe UI" panose="020B0502040204020203" pitchFamily="34" charset="0"/>
              </a:defRPr>
            </a:lvl2pPr>
            <a:lvl3pPr>
              <a:defRPr sz="1400" b="0" i="0">
                <a:solidFill>
                  <a:srgbClr val="FFFFFF"/>
                </a:solidFill>
                <a:latin typeface="Segoe UI" panose="020B0502040204020203" pitchFamily="34" charset="0"/>
                <a:cs typeface="Segoe UI" panose="020B0502040204020203" pitchFamily="34" charset="0"/>
              </a:defRPr>
            </a:lvl3pPr>
            <a:lvl4pPr>
              <a:defRPr sz="1200" b="0" i="0">
                <a:solidFill>
                  <a:srgbClr val="FFFFFF"/>
                </a:solidFill>
                <a:latin typeface="Segoe UI" panose="020B0502040204020203" pitchFamily="34" charset="0"/>
                <a:cs typeface="Segoe UI" panose="020B0502040204020203" pitchFamily="34" charset="0"/>
              </a:defRPr>
            </a:lvl4pPr>
            <a:lvl5pPr>
              <a:defRPr sz="1200" b="0" i="0">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2" name="Picture 11">
            <a:extLst>
              <a:ext uri="{FF2B5EF4-FFF2-40B4-BE49-F238E27FC236}">
                <a16:creationId xmlns:a16="http://schemas.microsoft.com/office/drawing/2014/main" id="{32017C30-5FAD-0D49-9260-916AF244A56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377385623"/>
      </p:ext>
    </p:extLst>
  </p:cSld>
  <p:clrMapOvr>
    <a:masterClrMapping/>
  </p:clrMapOvr>
  <p:extLst>
    <p:ext uri="{DCECCB84-F9BA-43D5-87BE-67443E8EF086}">
      <p15:sldGuideLst xmlns:p15="http://schemas.microsoft.com/office/powerpoint/2012/main">
        <p15:guide id="2" orient="horz" pos="172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nformation slide_WT_0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F406C1A-0F78-F147-AF9E-22768BA1B6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4F406C1A-0F78-F147-AF9E-22768BA1B6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Slide Number Placeholder 5">
            <a:extLst>
              <a:ext uri="{FF2B5EF4-FFF2-40B4-BE49-F238E27FC236}">
                <a16:creationId xmlns:a16="http://schemas.microsoft.com/office/drawing/2014/main" id="{5C0136C6-F7AB-8B49-928A-338D3A7654D7}"/>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8C2B5399-B34C-E849-947E-DA2E8E9433A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5" name="Text Placeholder 4">
            <a:extLst>
              <a:ext uri="{FF2B5EF4-FFF2-40B4-BE49-F238E27FC236}">
                <a16:creationId xmlns:a16="http://schemas.microsoft.com/office/drawing/2014/main" id="{D1640F72-08C8-A04F-B3F3-EAD6099F173D}"/>
              </a:ext>
            </a:extLst>
          </p:cNvPr>
          <p:cNvSpPr>
            <a:spLocks noGrp="1"/>
          </p:cNvSpPr>
          <p:nvPr>
            <p:ph type="body" sz="quarter" idx="30" hasCustomPrompt="1"/>
          </p:nvPr>
        </p:nvSpPr>
        <p:spPr>
          <a:xfrm>
            <a:off x="375858"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3" name="Text Placeholder 4">
            <a:extLst>
              <a:ext uri="{FF2B5EF4-FFF2-40B4-BE49-F238E27FC236}">
                <a16:creationId xmlns:a16="http://schemas.microsoft.com/office/drawing/2014/main" id="{48DEA317-5C53-964A-8725-0A575FF6F09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35" name="Text Placeholder 4">
            <a:extLst>
              <a:ext uri="{FF2B5EF4-FFF2-40B4-BE49-F238E27FC236}">
                <a16:creationId xmlns:a16="http://schemas.microsoft.com/office/drawing/2014/main" id="{C482676B-8FFD-D249-840A-A4B768AAB81A}"/>
              </a:ext>
            </a:extLst>
          </p:cNvPr>
          <p:cNvSpPr>
            <a:spLocks noGrp="1"/>
          </p:cNvSpPr>
          <p:nvPr>
            <p:ph type="body" sz="quarter" idx="32" hasCustomPrompt="1"/>
          </p:nvPr>
        </p:nvSpPr>
        <p:spPr>
          <a:xfrm>
            <a:off x="383229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7" name="Text Placeholder 4">
            <a:extLst>
              <a:ext uri="{FF2B5EF4-FFF2-40B4-BE49-F238E27FC236}">
                <a16:creationId xmlns:a16="http://schemas.microsoft.com/office/drawing/2014/main" id="{484AE173-66FD-0C4F-9F7F-ED0CFFD44192}"/>
              </a:ext>
            </a:extLst>
          </p:cNvPr>
          <p:cNvSpPr>
            <a:spLocks noGrp="1"/>
          </p:cNvSpPr>
          <p:nvPr>
            <p:ph type="body" sz="quarter" idx="34" hasCustomPrompt="1"/>
          </p:nvPr>
        </p:nvSpPr>
        <p:spPr>
          <a:xfrm>
            <a:off x="7297866"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9" name="Text Placeholder 4">
            <a:extLst>
              <a:ext uri="{FF2B5EF4-FFF2-40B4-BE49-F238E27FC236}">
                <a16:creationId xmlns:a16="http://schemas.microsoft.com/office/drawing/2014/main" id="{406438DA-82F4-2041-B4C1-FDA04BB04DA8}"/>
              </a:ext>
            </a:extLst>
          </p:cNvPr>
          <p:cNvSpPr>
            <a:spLocks noGrp="1"/>
          </p:cNvSpPr>
          <p:nvPr>
            <p:ph type="body" sz="quarter" idx="36" hasCustomPrompt="1"/>
          </p:nvPr>
        </p:nvSpPr>
        <p:spPr>
          <a:xfrm>
            <a:off x="10781730" y="3670303"/>
            <a:ext cx="3184975" cy="255523"/>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9" name="Text Placeholder 8">
            <a:extLst>
              <a:ext uri="{FF2B5EF4-FFF2-40B4-BE49-F238E27FC236}">
                <a16:creationId xmlns:a16="http://schemas.microsoft.com/office/drawing/2014/main" id="{07EE9E89-CAEA-6749-A5BF-C6CDC24EB7F8}"/>
              </a:ext>
            </a:extLst>
          </p:cNvPr>
          <p:cNvSpPr>
            <a:spLocks noGrp="1"/>
          </p:cNvSpPr>
          <p:nvPr>
            <p:ph type="body" sz="quarter" idx="38" hasCustomPrompt="1"/>
          </p:nvPr>
        </p:nvSpPr>
        <p:spPr>
          <a:xfrm>
            <a:off x="374820"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0" name="Text Placeholder 8">
            <a:extLst>
              <a:ext uri="{FF2B5EF4-FFF2-40B4-BE49-F238E27FC236}">
                <a16:creationId xmlns:a16="http://schemas.microsoft.com/office/drawing/2014/main" id="{252CEB8D-161D-1847-B77C-09583DCD8BEE}"/>
              </a:ext>
            </a:extLst>
          </p:cNvPr>
          <p:cNvSpPr>
            <a:spLocks noGrp="1"/>
          </p:cNvSpPr>
          <p:nvPr>
            <p:ph type="body" sz="quarter" idx="39" hasCustomPrompt="1"/>
          </p:nvPr>
        </p:nvSpPr>
        <p:spPr>
          <a:xfrm>
            <a:off x="3834712"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1" name="Text Placeholder 8">
            <a:extLst>
              <a:ext uri="{FF2B5EF4-FFF2-40B4-BE49-F238E27FC236}">
                <a16:creationId xmlns:a16="http://schemas.microsoft.com/office/drawing/2014/main" id="{136C8D09-4B68-7E43-92BC-03886CC61FDB}"/>
              </a:ext>
            </a:extLst>
          </p:cNvPr>
          <p:cNvSpPr>
            <a:spLocks noGrp="1"/>
          </p:cNvSpPr>
          <p:nvPr>
            <p:ph type="body" sz="quarter" idx="40" hasCustomPrompt="1"/>
          </p:nvPr>
        </p:nvSpPr>
        <p:spPr>
          <a:xfrm>
            <a:off x="7294604"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sp>
        <p:nvSpPr>
          <p:cNvPr id="22" name="Text Placeholder 8">
            <a:extLst>
              <a:ext uri="{FF2B5EF4-FFF2-40B4-BE49-F238E27FC236}">
                <a16:creationId xmlns:a16="http://schemas.microsoft.com/office/drawing/2014/main" id="{DC5E1225-9BE0-4247-986F-F2F38964C56E}"/>
              </a:ext>
            </a:extLst>
          </p:cNvPr>
          <p:cNvSpPr>
            <a:spLocks noGrp="1"/>
          </p:cNvSpPr>
          <p:nvPr>
            <p:ph type="body" sz="quarter" idx="41" hasCustomPrompt="1"/>
          </p:nvPr>
        </p:nvSpPr>
        <p:spPr>
          <a:xfrm>
            <a:off x="10787448" y="4011615"/>
            <a:ext cx="3184525" cy="3303373"/>
          </a:xfrm>
          <a:prstGeom prst="rect">
            <a:avLst/>
          </a:prstGeom>
        </p:spPr>
        <p:txBody>
          <a:bodyPr/>
          <a:lstStyle>
            <a:lvl1pPr marL="400041" indent="-400041">
              <a:lnSpc>
                <a:spcPct val="85000"/>
              </a:lnSpc>
              <a:buFont typeface="Courier New" panose="02070309020205020404" pitchFamily="49" charset="0"/>
              <a:buChar char="o"/>
              <a:tabLst/>
              <a:defRPr sz="1200" b="0" i="0">
                <a:solidFill>
                  <a:srgbClr val="002577"/>
                </a:solidFill>
                <a:latin typeface="IBM Plex Sans Medium" panose="020B0603050203000203" pitchFamily="34" charset="0"/>
                <a:cs typeface="Segoe UI" panose="020B0502040204020203" pitchFamily="34" charset="0"/>
              </a:defRPr>
            </a:lvl1pPr>
          </a:lstStyle>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p>
          <a:p>
            <a:pPr lvl="0"/>
            <a:r>
              <a:rPr lang="en-US" sz="1200" b="0" i="0" dirty="0">
                <a:latin typeface="Segoe UI" panose="020B0502040204020203" pitchFamily="34" charset="0"/>
                <a:cs typeface="Segoe UI" panose="020B0502040204020203" pitchFamily="34" charset="0"/>
              </a:rPr>
              <a:t>Bulleted list</a:t>
            </a:r>
            <a:endParaRPr lang="en-US" dirty="0"/>
          </a:p>
        </p:txBody>
      </p:sp>
      <p:pic>
        <p:nvPicPr>
          <p:cNvPr id="14" name="Picture 13">
            <a:extLst>
              <a:ext uri="{FF2B5EF4-FFF2-40B4-BE49-F238E27FC236}">
                <a16:creationId xmlns:a16="http://schemas.microsoft.com/office/drawing/2014/main" id="{9AE1E25B-7135-6E44-8C4D-CD20575BAD9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819776164"/>
      </p:ext>
    </p:extLst>
  </p:cSld>
  <p:clrMapOvr>
    <a:masterClrMapping/>
  </p:clrMapOvr>
  <p:extLst>
    <p:ext uri="{DCECCB84-F9BA-43D5-87BE-67443E8EF086}">
      <p15:sldGuideLst xmlns:p15="http://schemas.microsoft.com/office/powerpoint/2012/main">
        <p15:guide id="1" orient="horz" pos="2352">
          <p15:clr>
            <a:srgbClr val="FBAE40"/>
          </p15:clr>
        </p15:guide>
        <p15:guide id="2" orient="horz" pos="271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Information slide_WT_08">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06088B2-3DCD-9F4E-B9C7-406656DA162B}"/>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D06088B2-3DCD-9F4E-B9C7-406656DA162B}"/>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Picture Placeholder 15">
            <a:extLst>
              <a:ext uri="{FF2B5EF4-FFF2-40B4-BE49-F238E27FC236}">
                <a16:creationId xmlns:a16="http://schemas.microsoft.com/office/drawing/2014/main" id="{74CDF4B0-2E35-9843-BE83-6C144954D58A}"/>
              </a:ext>
            </a:extLst>
          </p:cNvPr>
          <p:cNvSpPr>
            <a:spLocks noGrp="1"/>
          </p:cNvSpPr>
          <p:nvPr>
            <p:ph type="pic" sz="quarter" idx="18" hasCustomPrompt="1"/>
          </p:nvPr>
        </p:nvSpPr>
        <p:spPr>
          <a:xfrm>
            <a:off x="457200"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453577"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7" name="Picture Placeholder 15">
            <a:extLst>
              <a:ext uri="{FF2B5EF4-FFF2-40B4-BE49-F238E27FC236}">
                <a16:creationId xmlns:a16="http://schemas.microsoft.com/office/drawing/2014/main" id="{85178677-6C05-8641-847C-C03510C54C72}"/>
              </a:ext>
            </a:extLst>
          </p:cNvPr>
          <p:cNvSpPr>
            <a:spLocks noGrp="1"/>
          </p:cNvSpPr>
          <p:nvPr>
            <p:ph type="pic" sz="quarter" idx="29" hasCustomPrompt="1"/>
          </p:nvPr>
        </p:nvSpPr>
        <p:spPr>
          <a:xfrm>
            <a:off x="7375539"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28" name="Picture Placeholder 15">
            <a:extLst>
              <a:ext uri="{FF2B5EF4-FFF2-40B4-BE49-F238E27FC236}">
                <a16:creationId xmlns:a16="http://schemas.microsoft.com/office/drawing/2014/main" id="{354CDB8F-F229-6B47-90D2-BFF11BD7EE93}"/>
              </a:ext>
            </a:extLst>
          </p:cNvPr>
          <p:cNvSpPr>
            <a:spLocks noGrp="1"/>
          </p:cNvSpPr>
          <p:nvPr>
            <p:ph type="pic" sz="quarter" idx="30" hasCustomPrompt="1"/>
          </p:nvPr>
        </p:nvSpPr>
        <p:spPr>
          <a:xfrm>
            <a:off x="10825703" y="3200400"/>
            <a:ext cx="3352800" cy="1828800"/>
          </a:xfrm>
          <a:prstGeom prst="rect">
            <a:avLst/>
          </a:prstGeom>
          <a:solidFill>
            <a:schemeClr val="bg1">
              <a:lumMod val="75000"/>
            </a:schemeClr>
          </a:solidFill>
        </p:spPr>
        <p:txBody>
          <a:bodyPr anchor="ctr" anchorCtr="1"/>
          <a:lstStyle>
            <a:lvl1pPr marL="0" marR="0" indent="0" algn="ctr" defTabSz="1097198" rtl="0" eaLnBrk="1" fontAlgn="auto" latinLnBrk="0" hangingPunct="1">
              <a:lnSpc>
                <a:spcPct val="90000"/>
              </a:lnSpc>
              <a:spcBef>
                <a:spcPts val="1200"/>
              </a:spcBef>
              <a:spcAft>
                <a:spcPts val="0"/>
              </a:spcAft>
              <a:buClrTx/>
              <a:buSzTx/>
              <a:buFont typeface="Arial" panose="020B0604020202020204" pitchFamily="34" charset="0"/>
              <a:buNone/>
              <a:tabLst/>
              <a:defRPr sz="800">
                <a:latin typeface="IBM Eliot Sans Medium" panose="020B0703050000000000" pitchFamily="34" charset="0"/>
                <a:cs typeface="Segoe UI" panose="020B0502040204020203" pitchFamily="34" charset="0"/>
              </a:defRPr>
            </a:lvl1pPr>
          </a:lstStyle>
          <a:p>
            <a:pPr marL="274300" marR="0" lvl="0" indent="-274300" algn="l" defTabSz="1097198" rtl="0" eaLnBrk="1" fontAlgn="auto" latinLnBrk="0" hangingPunct="1">
              <a:lnSpc>
                <a:spcPct val="90000"/>
              </a:lnSpc>
              <a:spcBef>
                <a:spcPts val="1200"/>
              </a:spcBef>
              <a:spcAft>
                <a:spcPts val="0"/>
              </a:spcAft>
              <a:buClrTx/>
              <a:buSzTx/>
              <a:buFont typeface="Arial" panose="020B0604020202020204" pitchFamily="34" charset="0"/>
              <a:buChar char="•"/>
              <a:tabLst/>
              <a:defRPr/>
            </a:pPr>
            <a:r>
              <a:rPr lang="en-US" sz="8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a:p>
            <a:endParaRPr lang="en-US" dirty="0">
              <a:latin typeface="Segoe UI" panose="020B0502040204020203" pitchFamily="34" charset="0"/>
            </a:endParaRPr>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920345"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355309"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814126" y="5063763"/>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1" name="Text Placeholder 5">
            <a:extLst>
              <a:ext uri="{FF2B5EF4-FFF2-40B4-BE49-F238E27FC236}">
                <a16:creationId xmlns:a16="http://schemas.microsoft.com/office/drawing/2014/main" id="{130816B2-6BE8-ED44-B9A3-EF9BCEAFB2E7}"/>
              </a:ext>
            </a:extLst>
          </p:cNvPr>
          <p:cNvSpPr>
            <a:spLocks noGrp="1"/>
          </p:cNvSpPr>
          <p:nvPr>
            <p:ph type="body" sz="quarter" idx="73" hasCustomPrompt="1"/>
          </p:nvPr>
        </p:nvSpPr>
        <p:spPr>
          <a:xfrm>
            <a:off x="3839381"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2" name="Text Placeholder 5">
            <a:extLst>
              <a:ext uri="{FF2B5EF4-FFF2-40B4-BE49-F238E27FC236}">
                <a16:creationId xmlns:a16="http://schemas.microsoft.com/office/drawing/2014/main" id="{ABE6BC68-0A82-3E44-8B2F-E96D5B9779F1}"/>
              </a:ext>
            </a:extLst>
          </p:cNvPr>
          <p:cNvSpPr>
            <a:spLocks noGrp="1"/>
          </p:cNvSpPr>
          <p:nvPr>
            <p:ph type="body" sz="quarter" idx="74" hasCustomPrompt="1"/>
          </p:nvPr>
        </p:nvSpPr>
        <p:spPr>
          <a:xfrm>
            <a:off x="726548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4" name="Text Placeholder 5">
            <a:extLst>
              <a:ext uri="{FF2B5EF4-FFF2-40B4-BE49-F238E27FC236}">
                <a16:creationId xmlns:a16="http://schemas.microsoft.com/office/drawing/2014/main" id="{EEDB1CC1-73C6-5645-A7D7-7B578CB809C9}"/>
              </a:ext>
            </a:extLst>
          </p:cNvPr>
          <p:cNvSpPr>
            <a:spLocks noGrp="1"/>
          </p:cNvSpPr>
          <p:nvPr>
            <p:ph type="body" sz="quarter" idx="75" hasCustomPrompt="1"/>
          </p:nvPr>
        </p:nvSpPr>
        <p:spPr>
          <a:xfrm>
            <a:off x="10726317"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sp>
        <p:nvSpPr>
          <p:cNvPr id="25" name="Text Placeholder 5">
            <a:extLst>
              <a:ext uri="{FF2B5EF4-FFF2-40B4-BE49-F238E27FC236}">
                <a16:creationId xmlns:a16="http://schemas.microsoft.com/office/drawing/2014/main" id="{4F387A61-12D4-B848-ACDA-41D6C7CB76CB}"/>
              </a:ext>
            </a:extLst>
          </p:cNvPr>
          <p:cNvSpPr>
            <a:spLocks noGrp="1"/>
          </p:cNvSpPr>
          <p:nvPr>
            <p:ph type="body" sz="quarter" idx="76" hasCustomPrompt="1"/>
          </p:nvPr>
        </p:nvSpPr>
        <p:spPr>
          <a:xfrm>
            <a:off x="355402" y="5429491"/>
            <a:ext cx="2752348" cy="1885711"/>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b="0" i="0" smtClean="0">
                <a:solidFill>
                  <a:srgbClr val="002577"/>
                </a:solidFill>
                <a:effectLst/>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a:t>Tur solute haunter sasanquas, officiate suntan </a:t>
            </a:r>
            <a:r>
              <a:rPr lang="en-US" dirty="0" err="1"/>
              <a:t>experian</a:t>
            </a:r>
            <a:r>
              <a:rPr lang="en-US" dirty="0"/>
              <a:t> que praises elm </a:t>
            </a:r>
            <a:r>
              <a:rPr lang="en-US" dirty="0" err="1"/>
              <a:t>fuga</a:t>
            </a:r>
            <a:r>
              <a:rPr lang="en-US" dirty="0"/>
              <a:t>.</a:t>
            </a:r>
          </a:p>
        </p:txBody>
      </p:sp>
      <p:pic>
        <p:nvPicPr>
          <p:cNvPr id="29" name="Picture 28">
            <a:extLst>
              <a:ext uri="{FF2B5EF4-FFF2-40B4-BE49-F238E27FC236}">
                <a16:creationId xmlns:a16="http://schemas.microsoft.com/office/drawing/2014/main" id="{0F596E03-2F25-1C41-B7CF-5BDFD5D7277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65749862"/>
      </p:ext>
    </p:extLst>
  </p:cSld>
  <p:clrMapOvr>
    <a:masterClrMapping/>
  </p:clrMapOvr>
  <p:extLst>
    <p:ext uri="{DCECCB84-F9BA-43D5-87BE-67443E8EF086}">
      <p15:sldGuideLst xmlns:p15="http://schemas.microsoft.com/office/powerpoint/2012/main">
        <p15:guide id="1" orient="horz" pos="2016">
          <p15:clr>
            <a:srgbClr val="FBAE40"/>
          </p15:clr>
        </p15:guide>
        <p15:guide id="2" orient="horz" pos="3168">
          <p15:clr>
            <a:srgbClr val="FBAE40"/>
          </p15:clr>
        </p15:guide>
        <p15:guide id="7" orient="horz" pos="3288">
          <p15:clr>
            <a:srgbClr val="FBAE40"/>
          </p15:clr>
        </p15:guide>
        <p15:guide id="8" orient="horz" pos="3480">
          <p15:clr>
            <a:srgbClr val="FBAE40"/>
          </p15:clr>
        </p15:guide>
        <p15:guide id="10" pos="912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nformation slide_WT_09">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144B56-0862-EC46-A6EF-B1131AD5E56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3" name="Object 2" hidden="1">
                        <a:extLst>
                          <a:ext uri="{FF2B5EF4-FFF2-40B4-BE49-F238E27FC236}">
                            <a16:creationId xmlns:a16="http://schemas.microsoft.com/office/drawing/2014/main" id="{5C144B56-0862-EC46-A6EF-B1131AD5E56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8" name="Slide Number Placeholder 5">
            <a:extLst>
              <a:ext uri="{FF2B5EF4-FFF2-40B4-BE49-F238E27FC236}">
                <a16:creationId xmlns:a16="http://schemas.microsoft.com/office/drawing/2014/main" id="{32CE50B0-06CE-234D-A50F-5C03BAF33570}"/>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BB6EC60-56E2-8E4F-975D-0BC37E9D9592}"/>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C4A26270-7C0D-9747-90B7-B14A166199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3" name="Text Placeholder 22">
            <a:extLst>
              <a:ext uri="{FF2B5EF4-FFF2-40B4-BE49-F238E27FC236}">
                <a16:creationId xmlns:a16="http://schemas.microsoft.com/office/drawing/2014/main" id="{77644BBF-083A-0C42-BAAA-A2EE5BD6FF65}"/>
              </a:ext>
            </a:extLst>
          </p:cNvPr>
          <p:cNvSpPr>
            <a:spLocks noGrp="1"/>
          </p:cNvSpPr>
          <p:nvPr>
            <p:ph type="body" sz="quarter" idx="27" hasCustomPrompt="1"/>
          </p:nvPr>
        </p:nvSpPr>
        <p:spPr>
          <a:xfrm>
            <a:off x="366977" y="427240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6" name="Picture Placeholder 15">
            <a:extLst>
              <a:ext uri="{FF2B5EF4-FFF2-40B4-BE49-F238E27FC236}">
                <a16:creationId xmlns:a16="http://schemas.microsoft.com/office/drawing/2014/main" id="{D10332B1-30F5-F148-902C-7EE51E1D1225}"/>
              </a:ext>
            </a:extLst>
          </p:cNvPr>
          <p:cNvSpPr>
            <a:spLocks noGrp="1"/>
          </p:cNvSpPr>
          <p:nvPr>
            <p:ph type="pic" sz="quarter" idx="28" hasCustomPrompt="1"/>
          </p:nvPr>
        </p:nvSpPr>
        <p:spPr>
          <a:xfrm>
            <a:off x="3920345"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4" name="Text Placeholder 22">
            <a:extLst>
              <a:ext uri="{FF2B5EF4-FFF2-40B4-BE49-F238E27FC236}">
                <a16:creationId xmlns:a16="http://schemas.microsoft.com/office/drawing/2014/main" id="{CEF21668-A6E2-D343-B599-0C02A56D2A86}"/>
              </a:ext>
            </a:extLst>
          </p:cNvPr>
          <p:cNvSpPr>
            <a:spLocks noGrp="1"/>
          </p:cNvSpPr>
          <p:nvPr>
            <p:ph type="body" sz="quarter" idx="32" hasCustomPrompt="1"/>
          </p:nvPr>
        </p:nvSpPr>
        <p:spPr>
          <a:xfrm>
            <a:off x="3833745"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6" name="Text Placeholder 22">
            <a:extLst>
              <a:ext uri="{FF2B5EF4-FFF2-40B4-BE49-F238E27FC236}">
                <a16:creationId xmlns:a16="http://schemas.microsoft.com/office/drawing/2014/main" id="{ED763576-1EB4-1343-B5F9-68D06692FCD4}"/>
              </a:ext>
            </a:extLst>
          </p:cNvPr>
          <p:cNvSpPr>
            <a:spLocks noGrp="1"/>
          </p:cNvSpPr>
          <p:nvPr>
            <p:ph type="body" sz="quarter" idx="34" hasCustomPrompt="1"/>
          </p:nvPr>
        </p:nvSpPr>
        <p:spPr>
          <a:xfrm>
            <a:off x="7268709"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8" name="Text Placeholder 22">
            <a:extLst>
              <a:ext uri="{FF2B5EF4-FFF2-40B4-BE49-F238E27FC236}">
                <a16:creationId xmlns:a16="http://schemas.microsoft.com/office/drawing/2014/main" id="{629EEB7E-C2C7-FF40-92B6-D720AEC891A0}"/>
              </a:ext>
            </a:extLst>
          </p:cNvPr>
          <p:cNvSpPr>
            <a:spLocks noGrp="1"/>
          </p:cNvSpPr>
          <p:nvPr>
            <p:ph type="body" sz="quarter" idx="36" hasCustomPrompt="1"/>
          </p:nvPr>
        </p:nvSpPr>
        <p:spPr>
          <a:xfrm>
            <a:off x="10727526" y="42492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22" name="Text Placeholder 22">
            <a:extLst>
              <a:ext uri="{FF2B5EF4-FFF2-40B4-BE49-F238E27FC236}">
                <a16:creationId xmlns:a16="http://schemas.microsoft.com/office/drawing/2014/main" id="{41C27F56-6EFC-A441-9C2D-10CE44338748}"/>
              </a:ext>
            </a:extLst>
          </p:cNvPr>
          <p:cNvSpPr>
            <a:spLocks noGrp="1"/>
          </p:cNvSpPr>
          <p:nvPr>
            <p:ph type="body" sz="quarter" idx="38" hasCustomPrompt="1"/>
          </p:nvPr>
        </p:nvSpPr>
        <p:spPr>
          <a:xfrm>
            <a:off x="366977"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0" name="Text Placeholder 22">
            <a:extLst>
              <a:ext uri="{FF2B5EF4-FFF2-40B4-BE49-F238E27FC236}">
                <a16:creationId xmlns:a16="http://schemas.microsoft.com/office/drawing/2014/main" id="{0AEAB501-3096-AF4F-B436-6E6240708D49}"/>
              </a:ext>
            </a:extLst>
          </p:cNvPr>
          <p:cNvSpPr>
            <a:spLocks noGrp="1"/>
          </p:cNvSpPr>
          <p:nvPr>
            <p:ph type="body" sz="quarter" idx="42" hasCustomPrompt="1"/>
          </p:nvPr>
        </p:nvSpPr>
        <p:spPr>
          <a:xfrm>
            <a:off x="3833745"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1" name="Text Placeholder 22">
            <a:extLst>
              <a:ext uri="{FF2B5EF4-FFF2-40B4-BE49-F238E27FC236}">
                <a16:creationId xmlns:a16="http://schemas.microsoft.com/office/drawing/2014/main" id="{FD8B8259-35A0-564E-B170-F909CA04F154}"/>
              </a:ext>
            </a:extLst>
          </p:cNvPr>
          <p:cNvSpPr>
            <a:spLocks noGrp="1"/>
          </p:cNvSpPr>
          <p:nvPr>
            <p:ph type="body" sz="quarter" idx="43" hasCustomPrompt="1"/>
          </p:nvPr>
        </p:nvSpPr>
        <p:spPr>
          <a:xfrm>
            <a:off x="7268709"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2" name="Text Placeholder 22">
            <a:extLst>
              <a:ext uri="{FF2B5EF4-FFF2-40B4-BE49-F238E27FC236}">
                <a16:creationId xmlns:a16="http://schemas.microsoft.com/office/drawing/2014/main" id="{27C9FBE6-5465-1847-9A14-285A9B68F0A1}"/>
              </a:ext>
            </a:extLst>
          </p:cNvPr>
          <p:cNvSpPr>
            <a:spLocks noGrp="1"/>
          </p:cNvSpPr>
          <p:nvPr>
            <p:ph type="body" sz="quarter" idx="44" hasCustomPrompt="1"/>
          </p:nvPr>
        </p:nvSpPr>
        <p:spPr>
          <a:xfrm>
            <a:off x="10727526" y="6992455"/>
            <a:ext cx="3248025" cy="265834"/>
          </a:xfrm>
          <a:prstGeom prst="rect">
            <a:avLst/>
          </a:prstGeom>
        </p:spPr>
        <p:txBody>
          <a:bodyPr/>
          <a:lstStyle>
            <a:lvl1pPr marL="0" indent="0">
              <a:buNone/>
              <a:defRPr sz="18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5" name="Picture Placeholder 15">
            <a:extLst>
              <a:ext uri="{FF2B5EF4-FFF2-40B4-BE49-F238E27FC236}">
                <a16:creationId xmlns:a16="http://schemas.microsoft.com/office/drawing/2014/main" id="{78AC1F9C-0EA2-6940-87FC-B71E90AE410D}"/>
              </a:ext>
            </a:extLst>
          </p:cNvPr>
          <p:cNvSpPr>
            <a:spLocks noGrp="1"/>
          </p:cNvSpPr>
          <p:nvPr>
            <p:ph type="pic" sz="quarter" idx="45" hasCustomPrompt="1"/>
          </p:nvPr>
        </p:nvSpPr>
        <p:spPr>
          <a:xfrm>
            <a:off x="7358027"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37" name="Picture Placeholder 15">
            <a:extLst>
              <a:ext uri="{FF2B5EF4-FFF2-40B4-BE49-F238E27FC236}">
                <a16:creationId xmlns:a16="http://schemas.microsoft.com/office/drawing/2014/main" id="{3D133F5B-4C0C-004F-9093-B7D3D6DED8A4}"/>
              </a:ext>
            </a:extLst>
          </p:cNvPr>
          <p:cNvSpPr>
            <a:spLocks noGrp="1"/>
          </p:cNvSpPr>
          <p:nvPr>
            <p:ph type="pic" sz="quarter" idx="46" hasCustomPrompt="1"/>
          </p:nvPr>
        </p:nvSpPr>
        <p:spPr>
          <a:xfrm>
            <a:off x="10830432"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0" name="Picture Placeholder 15">
            <a:extLst>
              <a:ext uri="{FF2B5EF4-FFF2-40B4-BE49-F238E27FC236}">
                <a16:creationId xmlns:a16="http://schemas.microsoft.com/office/drawing/2014/main" id="{AC540D40-8013-854D-B2C3-76FDC36525DB}"/>
              </a:ext>
            </a:extLst>
          </p:cNvPr>
          <p:cNvSpPr>
            <a:spLocks noGrp="1"/>
          </p:cNvSpPr>
          <p:nvPr>
            <p:ph type="pic" sz="quarter" idx="48" hasCustomPrompt="1"/>
          </p:nvPr>
        </p:nvSpPr>
        <p:spPr>
          <a:xfrm>
            <a:off x="392034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1" name="Picture Placeholder 15">
            <a:extLst>
              <a:ext uri="{FF2B5EF4-FFF2-40B4-BE49-F238E27FC236}">
                <a16:creationId xmlns:a16="http://schemas.microsoft.com/office/drawing/2014/main" id="{9E94E62A-05C7-E243-93CC-EDC4EAB951A8}"/>
              </a:ext>
            </a:extLst>
          </p:cNvPr>
          <p:cNvSpPr>
            <a:spLocks noGrp="1"/>
          </p:cNvSpPr>
          <p:nvPr>
            <p:ph type="pic" sz="quarter" idx="49" hasCustomPrompt="1"/>
          </p:nvPr>
        </p:nvSpPr>
        <p:spPr>
          <a:xfrm>
            <a:off x="7358027"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2" name="Picture Placeholder 15">
            <a:extLst>
              <a:ext uri="{FF2B5EF4-FFF2-40B4-BE49-F238E27FC236}">
                <a16:creationId xmlns:a16="http://schemas.microsoft.com/office/drawing/2014/main" id="{B75EE488-C0ED-E44E-987B-7A0179559C76}"/>
              </a:ext>
            </a:extLst>
          </p:cNvPr>
          <p:cNvSpPr>
            <a:spLocks noGrp="1"/>
          </p:cNvSpPr>
          <p:nvPr>
            <p:ph type="pic" sz="quarter" idx="50" hasCustomPrompt="1"/>
          </p:nvPr>
        </p:nvSpPr>
        <p:spPr>
          <a:xfrm>
            <a:off x="10830432"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3" name="Picture Placeholder 15">
            <a:extLst>
              <a:ext uri="{FF2B5EF4-FFF2-40B4-BE49-F238E27FC236}">
                <a16:creationId xmlns:a16="http://schemas.microsoft.com/office/drawing/2014/main" id="{906C6984-65CE-7B45-B326-F57045AFC461}"/>
              </a:ext>
            </a:extLst>
          </p:cNvPr>
          <p:cNvSpPr>
            <a:spLocks noGrp="1"/>
          </p:cNvSpPr>
          <p:nvPr>
            <p:ph type="pic" sz="quarter" idx="51" hasCustomPrompt="1"/>
          </p:nvPr>
        </p:nvSpPr>
        <p:spPr>
          <a:xfrm>
            <a:off x="459515" y="50292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2" name="TextBox 1">
            <a:extLst>
              <a:ext uri="{FF2B5EF4-FFF2-40B4-BE49-F238E27FC236}">
                <a16:creationId xmlns:a16="http://schemas.microsoft.com/office/drawing/2014/main" id="{D4B1C4EE-1A0F-9646-A3FE-5C6D576B0B32}"/>
              </a:ext>
            </a:extLst>
          </p:cNvPr>
          <p:cNvSpPr txBox="1"/>
          <p:nvPr userDrawn="1"/>
        </p:nvSpPr>
        <p:spPr>
          <a:xfrm>
            <a:off x="3931920"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7" name="TextBox 26">
            <a:extLst>
              <a:ext uri="{FF2B5EF4-FFF2-40B4-BE49-F238E27FC236}">
                <a16:creationId xmlns:a16="http://schemas.microsoft.com/office/drawing/2014/main" id="{AC96F487-8696-E746-BE29-3D797D4E3500}"/>
              </a:ext>
            </a:extLst>
          </p:cNvPr>
          <p:cNvSpPr txBox="1"/>
          <p:nvPr userDrawn="1"/>
        </p:nvSpPr>
        <p:spPr>
          <a:xfrm>
            <a:off x="7346452"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8" name="TextBox 27">
            <a:extLst>
              <a:ext uri="{FF2B5EF4-FFF2-40B4-BE49-F238E27FC236}">
                <a16:creationId xmlns:a16="http://schemas.microsoft.com/office/drawing/2014/main" id="{A8174078-4FA5-FC4D-9638-0EE6DD706364}"/>
              </a:ext>
            </a:extLst>
          </p:cNvPr>
          <p:cNvSpPr txBox="1"/>
          <p:nvPr userDrawn="1"/>
        </p:nvSpPr>
        <p:spPr>
          <a:xfrm>
            <a:off x="10818857"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29" name="TextBox 28">
            <a:extLst>
              <a:ext uri="{FF2B5EF4-FFF2-40B4-BE49-F238E27FC236}">
                <a16:creationId xmlns:a16="http://schemas.microsoft.com/office/drawing/2014/main" id="{C0804565-7374-C745-9825-D7F3EDD5EBE2}"/>
              </a:ext>
            </a:extLst>
          </p:cNvPr>
          <p:cNvSpPr txBox="1"/>
          <p:nvPr userDrawn="1"/>
        </p:nvSpPr>
        <p:spPr>
          <a:xfrm>
            <a:off x="3931920"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33" name="TextBox 32">
            <a:extLst>
              <a:ext uri="{FF2B5EF4-FFF2-40B4-BE49-F238E27FC236}">
                <a16:creationId xmlns:a16="http://schemas.microsoft.com/office/drawing/2014/main" id="{7FDE661D-D0B2-B64F-82BD-3D94F6023BB5}"/>
              </a:ext>
            </a:extLst>
          </p:cNvPr>
          <p:cNvSpPr txBox="1"/>
          <p:nvPr userDrawn="1"/>
        </p:nvSpPr>
        <p:spPr>
          <a:xfrm>
            <a:off x="436366"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4" name="TextBox 43">
            <a:extLst>
              <a:ext uri="{FF2B5EF4-FFF2-40B4-BE49-F238E27FC236}">
                <a16:creationId xmlns:a16="http://schemas.microsoft.com/office/drawing/2014/main" id="{EB56A44A-5B27-6549-BCCB-9CA0EB7CB051}"/>
              </a:ext>
            </a:extLst>
          </p:cNvPr>
          <p:cNvSpPr txBox="1"/>
          <p:nvPr userDrawn="1"/>
        </p:nvSpPr>
        <p:spPr>
          <a:xfrm>
            <a:off x="7346452"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5" name="TextBox 44">
            <a:extLst>
              <a:ext uri="{FF2B5EF4-FFF2-40B4-BE49-F238E27FC236}">
                <a16:creationId xmlns:a16="http://schemas.microsoft.com/office/drawing/2014/main" id="{32810E12-5685-324C-9255-BB0A7DCEB618}"/>
              </a:ext>
            </a:extLst>
          </p:cNvPr>
          <p:cNvSpPr txBox="1"/>
          <p:nvPr userDrawn="1"/>
        </p:nvSpPr>
        <p:spPr>
          <a:xfrm>
            <a:off x="10818857" y="5523072"/>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sp>
        <p:nvSpPr>
          <p:cNvPr id="46" name="Picture Placeholder 15">
            <a:extLst>
              <a:ext uri="{FF2B5EF4-FFF2-40B4-BE49-F238E27FC236}">
                <a16:creationId xmlns:a16="http://schemas.microsoft.com/office/drawing/2014/main" id="{E391C987-2B98-F34D-A049-FF694B6832C1}"/>
              </a:ext>
            </a:extLst>
          </p:cNvPr>
          <p:cNvSpPr>
            <a:spLocks noGrp="1"/>
          </p:cNvSpPr>
          <p:nvPr>
            <p:ph type="pic" sz="quarter" idx="52" hasCustomPrompt="1"/>
          </p:nvPr>
        </p:nvSpPr>
        <p:spPr>
          <a:xfrm>
            <a:off x="468691" y="2286000"/>
            <a:ext cx="3352800" cy="1828800"/>
          </a:xfrm>
          <a:prstGeom prst="rect">
            <a:avLst/>
          </a:prstGeom>
          <a:solidFill>
            <a:schemeClr val="bg1">
              <a:lumMod val="95000"/>
            </a:schemeClr>
          </a:solidFill>
          <a:ln>
            <a:solidFill>
              <a:schemeClr val="bg1">
                <a:lumMod val="95000"/>
              </a:schemeClr>
            </a:solidFill>
          </a:ln>
        </p:spPr>
        <p:txBody>
          <a:bodyPr anchor="ctr"/>
          <a:lstStyle>
            <a:lvl1pPr marL="0" indent="0" algn="ctr">
              <a:buNone/>
              <a:defRPr sz="1200">
                <a:solidFill>
                  <a:schemeClr val="bg1">
                    <a:lumMod val="95000"/>
                  </a:schemeClr>
                </a:solidFill>
                <a:latin typeface="Segoe UI" panose="020B0502040204020203" pitchFamily="34" charset="0"/>
                <a:cs typeface="Segoe UI" panose="020B0502040204020203" pitchFamily="34" charset="0"/>
                <a:sym typeface="Segoe UI" panose="020B0502040204020203" pitchFamily="34" charset="0"/>
              </a:defRPr>
            </a:lvl1pPr>
          </a:lstStyle>
          <a:p>
            <a:r>
              <a:rPr lang="en-US" sz="1600" dirty="0"/>
              <a:t>Image placeholder</a:t>
            </a:r>
            <a:endParaRPr lang="en-US" dirty="0"/>
          </a:p>
        </p:txBody>
      </p:sp>
      <p:sp>
        <p:nvSpPr>
          <p:cNvPr id="47" name="TextBox 46">
            <a:extLst>
              <a:ext uri="{FF2B5EF4-FFF2-40B4-BE49-F238E27FC236}">
                <a16:creationId xmlns:a16="http://schemas.microsoft.com/office/drawing/2014/main" id="{E280CDE7-24B8-6748-8062-FD1716CE6A43}"/>
              </a:ext>
            </a:extLst>
          </p:cNvPr>
          <p:cNvSpPr txBox="1"/>
          <p:nvPr userDrawn="1"/>
        </p:nvSpPr>
        <p:spPr>
          <a:xfrm>
            <a:off x="455553" y="2733573"/>
            <a:ext cx="3383280" cy="276999"/>
          </a:xfrm>
          <a:prstGeom prst="rect">
            <a:avLst/>
          </a:prstGeom>
          <a:noFill/>
        </p:spPr>
        <p:txBody>
          <a:bodyPr wrap="square" rtlCol="0">
            <a:spAutoFit/>
          </a:bodyPr>
          <a:lstStyle/>
          <a:p>
            <a:pPr algn="ctr"/>
            <a:r>
              <a:rPr lang="en-US" sz="1200" b="0" i="0" dirty="0">
                <a:solidFill>
                  <a:srgbClr val="75787B"/>
                </a:solidFill>
                <a:latin typeface="Segoe UI" panose="020B0502040204020203" pitchFamily="34" charset="0"/>
                <a:cs typeface="Segoe UI" panose="020B0502040204020203" pitchFamily="34" charset="0"/>
                <a:sym typeface="Segoe UI" panose="020B0502040204020203" pitchFamily="34" charset="0"/>
              </a:rPr>
              <a:t>Image placeholder</a:t>
            </a:r>
          </a:p>
        </p:txBody>
      </p:sp>
      <p:pic>
        <p:nvPicPr>
          <p:cNvPr id="39" name="Picture 38">
            <a:extLst>
              <a:ext uri="{FF2B5EF4-FFF2-40B4-BE49-F238E27FC236}">
                <a16:creationId xmlns:a16="http://schemas.microsoft.com/office/drawing/2014/main" id="{C3644D50-3E38-8E49-9D2D-6DDE19CECDE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55761469"/>
      </p:ext>
    </p:extLst>
  </p:cSld>
  <p:clrMapOvr>
    <a:masterClrMapping/>
  </p:clrMapOvr>
  <p:extLst>
    <p:ext uri="{DCECCB84-F9BA-43D5-87BE-67443E8EF086}">
      <p15:sldGuideLst xmlns:p15="http://schemas.microsoft.com/office/powerpoint/2012/main">
        <p15:guide id="1" orient="horz" pos="1440">
          <p15:clr>
            <a:srgbClr val="FBAE40"/>
          </p15:clr>
        </p15:guide>
        <p15:guide id="2" orient="horz" pos="3168">
          <p15:clr>
            <a:srgbClr val="FBAE40"/>
          </p15:clr>
        </p15:guide>
        <p15:guide id="7" orient="horz" pos="4368">
          <p15:clr>
            <a:srgbClr val="FBAE40"/>
          </p15:clr>
        </p15:guide>
        <p15:guide id="8" orient="horz" pos="4320">
          <p15:clr>
            <a:srgbClr val="FBAE40"/>
          </p15:clr>
        </p15:guide>
        <p15:guide id="9" pos="9168">
          <p15:clr>
            <a:srgbClr val="FBAE40"/>
          </p15:clr>
        </p15:guide>
        <p15:guide id="12" orient="horz" pos="2592">
          <p15:clr>
            <a:srgbClr val="FBAE40"/>
          </p15:clr>
        </p15:guide>
        <p15:guide id="13" orient="horz" pos="266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0A546B-7379-9E4C-B1FE-0EC6D6F3967E}"/>
              </a:ext>
            </a:extLst>
          </p:cNvPr>
          <p:cNvGraphicFramePr>
            <a:graphicFrameLocks noChangeAspect="1"/>
          </p:cNvGraphicFramePr>
          <p:nvPr userDrawn="1">
            <p:custDataLst>
              <p:tags r:id="rId1"/>
            </p:custDataLst>
            <p:extLst>
              <p:ext uri="{D42A27DB-BD31-4B8C-83A1-F6EECF244321}">
                <p14:modId xmlns:p14="http://schemas.microsoft.com/office/powerpoint/2010/main" val="40651813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640A546B-7379-9E4C-B1FE-0EC6D6F3967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F55AD4F7-ED39-BB43-889A-9ED2C7F3EB6E}"/>
              </a:ext>
            </a:extLst>
          </p:cNvPr>
          <p:cNvCxnSpPr>
            <a:cxnSpLocks/>
          </p:cNvCxnSpPr>
          <p:nvPr userDrawn="1"/>
        </p:nvCxnSpPr>
        <p:spPr>
          <a:xfrm>
            <a:off x="0" y="4800600"/>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57F96F0-9F1C-DD40-8D68-283BAD32A2E5}"/>
              </a:ext>
            </a:extLst>
          </p:cNvPr>
          <p:cNvCxnSpPr>
            <a:cxnSpLocks/>
          </p:cNvCxnSpPr>
          <p:nvPr userDrawn="1"/>
        </p:nvCxnSpPr>
        <p:spPr>
          <a:xfrm>
            <a:off x="3650891" y="2187554"/>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ubtitle 2">
            <a:extLst>
              <a:ext uri="{FF2B5EF4-FFF2-40B4-BE49-F238E27FC236}">
                <a16:creationId xmlns:a16="http://schemas.microsoft.com/office/drawing/2014/main" id="{EBE62145-C6F1-DD41-953C-FEDE5899126A}"/>
              </a:ext>
            </a:extLst>
          </p:cNvPr>
          <p:cNvSpPr txBox="1">
            <a:spLocks/>
          </p:cNvSpPr>
          <p:nvPr userDrawn="1"/>
        </p:nvSpPr>
        <p:spPr>
          <a:xfrm>
            <a:off x="549860" y="4716383"/>
            <a:ext cx="664301" cy="932574"/>
          </a:xfrm>
          <a:prstGeom prst="rect">
            <a:avLst/>
          </a:prstGeom>
        </p:spPr>
        <p:txBody>
          <a:bodyPr vert="horz" lIns="109728" tIns="54864" rIns="109728" bIns="54864" rtlCol="0">
            <a:noAutofit/>
          </a:bodyPr>
          <a:lstStyle>
            <a:lvl1pPr marL="0" indent="0" algn="l" defTabSz="914400" rtl="0" eaLnBrk="1" latinLnBrk="0" hangingPunct="1">
              <a:lnSpc>
                <a:spcPct val="90000"/>
              </a:lnSpc>
              <a:spcBef>
                <a:spcPts val="1000"/>
              </a:spcBef>
              <a:buFont typeface="Arial" panose="020B0604020202020204" pitchFamily="34" charset="0"/>
              <a:buNone/>
              <a:defRPr sz="4500" b="1" kern="1200">
                <a:solidFill>
                  <a:srgbClr val="002677"/>
                </a:solidFill>
                <a:latin typeface="Helvetica"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7801" b="0" i="0" dirty="0">
              <a:solidFill>
                <a:srgbClr val="73BFFF"/>
              </a:solidFill>
              <a:latin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0653817A-1454-C94E-9048-0C7E15E161FE}"/>
              </a:ext>
            </a:extLst>
          </p:cNvPr>
          <p:cNvCxnSpPr/>
          <p:nvPr userDrawn="1"/>
        </p:nvCxnSpPr>
        <p:spPr>
          <a:xfrm>
            <a:off x="7313460" y="2170166"/>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B1F7599-A532-7645-8A8A-F79368E30603}"/>
              </a:ext>
            </a:extLst>
          </p:cNvPr>
          <p:cNvCxnSpPr/>
          <p:nvPr userDrawn="1"/>
        </p:nvCxnSpPr>
        <p:spPr>
          <a:xfrm>
            <a:off x="10967384" y="2128180"/>
            <a:ext cx="0" cy="521208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Slide Number Placeholder 5">
            <a:extLst>
              <a:ext uri="{FF2B5EF4-FFF2-40B4-BE49-F238E27FC236}">
                <a16:creationId xmlns:a16="http://schemas.microsoft.com/office/drawing/2014/main" id="{831AA5DA-4C98-CD4C-BD82-BFADF2AA83FD}"/>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9" name="Footer Placeholder 3">
            <a:extLst>
              <a:ext uri="{FF2B5EF4-FFF2-40B4-BE49-F238E27FC236}">
                <a16:creationId xmlns:a16="http://schemas.microsoft.com/office/drawing/2014/main" id="{81606218-C785-CE4E-9E24-2F2029B69950}"/>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32" name="Title 1">
            <a:extLst>
              <a:ext uri="{FF2B5EF4-FFF2-40B4-BE49-F238E27FC236}">
                <a16:creationId xmlns:a16="http://schemas.microsoft.com/office/drawing/2014/main" id="{3F7A6862-765C-774A-B229-13D1652D14D1}"/>
              </a:ext>
            </a:extLst>
          </p:cNvPr>
          <p:cNvSpPr>
            <a:spLocks noGrp="1"/>
          </p:cNvSpPr>
          <p:nvPr>
            <p:ph type="ctrTitle" hasCustomPrompt="1"/>
          </p:nvPr>
        </p:nvSpPr>
        <p:spPr>
          <a:xfrm>
            <a:off x="364864" y="400484"/>
            <a:ext cx="10058400" cy="575833"/>
          </a:xfrm>
          <a:prstGeom prst="rect">
            <a:avLst/>
          </a:prstGeom>
        </p:spPr>
        <p:txBody>
          <a:bodyPr anchor="t">
            <a:noAutofit/>
          </a:bodyPr>
          <a:lstStyle>
            <a:lvl1pPr algn="l">
              <a:defRPr sz="3500" b="1" i="0">
                <a:solidFill>
                  <a:srgbClr val="002677"/>
                </a:solidFill>
                <a:latin typeface="Segoe UI" panose="020B0502040204020203" pitchFamily="34" charset="0"/>
                <a:sym typeface="Segoe UI" panose="020B0502040204020203" pitchFamily="34" charset="0"/>
              </a:defRPr>
            </a:lvl1pPr>
          </a:lstStyle>
          <a:p>
            <a:r>
              <a:rPr lang="en-US" dirty="0"/>
              <a:t>Contents</a:t>
            </a:r>
          </a:p>
        </p:txBody>
      </p:sp>
      <p:sp>
        <p:nvSpPr>
          <p:cNvPr id="37" name="Text Placeholder 4">
            <a:extLst>
              <a:ext uri="{FF2B5EF4-FFF2-40B4-BE49-F238E27FC236}">
                <a16:creationId xmlns:a16="http://schemas.microsoft.com/office/drawing/2014/main" id="{05757D10-F62F-4740-B9A7-A483539694B1}"/>
              </a:ext>
            </a:extLst>
          </p:cNvPr>
          <p:cNvSpPr>
            <a:spLocks noGrp="1"/>
          </p:cNvSpPr>
          <p:nvPr>
            <p:ph type="body" sz="quarter" idx="12" hasCustomPrompt="1"/>
          </p:nvPr>
        </p:nvSpPr>
        <p:spPr>
          <a:xfrm>
            <a:off x="361652" y="36703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38" name="Text Placeholder 2">
            <a:extLst>
              <a:ext uri="{FF2B5EF4-FFF2-40B4-BE49-F238E27FC236}">
                <a16:creationId xmlns:a16="http://schemas.microsoft.com/office/drawing/2014/main" id="{EF03B161-7BA1-2F4B-AE38-205D5A42043A}"/>
              </a:ext>
            </a:extLst>
          </p:cNvPr>
          <p:cNvSpPr>
            <a:spLocks noGrp="1"/>
          </p:cNvSpPr>
          <p:nvPr>
            <p:ph type="body" sz="quarter" idx="21" hasCustomPrompt="1"/>
          </p:nvPr>
        </p:nvSpPr>
        <p:spPr>
          <a:xfrm>
            <a:off x="3341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1</a:t>
            </a:r>
          </a:p>
        </p:txBody>
      </p:sp>
      <p:sp>
        <p:nvSpPr>
          <p:cNvPr id="39" name="Text Placeholder 4">
            <a:extLst>
              <a:ext uri="{FF2B5EF4-FFF2-40B4-BE49-F238E27FC236}">
                <a16:creationId xmlns:a16="http://schemas.microsoft.com/office/drawing/2014/main" id="{6A03C70C-3C27-4640-9452-11619D59BDC5}"/>
              </a:ext>
            </a:extLst>
          </p:cNvPr>
          <p:cNvSpPr>
            <a:spLocks noGrp="1"/>
          </p:cNvSpPr>
          <p:nvPr>
            <p:ph type="body" sz="quarter" idx="23" hasCustomPrompt="1"/>
          </p:nvPr>
        </p:nvSpPr>
        <p:spPr>
          <a:xfrm>
            <a:off x="40428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0" name="Text Placeholder 4">
            <a:extLst>
              <a:ext uri="{FF2B5EF4-FFF2-40B4-BE49-F238E27FC236}">
                <a16:creationId xmlns:a16="http://schemas.microsoft.com/office/drawing/2014/main" id="{ACE675BB-4ECC-A44C-8B18-9AAA1966A344}"/>
              </a:ext>
            </a:extLst>
          </p:cNvPr>
          <p:cNvSpPr>
            <a:spLocks noGrp="1"/>
          </p:cNvSpPr>
          <p:nvPr>
            <p:ph type="body" sz="quarter" idx="27" hasCustomPrompt="1"/>
          </p:nvPr>
        </p:nvSpPr>
        <p:spPr>
          <a:xfrm>
            <a:off x="77004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1" name="Text Placeholder 4">
            <a:extLst>
              <a:ext uri="{FF2B5EF4-FFF2-40B4-BE49-F238E27FC236}">
                <a16:creationId xmlns:a16="http://schemas.microsoft.com/office/drawing/2014/main" id="{3DDDD741-B28C-C44C-B72E-4BB6314DCCF2}"/>
              </a:ext>
            </a:extLst>
          </p:cNvPr>
          <p:cNvSpPr>
            <a:spLocks noGrp="1"/>
          </p:cNvSpPr>
          <p:nvPr>
            <p:ph type="body" sz="quarter" idx="31" hasCustomPrompt="1"/>
          </p:nvPr>
        </p:nvSpPr>
        <p:spPr>
          <a:xfrm>
            <a:off x="11358037" y="36576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2" name="Text Placeholder 2">
            <a:extLst>
              <a:ext uri="{FF2B5EF4-FFF2-40B4-BE49-F238E27FC236}">
                <a16:creationId xmlns:a16="http://schemas.microsoft.com/office/drawing/2014/main" id="{60DAB2C6-4974-DE4D-BEB1-6C2F305BFD55}"/>
              </a:ext>
            </a:extLst>
          </p:cNvPr>
          <p:cNvSpPr>
            <a:spLocks noGrp="1"/>
          </p:cNvSpPr>
          <p:nvPr>
            <p:ph type="body" sz="quarter" idx="36" hasCustomPrompt="1"/>
          </p:nvPr>
        </p:nvSpPr>
        <p:spPr>
          <a:xfrm>
            <a:off x="39917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2</a:t>
            </a:r>
          </a:p>
        </p:txBody>
      </p:sp>
      <p:sp>
        <p:nvSpPr>
          <p:cNvPr id="43" name="Text Placeholder 2">
            <a:extLst>
              <a:ext uri="{FF2B5EF4-FFF2-40B4-BE49-F238E27FC236}">
                <a16:creationId xmlns:a16="http://schemas.microsoft.com/office/drawing/2014/main" id="{E9125A92-6D79-104E-99F9-9A81371C1D2A}"/>
              </a:ext>
            </a:extLst>
          </p:cNvPr>
          <p:cNvSpPr>
            <a:spLocks noGrp="1"/>
          </p:cNvSpPr>
          <p:nvPr>
            <p:ph type="body" sz="quarter" idx="38" hasCustomPrompt="1"/>
          </p:nvPr>
        </p:nvSpPr>
        <p:spPr>
          <a:xfrm>
            <a:off x="76493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3</a:t>
            </a:r>
          </a:p>
        </p:txBody>
      </p:sp>
      <p:sp>
        <p:nvSpPr>
          <p:cNvPr id="44" name="Text Placeholder 2">
            <a:extLst>
              <a:ext uri="{FF2B5EF4-FFF2-40B4-BE49-F238E27FC236}">
                <a16:creationId xmlns:a16="http://schemas.microsoft.com/office/drawing/2014/main" id="{00D5A265-D3C0-4143-B509-8F19D167919B}"/>
              </a:ext>
            </a:extLst>
          </p:cNvPr>
          <p:cNvSpPr>
            <a:spLocks noGrp="1"/>
          </p:cNvSpPr>
          <p:nvPr>
            <p:ph type="body" sz="quarter" idx="40" hasCustomPrompt="1"/>
          </p:nvPr>
        </p:nvSpPr>
        <p:spPr>
          <a:xfrm>
            <a:off x="11306977" y="24710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4</a:t>
            </a:r>
          </a:p>
        </p:txBody>
      </p:sp>
      <p:sp>
        <p:nvSpPr>
          <p:cNvPr id="45" name="Text Placeholder 4">
            <a:extLst>
              <a:ext uri="{FF2B5EF4-FFF2-40B4-BE49-F238E27FC236}">
                <a16:creationId xmlns:a16="http://schemas.microsoft.com/office/drawing/2014/main" id="{D71A2BD7-A04D-D74D-8969-D3A70A8815CA}"/>
              </a:ext>
            </a:extLst>
          </p:cNvPr>
          <p:cNvSpPr>
            <a:spLocks noGrp="1"/>
          </p:cNvSpPr>
          <p:nvPr>
            <p:ph type="body" sz="quarter" idx="41" hasCustomPrompt="1"/>
          </p:nvPr>
        </p:nvSpPr>
        <p:spPr>
          <a:xfrm>
            <a:off x="361652" y="6159563"/>
            <a:ext cx="3107017"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6" name="Text Placeholder 2">
            <a:extLst>
              <a:ext uri="{FF2B5EF4-FFF2-40B4-BE49-F238E27FC236}">
                <a16:creationId xmlns:a16="http://schemas.microsoft.com/office/drawing/2014/main" id="{0346B2C6-55F3-F743-A910-5D70D9F4CBC2}"/>
              </a:ext>
            </a:extLst>
          </p:cNvPr>
          <p:cNvSpPr>
            <a:spLocks noGrp="1"/>
          </p:cNvSpPr>
          <p:nvPr>
            <p:ph type="body" sz="quarter" idx="42" hasCustomPrompt="1"/>
          </p:nvPr>
        </p:nvSpPr>
        <p:spPr>
          <a:xfrm>
            <a:off x="3341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5</a:t>
            </a:r>
          </a:p>
        </p:txBody>
      </p:sp>
      <p:sp>
        <p:nvSpPr>
          <p:cNvPr id="47" name="Text Placeholder 4">
            <a:extLst>
              <a:ext uri="{FF2B5EF4-FFF2-40B4-BE49-F238E27FC236}">
                <a16:creationId xmlns:a16="http://schemas.microsoft.com/office/drawing/2014/main" id="{8751F895-446E-B74F-836C-BD9C179DC681}"/>
              </a:ext>
            </a:extLst>
          </p:cNvPr>
          <p:cNvSpPr>
            <a:spLocks noGrp="1"/>
          </p:cNvSpPr>
          <p:nvPr>
            <p:ph type="body" sz="quarter" idx="43" hasCustomPrompt="1"/>
          </p:nvPr>
        </p:nvSpPr>
        <p:spPr>
          <a:xfrm>
            <a:off x="40428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8" name="Text Placeholder 4">
            <a:extLst>
              <a:ext uri="{FF2B5EF4-FFF2-40B4-BE49-F238E27FC236}">
                <a16:creationId xmlns:a16="http://schemas.microsoft.com/office/drawing/2014/main" id="{FDE878C6-0442-DC4D-9096-E8825B38CC02}"/>
              </a:ext>
            </a:extLst>
          </p:cNvPr>
          <p:cNvSpPr>
            <a:spLocks noGrp="1"/>
          </p:cNvSpPr>
          <p:nvPr>
            <p:ph type="body" sz="quarter" idx="44" hasCustomPrompt="1"/>
          </p:nvPr>
        </p:nvSpPr>
        <p:spPr>
          <a:xfrm>
            <a:off x="77004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49" name="Text Placeholder 4">
            <a:extLst>
              <a:ext uri="{FF2B5EF4-FFF2-40B4-BE49-F238E27FC236}">
                <a16:creationId xmlns:a16="http://schemas.microsoft.com/office/drawing/2014/main" id="{10E830AD-B157-6E41-B1CC-07B3AE78240E}"/>
              </a:ext>
            </a:extLst>
          </p:cNvPr>
          <p:cNvSpPr>
            <a:spLocks noGrp="1"/>
          </p:cNvSpPr>
          <p:nvPr>
            <p:ph type="body" sz="quarter" idx="45" hasCustomPrompt="1"/>
          </p:nvPr>
        </p:nvSpPr>
        <p:spPr>
          <a:xfrm>
            <a:off x="11358037" y="6146863"/>
            <a:ext cx="2956681" cy="872496"/>
          </a:xfrm>
          <a:prstGeom prst="rect">
            <a:avLst/>
          </a:prstGeom>
        </p:spPr>
        <p:txBody>
          <a:bodyPr/>
          <a:lstStyle>
            <a:lvl1pPr marL="0" indent="0">
              <a:lnSpc>
                <a:spcPts val="1200"/>
              </a:lnSpc>
              <a:buNone/>
              <a:defRPr sz="1800" b="1" i="0">
                <a:solidFill>
                  <a:schemeClr val="tx2"/>
                </a:solidFill>
                <a:latin typeface="Segoe UI" panose="020B0502040204020203" pitchFamily="34" charset="0"/>
                <a:sym typeface="Segoe UI" panose="020B0502040204020203" pitchFamily="34" charset="0"/>
              </a:defRPr>
            </a:lvl1pPr>
            <a:lvl2pPr marL="548600" indent="0">
              <a:buNone/>
              <a:defRPr/>
            </a:lvl2pPr>
            <a:lvl3pPr marL="1097198" indent="0">
              <a:buNone/>
              <a:defRPr/>
            </a:lvl3pPr>
            <a:lvl4pPr marL="1645798" indent="0">
              <a:buNone/>
              <a:defRPr/>
            </a:lvl4pPr>
            <a:lvl5pPr marL="2194396" indent="0">
              <a:buNone/>
              <a:defRPr/>
            </a:lvl5pPr>
          </a:lstStyle>
          <a:p>
            <a:pPr lvl="0"/>
            <a:r>
              <a:rPr lang="en-US" dirty="0"/>
              <a:t>Section title goes here</a:t>
            </a:r>
          </a:p>
          <a:p>
            <a:pPr lvl="0"/>
            <a:r>
              <a:rPr lang="en-US" dirty="0"/>
              <a:t>One or two lines</a:t>
            </a:r>
          </a:p>
        </p:txBody>
      </p:sp>
      <p:sp>
        <p:nvSpPr>
          <p:cNvPr id="50" name="Text Placeholder 2">
            <a:extLst>
              <a:ext uri="{FF2B5EF4-FFF2-40B4-BE49-F238E27FC236}">
                <a16:creationId xmlns:a16="http://schemas.microsoft.com/office/drawing/2014/main" id="{FC401C74-0372-DF4B-8B59-42DDBED2BEF8}"/>
              </a:ext>
            </a:extLst>
          </p:cNvPr>
          <p:cNvSpPr>
            <a:spLocks noGrp="1"/>
          </p:cNvSpPr>
          <p:nvPr>
            <p:ph type="body" sz="quarter" idx="46" hasCustomPrompt="1"/>
          </p:nvPr>
        </p:nvSpPr>
        <p:spPr>
          <a:xfrm>
            <a:off x="39917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6</a:t>
            </a:r>
          </a:p>
        </p:txBody>
      </p:sp>
      <p:sp>
        <p:nvSpPr>
          <p:cNvPr id="51" name="Text Placeholder 2">
            <a:extLst>
              <a:ext uri="{FF2B5EF4-FFF2-40B4-BE49-F238E27FC236}">
                <a16:creationId xmlns:a16="http://schemas.microsoft.com/office/drawing/2014/main" id="{59FC9668-2DD8-A94F-A954-E37D86C3A6BA}"/>
              </a:ext>
            </a:extLst>
          </p:cNvPr>
          <p:cNvSpPr>
            <a:spLocks noGrp="1"/>
          </p:cNvSpPr>
          <p:nvPr>
            <p:ph type="body" sz="quarter" idx="47" hasCustomPrompt="1"/>
          </p:nvPr>
        </p:nvSpPr>
        <p:spPr>
          <a:xfrm>
            <a:off x="76493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7</a:t>
            </a:r>
          </a:p>
        </p:txBody>
      </p:sp>
      <p:sp>
        <p:nvSpPr>
          <p:cNvPr id="52" name="Text Placeholder 2">
            <a:extLst>
              <a:ext uri="{FF2B5EF4-FFF2-40B4-BE49-F238E27FC236}">
                <a16:creationId xmlns:a16="http://schemas.microsoft.com/office/drawing/2014/main" id="{90DD6D32-1F14-104B-A68A-F649E5E23994}"/>
              </a:ext>
            </a:extLst>
          </p:cNvPr>
          <p:cNvSpPr>
            <a:spLocks noGrp="1"/>
          </p:cNvSpPr>
          <p:nvPr>
            <p:ph type="body" sz="quarter" idx="48" hasCustomPrompt="1"/>
          </p:nvPr>
        </p:nvSpPr>
        <p:spPr>
          <a:xfrm>
            <a:off x="11306977" y="4960261"/>
            <a:ext cx="1320999" cy="990597"/>
          </a:xfrm>
          <a:prstGeom prst="rect">
            <a:avLst/>
          </a:prstGeom>
        </p:spPr>
        <p:txBody>
          <a:bodyPr/>
          <a:lstStyle>
            <a:lvl1pPr marL="0" indent="0" algn="l">
              <a:buNone/>
              <a:defRPr sz="7500" b="1" i="0">
                <a:solidFill>
                  <a:schemeClr val="accent1"/>
                </a:solidFill>
                <a:latin typeface="Segoe UI" panose="020B0502040204020203" pitchFamily="34" charset="0"/>
                <a:sym typeface="Segoe UI" panose="020B0502040204020203" pitchFamily="34" charset="0"/>
              </a:defRPr>
            </a:lvl1pPr>
          </a:lstStyle>
          <a:p>
            <a:pPr lvl="0"/>
            <a:r>
              <a:rPr lang="en-US" dirty="0"/>
              <a:t>8</a:t>
            </a:r>
          </a:p>
        </p:txBody>
      </p:sp>
    </p:spTree>
    <p:extLst>
      <p:ext uri="{BB962C8B-B14F-4D97-AF65-F5344CB8AC3E}">
        <p14:creationId xmlns:p14="http://schemas.microsoft.com/office/powerpoint/2010/main" val="37141649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nformation slide_WT_10">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7DBC29-3938-AC49-9AB7-A21548CFE55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7DBC29-3938-AC49-9AB7-A21548CFE55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E665664E-29A2-7D47-94A1-F271640173FB}"/>
              </a:ext>
            </a:extLst>
          </p:cNvPr>
          <p:cNvSpPr/>
          <p:nvPr userDrawn="1"/>
        </p:nvSpPr>
        <p:spPr>
          <a:xfrm>
            <a:off x="7315200" y="4114800"/>
            <a:ext cx="7315200" cy="41148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5" name="Picture Placeholder 71">
            <a:extLst>
              <a:ext uri="{FF2B5EF4-FFF2-40B4-BE49-F238E27FC236}">
                <a16:creationId xmlns:a16="http://schemas.microsoft.com/office/drawing/2014/main" id="{FFAF22CE-B3C3-1A44-BACC-978F7568C3F2}"/>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sp>
        <p:nvSpPr>
          <p:cNvPr id="8" name="Text Placeholder 3">
            <a:extLst>
              <a:ext uri="{FF2B5EF4-FFF2-40B4-BE49-F238E27FC236}">
                <a16:creationId xmlns:a16="http://schemas.microsoft.com/office/drawing/2014/main" id="{3C97673B-4571-B649-85C4-8A05A650B09D}"/>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2" name="Text Placeholder 11">
            <a:extLst>
              <a:ext uri="{FF2B5EF4-FFF2-40B4-BE49-F238E27FC236}">
                <a16:creationId xmlns:a16="http://schemas.microsoft.com/office/drawing/2014/main" id="{223C757C-0FF0-224D-AE08-0CD532ED3940}"/>
              </a:ext>
            </a:extLst>
          </p:cNvPr>
          <p:cNvSpPr>
            <a:spLocks noGrp="1"/>
          </p:cNvSpPr>
          <p:nvPr>
            <p:ph type="body" sz="quarter" idx="26" hasCustomPrompt="1"/>
          </p:nvPr>
        </p:nvSpPr>
        <p:spPr>
          <a:xfrm>
            <a:off x="393304" y="2570453"/>
            <a:ext cx="6690405" cy="3657600"/>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800" b="0" i="0">
                <a:solidFill>
                  <a:srgbClr val="002577"/>
                </a:solidFill>
                <a:latin typeface="Segoe UI" panose="020B0502040204020203" pitchFamily="34" charset="0"/>
                <a:sym typeface="Segoe UI" panose="020B0502040204020203" pitchFamily="34" charset="0"/>
              </a:defRPr>
            </a:lvl1pPr>
            <a:lvl2pPr marL="415260" marR="0"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577"/>
                </a:solidFill>
                <a:latin typeface="Segoe UI" panose="020B0502040204020203" pitchFamily="34" charset="0"/>
                <a:sym typeface="Segoe UI" panose="020B0502040204020203" pitchFamily="34" charset="0"/>
              </a:defRPr>
            </a:lvl2pPr>
            <a:lvl3pPr marL="1096963" indent="-573088">
              <a:buNone/>
              <a:tabLst/>
              <a:defRPr sz="1400">
                <a:solidFill>
                  <a:srgbClr val="002577"/>
                </a:solidFill>
                <a:latin typeface="GT America" pitchFamily="2" charset="77"/>
              </a:defRPr>
            </a:lvl3pPr>
            <a:lvl4pPr marL="1645798" indent="0">
              <a:buNone/>
              <a:defRPr sz="1200">
                <a:solidFill>
                  <a:srgbClr val="002577"/>
                </a:solidFill>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096963" marR="0" lvl="2"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marL="1645798" marR="0" lvl="3" indent="-201915"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a:pPr>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a:p>
            <a:pPr lvl="1"/>
            <a:endParaRPr lang="en-US" dirty="0"/>
          </a:p>
          <a:p>
            <a:pPr lvl="1"/>
            <a:endParaRPr lang="en-US" dirty="0"/>
          </a:p>
          <a:p>
            <a:pPr lvl="2"/>
            <a:endParaRPr lang="en-US" dirty="0"/>
          </a:p>
        </p:txBody>
      </p:sp>
      <p:sp>
        <p:nvSpPr>
          <p:cNvPr id="13" name="Slide Number Placeholder 5">
            <a:extLst>
              <a:ext uri="{FF2B5EF4-FFF2-40B4-BE49-F238E27FC236}">
                <a16:creationId xmlns:a16="http://schemas.microsoft.com/office/drawing/2014/main" id="{D1A27059-1E34-1346-B6C7-8FD979A24B36}"/>
              </a:ext>
            </a:extLst>
          </p:cNvPr>
          <p:cNvSpPr>
            <a:spLocks noGrp="1"/>
          </p:cNvSpPr>
          <p:nvPr>
            <p:ph type="sldNum" sz="quarter" idx="4"/>
          </p:nvPr>
        </p:nvSpPr>
        <p:spPr>
          <a:xfrm>
            <a:off x="13892029"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8BED4A0-5B15-EB47-A9FC-C5394EAB09D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6" name="Text Placeholder 4">
            <a:extLst>
              <a:ext uri="{FF2B5EF4-FFF2-40B4-BE49-F238E27FC236}">
                <a16:creationId xmlns:a16="http://schemas.microsoft.com/office/drawing/2014/main" id="{8A0B9D8D-C7A3-8D49-B71E-6BEDF4B7DF7A}"/>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25">
            <a:extLst>
              <a:ext uri="{FF2B5EF4-FFF2-40B4-BE49-F238E27FC236}">
                <a16:creationId xmlns:a16="http://schemas.microsoft.com/office/drawing/2014/main" id="{F7F4307F-1CAD-C34F-8498-A81C733DA8D6}"/>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pic>
        <p:nvPicPr>
          <p:cNvPr id="11" name="Picture 10">
            <a:extLst>
              <a:ext uri="{FF2B5EF4-FFF2-40B4-BE49-F238E27FC236}">
                <a16:creationId xmlns:a16="http://schemas.microsoft.com/office/drawing/2014/main" id="{E25D060C-04F4-7249-96D2-1508484FE0C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589398531"/>
      </p:ext>
    </p:extLst>
  </p:cSld>
  <p:clrMapOvr>
    <a:masterClrMapping/>
  </p:clrMapOvr>
  <p:extLst>
    <p:ext uri="{DCECCB84-F9BA-43D5-87BE-67443E8EF086}">
      <p15:sldGuideLst xmlns:p15="http://schemas.microsoft.com/office/powerpoint/2012/main">
        <p15:guide id="1" orient="horz" pos="1728">
          <p15:clr>
            <a:srgbClr val="FBAE40"/>
          </p15:clr>
        </p15:guide>
        <p15:guide id="2" orient="horz" pos="3168">
          <p15:clr>
            <a:srgbClr val="FBAE40"/>
          </p15:clr>
        </p15:guide>
        <p15:guide id="4" orient="horz" pos="4224">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Information slide_WT_1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417E29B-4F1C-734F-ACB8-6270D1DD7BA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2417E29B-4F1C-734F-ACB8-6270D1DD7BA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7DAD5AB0-3A28-2C40-94A3-9BE6620875FD}"/>
              </a:ext>
            </a:extLst>
          </p:cNvPr>
          <p:cNvSpPr/>
          <p:nvPr userDrawn="1"/>
        </p:nvSpPr>
        <p:spPr>
          <a:xfrm>
            <a:off x="7315200" y="4114799"/>
            <a:ext cx="7315200" cy="41148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10" name="Slide Number Placeholder 5">
            <a:extLst>
              <a:ext uri="{FF2B5EF4-FFF2-40B4-BE49-F238E27FC236}">
                <a16:creationId xmlns:a16="http://schemas.microsoft.com/office/drawing/2014/main" id="{B0A1BA74-FBAF-474A-B0D1-30863F688331}"/>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4" name="Footer Placeholder 3">
            <a:extLst>
              <a:ext uri="{FF2B5EF4-FFF2-40B4-BE49-F238E27FC236}">
                <a16:creationId xmlns:a16="http://schemas.microsoft.com/office/drawing/2014/main" id="{6E0FEB22-339C-7843-9A59-9B2765D2AEF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13" name="Text Placeholder 4">
            <a:extLst>
              <a:ext uri="{FF2B5EF4-FFF2-40B4-BE49-F238E27FC236}">
                <a16:creationId xmlns:a16="http://schemas.microsoft.com/office/drawing/2014/main" id="{68312AB3-07CD-4F46-87E9-F6D4BA7AA793}"/>
              </a:ext>
            </a:extLst>
          </p:cNvPr>
          <p:cNvSpPr>
            <a:spLocks noGrp="1"/>
          </p:cNvSpPr>
          <p:nvPr>
            <p:ph type="body" sz="quarter" idx="15" hasCustomPrompt="1"/>
          </p:nvPr>
        </p:nvSpPr>
        <p:spPr>
          <a:xfrm>
            <a:off x="342146" y="459462"/>
            <a:ext cx="5601455"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6" name="Text Placeholder 3">
            <a:extLst>
              <a:ext uri="{FF2B5EF4-FFF2-40B4-BE49-F238E27FC236}">
                <a16:creationId xmlns:a16="http://schemas.microsoft.com/office/drawing/2014/main" id="{9854D194-EFC1-E64E-B414-EFED2D365B77}"/>
              </a:ext>
            </a:extLst>
          </p:cNvPr>
          <p:cNvSpPr>
            <a:spLocks noGrp="1"/>
          </p:cNvSpPr>
          <p:nvPr>
            <p:ph type="body" sz="quarter" idx="24" hasCustomPrompt="1"/>
          </p:nvPr>
        </p:nvSpPr>
        <p:spPr>
          <a:xfrm>
            <a:off x="8042155" y="4739966"/>
            <a:ext cx="6125723" cy="1898042"/>
          </a:xfrm>
          <a:prstGeom prst="rect">
            <a:avLst/>
          </a:prstGeom>
          <a:noFill/>
        </p:spPr>
        <p:txBody>
          <a:bodyPr anchor="ctr">
            <a:normAutofit/>
          </a:bodyPr>
          <a:lstStyle>
            <a:lvl1pPr marL="0" marR="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sz="2300" b="1" i="0">
                <a:solidFill>
                  <a:srgbClr val="FFFFFF"/>
                </a:solidFill>
                <a:latin typeface="Segoe UI" panose="020B0502040204020203" pitchFamily="34" charset="0"/>
                <a:sym typeface="Segoe UI" panose="020B0502040204020203" pitchFamily="34" charset="0"/>
              </a:defRPr>
            </a:lvl1pPr>
          </a:lstStyle>
          <a:p>
            <a:pPr marL="0" marR="0" lvl="0" indent="0" algn="l" defTabSz="1097198"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“We’ve been protecting financial security since 1859. Planning for your retirement, life insurance protection, saving for educations and investing for the future.”</a:t>
            </a:r>
          </a:p>
        </p:txBody>
      </p:sp>
      <p:sp>
        <p:nvSpPr>
          <p:cNvPr id="17" name="Text Placeholder 11">
            <a:extLst>
              <a:ext uri="{FF2B5EF4-FFF2-40B4-BE49-F238E27FC236}">
                <a16:creationId xmlns:a16="http://schemas.microsoft.com/office/drawing/2014/main" id="{5432B7BB-EDE4-3649-8508-9CF17E729DB4}"/>
              </a:ext>
            </a:extLst>
          </p:cNvPr>
          <p:cNvSpPr>
            <a:spLocks noGrp="1"/>
          </p:cNvSpPr>
          <p:nvPr>
            <p:ph type="body" sz="quarter" idx="26" hasCustomPrompt="1"/>
          </p:nvPr>
        </p:nvSpPr>
        <p:spPr>
          <a:xfrm>
            <a:off x="393305" y="2570454"/>
            <a:ext cx="5550297" cy="4744747"/>
          </a:xfrm>
          <a:prstGeom prst="rect">
            <a:avLst/>
          </a:prstGeom>
        </p:spPr>
        <p:txBody>
          <a:bodyPr/>
          <a:lstStyle>
            <a:lvl1pPr marL="285744" marR="0" indent="-285744"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600" b="0" i="0">
                <a:solidFill>
                  <a:srgbClr val="002677"/>
                </a:solidFill>
                <a:latin typeface="Segoe UI" panose="020B0502040204020203" pitchFamily="34" charset="0"/>
                <a:sym typeface="Segoe UI" panose="020B0502040204020203" pitchFamily="34" charset="0"/>
              </a:defRPr>
            </a:lvl1pPr>
            <a:lvl2pPr marL="415260" indent="-201915">
              <a:lnSpc>
                <a:spcPct val="90000"/>
              </a:lnSpc>
              <a:spcBef>
                <a:spcPts val="1200"/>
              </a:spcBef>
              <a:spcAft>
                <a:spcPts val="0"/>
              </a:spcAft>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2pPr>
            <a:lvl3pPr marL="1097198" indent="0">
              <a:buNone/>
              <a:defRPr sz="1680">
                <a:latin typeface="GT America" pitchFamily="2" charset="77"/>
              </a:defRPr>
            </a:lvl3pPr>
            <a:lvl4pPr marL="1645798" indent="0">
              <a:buNone/>
              <a:defRPr sz="1680">
                <a:latin typeface="GT America" pitchFamily="2" charset="77"/>
              </a:defRPr>
            </a:lvl4pPr>
            <a:lvl5pPr marL="2194396" indent="0">
              <a:buNone/>
              <a:defRPr sz="1680">
                <a:latin typeface="GT America" pitchFamily="2" charset="77"/>
              </a:defRPr>
            </a:lvl5pPr>
          </a:lstStyle>
          <a:p>
            <a:pPr lvl="0"/>
            <a:r>
              <a:rPr lang="en-US" dirty="0"/>
              <a:t>Type style 1: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 arm que.</a:t>
            </a:r>
          </a:p>
          <a:p>
            <a:pPr lvl="1"/>
            <a:r>
              <a:rPr lang="en-US" dirty="0"/>
              <a:t>Type style 2: </a:t>
            </a:r>
            <a:r>
              <a:rPr lang="en-US" dirty="0" err="1"/>
              <a:t>occatur</a:t>
            </a:r>
            <a:r>
              <a:rPr lang="en-US" dirty="0"/>
              <a:t>, </a:t>
            </a:r>
            <a:r>
              <a:rPr lang="en-US" dirty="0" err="1"/>
              <a:t>odi</a:t>
            </a:r>
            <a:r>
              <a:rPr lang="en-US" dirty="0"/>
              <a:t> </a:t>
            </a:r>
            <a:r>
              <a:rPr lang="en-US" dirty="0" err="1"/>
              <a:t>optio</a:t>
            </a:r>
            <a:r>
              <a:rPr lang="en-US" dirty="0"/>
              <a:t> </a:t>
            </a:r>
            <a:r>
              <a:rPr lang="en-US" dirty="0" err="1"/>
              <a:t>consequi</a:t>
            </a:r>
            <a:r>
              <a:rPr lang="en-US" dirty="0"/>
              <a:t>.</a:t>
            </a:r>
          </a:p>
        </p:txBody>
      </p:sp>
      <p:sp>
        <p:nvSpPr>
          <p:cNvPr id="18" name="Text Placeholder 25">
            <a:extLst>
              <a:ext uri="{FF2B5EF4-FFF2-40B4-BE49-F238E27FC236}">
                <a16:creationId xmlns:a16="http://schemas.microsoft.com/office/drawing/2014/main" id="{CC00F7A1-A9C5-E441-82AF-C1C8F645D7CE}"/>
              </a:ext>
            </a:extLst>
          </p:cNvPr>
          <p:cNvSpPr>
            <a:spLocks noGrp="1"/>
          </p:cNvSpPr>
          <p:nvPr>
            <p:ph type="body" sz="quarter" idx="27" hasCustomPrompt="1"/>
          </p:nvPr>
        </p:nvSpPr>
        <p:spPr>
          <a:xfrm>
            <a:off x="8032814" y="6659302"/>
            <a:ext cx="3783012" cy="218919"/>
          </a:xfrm>
          <a:prstGeom prst="rect">
            <a:avLst/>
          </a:prstGeom>
        </p:spPr>
        <p:txBody>
          <a:bodyPr/>
          <a:lstStyle>
            <a:lvl1pPr marL="0" indent="0">
              <a:buNone/>
              <a:defRPr sz="1200" b="1" i="0">
                <a:solidFill>
                  <a:srgbClr val="FFFFFF"/>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err="1"/>
              <a:t>Firstname</a:t>
            </a:r>
            <a:r>
              <a:rPr lang="en-US" dirty="0"/>
              <a:t> </a:t>
            </a:r>
            <a:r>
              <a:rPr lang="en-US" dirty="0" err="1"/>
              <a:t>lastname</a:t>
            </a:r>
            <a:endParaRPr lang="en-US" dirty="0"/>
          </a:p>
        </p:txBody>
      </p:sp>
      <p:sp>
        <p:nvSpPr>
          <p:cNvPr id="11" name="Picture Placeholder 71">
            <a:extLst>
              <a:ext uri="{FF2B5EF4-FFF2-40B4-BE49-F238E27FC236}">
                <a16:creationId xmlns:a16="http://schemas.microsoft.com/office/drawing/2014/main" id="{4A6C26DA-4781-4B8E-98C5-FEC7ADB3C2B7}"/>
              </a:ext>
            </a:extLst>
          </p:cNvPr>
          <p:cNvSpPr>
            <a:spLocks noGrp="1"/>
          </p:cNvSpPr>
          <p:nvPr>
            <p:ph type="pic" sz="quarter" idx="23" hasCustomPrompt="1"/>
          </p:nvPr>
        </p:nvSpPr>
        <p:spPr>
          <a:xfrm>
            <a:off x="7315200" y="4"/>
            <a:ext cx="7315200" cy="4138135"/>
          </a:xfrm>
          <a:prstGeom prst="rect">
            <a:avLst/>
          </a:prstGeom>
          <a:solidFill>
            <a:schemeClr val="bg1">
              <a:lumMod val="75000"/>
            </a:schemeClr>
          </a:solidFill>
        </p:spPr>
        <p:txBody>
          <a:bodyPr anchor="ctr" anchorCtr="1"/>
          <a:lstStyle>
            <a:lvl1pPr>
              <a:defRPr lang="en-US" sz="1100" dirty="0">
                <a:effectLst/>
                <a:latin typeface="Calibri" panose="020F0502020204030204" pitchFamily="34" charset="0"/>
                <a:ea typeface="Times New Roman" panose="02020603050405020304" pitchFamily="18" charset="0"/>
              </a:defRPr>
            </a:lvl1pPr>
          </a:lstStyle>
          <a:p>
            <a:pPr marL="0" lvl="0" indent="0" algn="ctr">
              <a:buNone/>
            </a:pPr>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latin typeface="Segoe UI" panose="020B0502040204020203" pitchFamily="34" charset="0"/>
            </a:endParaRPr>
          </a:p>
        </p:txBody>
      </p:sp>
      <p:pic>
        <p:nvPicPr>
          <p:cNvPr id="12" name="Picture 11">
            <a:extLst>
              <a:ext uri="{FF2B5EF4-FFF2-40B4-BE49-F238E27FC236}">
                <a16:creationId xmlns:a16="http://schemas.microsoft.com/office/drawing/2014/main" id="{158D0B96-1E11-8544-B40B-060467EF14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8322173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Information slide_WT_1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CF93553-CA83-D64F-93AC-7C6E047B4D0A}"/>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CF93553-CA83-D64F-93AC-7C6E047B4D0A}"/>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6" name="Straight Connector 5">
            <a:extLst>
              <a:ext uri="{FF2B5EF4-FFF2-40B4-BE49-F238E27FC236}">
                <a16:creationId xmlns:a16="http://schemas.microsoft.com/office/drawing/2014/main" id="{AF1B7ED3-6B19-954B-A4E1-DE64D8A79994}"/>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392377" y="30701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$98.5bn</a:t>
            </a:r>
          </a:p>
        </p:txBody>
      </p:sp>
      <p:cxnSp>
        <p:nvCxnSpPr>
          <p:cNvPr id="45" name="Straight Connector 44">
            <a:extLst>
              <a:ext uri="{FF2B5EF4-FFF2-40B4-BE49-F238E27FC236}">
                <a16:creationId xmlns:a16="http://schemas.microsoft.com/office/drawing/2014/main" id="{19BDDCDB-D517-FD4B-8E5B-E4A3107F7729}"/>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17352"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sp>
        <p:nvSpPr>
          <p:cNvPr id="4" name="Text Placeholder 3">
            <a:extLst>
              <a:ext uri="{FF2B5EF4-FFF2-40B4-BE49-F238E27FC236}">
                <a16:creationId xmlns:a16="http://schemas.microsoft.com/office/drawing/2014/main" id="{C892002B-F90E-E84E-BDA2-66BF0D5E016F}"/>
              </a:ext>
            </a:extLst>
          </p:cNvPr>
          <p:cNvSpPr>
            <a:spLocks noGrp="1"/>
          </p:cNvSpPr>
          <p:nvPr>
            <p:ph type="body" sz="quarter" idx="58" hasCustomPrompt="1"/>
          </p:nvPr>
        </p:nvSpPr>
        <p:spPr>
          <a:xfrm>
            <a:off x="376237" y="3564470"/>
            <a:ext cx="3512907" cy="375073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18" name="Text Placeholder 4">
            <a:extLst>
              <a:ext uri="{FF2B5EF4-FFF2-40B4-BE49-F238E27FC236}">
                <a16:creationId xmlns:a16="http://schemas.microsoft.com/office/drawing/2014/main" id="{BA04D17C-79A8-774F-ADAE-EE76B5F34247}"/>
              </a:ext>
            </a:extLst>
          </p:cNvPr>
          <p:cNvSpPr>
            <a:spLocks noGrp="1"/>
          </p:cNvSpPr>
          <p:nvPr>
            <p:ph type="body" sz="quarter" idx="64" hasCustomPrompt="1"/>
          </p:nvPr>
        </p:nvSpPr>
        <p:spPr>
          <a:xfrm>
            <a:off x="7269095" y="2785584"/>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1" name="Text Placeholder 4">
            <a:extLst>
              <a:ext uri="{FF2B5EF4-FFF2-40B4-BE49-F238E27FC236}">
                <a16:creationId xmlns:a16="http://schemas.microsoft.com/office/drawing/2014/main" id="{C276A7C6-D8B3-CA45-BBF5-11D6B27E1B63}"/>
              </a:ext>
            </a:extLst>
          </p:cNvPr>
          <p:cNvSpPr>
            <a:spLocks noGrp="1"/>
          </p:cNvSpPr>
          <p:nvPr>
            <p:ph type="body" sz="quarter" idx="65" hasCustomPrompt="1"/>
          </p:nvPr>
        </p:nvSpPr>
        <p:spPr>
          <a:xfrm>
            <a:off x="7269095"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A0BD394E-EA08-4D46-8045-43E99DD41FA9}"/>
              </a:ext>
            </a:extLst>
          </p:cNvPr>
          <p:cNvSpPr>
            <a:spLocks noGrp="1"/>
          </p:cNvSpPr>
          <p:nvPr>
            <p:ph type="body" sz="quarter" idx="66" hasCustomPrompt="1"/>
          </p:nvPr>
        </p:nvSpPr>
        <p:spPr>
          <a:xfrm>
            <a:off x="10798113" y="5067783"/>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06B7C64A-8B44-5C48-BA49-0267F6607596}"/>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0000"/>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4" name="Picture 23">
            <a:extLst>
              <a:ext uri="{FF2B5EF4-FFF2-40B4-BE49-F238E27FC236}">
                <a16:creationId xmlns:a16="http://schemas.microsoft.com/office/drawing/2014/main" id="{6B5A697F-222F-034E-B889-0F823FBB8DE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619736590"/>
      </p:ext>
    </p:extLst>
  </p:cSld>
  <p:clrMapOvr>
    <a:masterClrMapping/>
  </p:clrMapOvr>
  <p:extLst>
    <p:ext uri="{DCECCB84-F9BA-43D5-87BE-67443E8EF086}">
      <p15:sldGuideLst xmlns:p15="http://schemas.microsoft.com/office/powerpoint/2012/main">
        <p15:guide id="3" orient="horz" pos="2304">
          <p15:clr>
            <a:srgbClr val="FBAE40"/>
          </p15:clr>
        </p15:guide>
        <p15:guide id="4" orient="horz" pos="3264">
          <p15:clr>
            <a:srgbClr val="FBAE40"/>
          </p15:clr>
        </p15:guide>
        <p15:guide id="5" orient="horz" pos="4536">
          <p15:clr>
            <a:srgbClr val="FBAE40"/>
          </p15:clr>
        </p15:guide>
        <p15:guide id="8" orient="horz" pos="2592">
          <p15:clr>
            <a:srgbClr val="FBAE40"/>
          </p15:clr>
        </p15:guide>
        <p15:guide id="9" orient="horz" pos="1896">
          <p15:clr>
            <a:srgbClr val="FBAE40"/>
          </p15:clr>
        </p15:guide>
        <p15:guide id="10" orient="horz" pos="1728">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Information slide_WT_1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EC51BDC-3A3D-4043-BD7C-8B0C2DDE281E}"/>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3EC51BDC-3A3D-4043-BD7C-8B0C2DDE281E}"/>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9" name="Slide Number Placeholder 5">
            <a:extLst>
              <a:ext uri="{FF2B5EF4-FFF2-40B4-BE49-F238E27FC236}">
                <a16:creationId xmlns:a16="http://schemas.microsoft.com/office/drawing/2014/main" id="{5D38AB2D-B406-FF4B-BF0F-083823599F5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30" name="Footer Placeholder 3">
            <a:extLst>
              <a:ext uri="{FF2B5EF4-FFF2-40B4-BE49-F238E27FC236}">
                <a16:creationId xmlns:a16="http://schemas.microsoft.com/office/drawing/2014/main" id="{F8B370F0-3B52-6149-82EB-A212DA08E703}"/>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31" name="Text Placeholder 4">
            <a:extLst>
              <a:ext uri="{FF2B5EF4-FFF2-40B4-BE49-F238E27FC236}">
                <a16:creationId xmlns:a16="http://schemas.microsoft.com/office/drawing/2014/main" id="{B81B99F6-04F9-D143-91F5-58FFD9364296}"/>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4" name="Straight Connector 33">
            <a:extLst>
              <a:ext uri="{FF2B5EF4-FFF2-40B4-BE49-F238E27FC236}">
                <a16:creationId xmlns:a16="http://schemas.microsoft.com/office/drawing/2014/main" id="{CE75B37E-2995-DA45-96DB-2E749ECFB873}"/>
              </a:ext>
            </a:extLst>
          </p:cNvPr>
          <p:cNvCxnSpPr>
            <a:cxnSpLocks/>
          </p:cNvCxnSpPr>
          <p:nvPr userDrawn="1"/>
        </p:nvCxnSpPr>
        <p:spPr>
          <a:xfrm>
            <a:off x="457201" y="2743200"/>
            <a:ext cx="6764435"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0C58EB2-5C0C-EF4F-9EDE-FE88CABE6E27}"/>
              </a:ext>
            </a:extLst>
          </p:cNvPr>
          <p:cNvCxnSpPr>
            <a:cxnSpLocks/>
          </p:cNvCxnSpPr>
          <p:nvPr userDrawn="1"/>
        </p:nvCxnSpPr>
        <p:spPr>
          <a:xfrm>
            <a:off x="7392380" y="2743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12">
            <a:extLst>
              <a:ext uri="{FF2B5EF4-FFF2-40B4-BE49-F238E27FC236}">
                <a16:creationId xmlns:a16="http://schemas.microsoft.com/office/drawing/2014/main" id="{057F9DC6-0F74-B443-9FA8-54EDD4D9A2A8}"/>
              </a:ext>
            </a:extLst>
          </p:cNvPr>
          <p:cNvSpPr>
            <a:spLocks noGrp="1"/>
          </p:cNvSpPr>
          <p:nvPr>
            <p:ph type="body" sz="quarter" idx="58" hasCustomPrompt="1"/>
          </p:nvPr>
        </p:nvSpPr>
        <p:spPr>
          <a:xfrm>
            <a:off x="10820721"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cxnSp>
        <p:nvCxnSpPr>
          <p:cNvPr id="41" name="Straight Connector 40">
            <a:extLst>
              <a:ext uri="{FF2B5EF4-FFF2-40B4-BE49-F238E27FC236}">
                <a16:creationId xmlns:a16="http://schemas.microsoft.com/office/drawing/2014/main" id="{7D4ACFCC-1045-4949-BEE9-4720F6600E5D}"/>
              </a:ext>
            </a:extLst>
          </p:cNvPr>
          <p:cNvCxnSpPr>
            <a:cxnSpLocks/>
          </p:cNvCxnSpPr>
          <p:nvPr userDrawn="1"/>
        </p:nvCxnSpPr>
        <p:spPr>
          <a:xfrm>
            <a:off x="7392380" y="50292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0EDEEFC5-5AEC-D343-BC64-A20DF26168FD}"/>
              </a:ext>
            </a:extLst>
          </p:cNvPr>
          <p:cNvSpPr>
            <a:spLocks noGrp="1"/>
          </p:cNvSpPr>
          <p:nvPr>
            <p:ph type="body" sz="quarter" idx="56" hasCustomPrompt="1"/>
          </p:nvPr>
        </p:nvSpPr>
        <p:spPr>
          <a:xfrm>
            <a:off x="7269480" y="57484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$6.67</a:t>
            </a:r>
          </a:p>
        </p:txBody>
      </p:sp>
      <p:cxnSp>
        <p:nvCxnSpPr>
          <p:cNvPr id="45" name="Straight Connector 44">
            <a:extLst>
              <a:ext uri="{FF2B5EF4-FFF2-40B4-BE49-F238E27FC236}">
                <a16:creationId xmlns:a16="http://schemas.microsoft.com/office/drawing/2014/main" id="{C15444EA-5BE2-3A43-8A37-8ECD679B6698}"/>
              </a:ext>
            </a:extLst>
          </p:cNvPr>
          <p:cNvCxnSpPr>
            <a:cxnSpLocks/>
          </p:cNvCxnSpPr>
          <p:nvPr userDrawn="1"/>
        </p:nvCxnSpPr>
        <p:spPr>
          <a:xfrm>
            <a:off x="10741253" y="51816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6" name="Text Placeholder 12">
            <a:extLst>
              <a:ext uri="{FF2B5EF4-FFF2-40B4-BE49-F238E27FC236}">
                <a16:creationId xmlns:a16="http://schemas.microsoft.com/office/drawing/2014/main" id="{549645D7-2239-E34E-977B-8B0EB55B7D5A}"/>
              </a:ext>
            </a:extLst>
          </p:cNvPr>
          <p:cNvSpPr>
            <a:spLocks noGrp="1"/>
          </p:cNvSpPr>
          <p:nvPr>
            <p:ph type="body" sz="quarter" idx="60" hasCustomPrompt="1"/>
          </p:nvPr>
        </p:nvSpPr>
        <p:spPr>
          <a:xfrm>
            <a:off x="10817352" y="34751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a:t>
            </a:r>
          </a:p>
        </p:txBody>
      </p:sp>
      <p:sp>
        <p:nvSpPr>
          <p:cNvPr id="48" name="Text Placeholder 12">
            <a:extLst>
              <a:ext uri="{FF2B5EF4-FFF2-40B4-BE49-F238E27FC236}">
                <a16:creationId xmlns:a16="http://schemas.microsoft.com/office/drawing/2014/main" id="{303D567E-6E90-744C-B2A0-D643E0F6379C}"/>
              </a:ext>
            </a:extLst>
          </p:cNvPr>
          <p:cNvSpPr>
            <a:spLocks noGrp="1"/>
          </p:cNvSpPr>
          <p:nvPr>
            <p:ph type="body" sz="quarter" idx="62" hasCustomPrompt="1"/>
          </p:nvPr>
        </p:nvSpPr>
        <p:spPr>
          <a:xfrm>
            <a:off x="7269480" y="3475132"/>
            <a:ext cx="3272969"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a:t>
            </a:r>
          </a:p>
        </p:txBody>
      </p:sp>
      <p:cxnSp>
        <p:nvCxnSpPr>
          <p:cNvPr id="50" name="Straight Connector 49">
            <a:extLst>
              <a:ext uri="{FF2B5EF4-FFF2-40B4-BE49-F238E27FC236}">
                <a16:creationId xmlns:a16="http://schemas.microsoft.com/office/drawing/2014/main" id="{7A9F7746-7522-DD44-83E8-BE7A0F4CFA3B}"/>
              </a:ext>
            </a:extLst>
          </p:cNvPr>
          <p:cNvCxnSpPr>
            <a:cxnSpLocks/>
          </p:cNvCxnSpPr>
          <p:nvPr userDrawn="1"/>
        </p:nvCxnSpPr>
        <p:spPr>
          <a:xfrm>
            <a:off x="10741253" y="2908300"/>
            <a:ext cx="0" cy="2019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9EE26970-DA91-D24A-B24E-9DADEFA332A7}"/>
              </a:ext>
            </a:extLst>
          </p:cNvPr>
          <p:cNvSpPr>
            <a:spLocks noGrp="1"/>
          </p:cNvSpPr>
          <p:nvPr>
            <p:ph type="body" sz="quarter" idx="64" hasCustomPrompt="1"/>
          </p:nvPr>
        </p:nvSpPr>
        <p:spPr>
          <a:xfrm>
            <a:off x="376237" y="3566162"/>
            <a:ext cx="3512907" cy="3730752"/>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a:t>
            </a:r>
          </a:p>
        </p:txBody>
      </p:sp>
      <p:sp>
        <p:nvSpPr>
          <p:cNvPr id="21" name="Text Placeholder 4">
            <a:extLst>
              <a:ext uri="{FF2B5EF4-FFF2-40B4-BE49-F238E27FC236}">
                <a16:creationId xmlns:a16="http://schemas.microsoft.com/office/drawing/2014/main" id="{86BE3F15-E7DC-3542-85F8-294DC3F00CA5}"/>
              </a:ext>
            </a:extLst>
          </p:cNvPr>
          <p:cNvSpPr>
            <a:spLocks noGrp="1"/>
          </p:cNvSpPr>
          <p:nvPr>
            <p:ph type="body" sz="quarter" idx="67" hasCustomPrompt="1"/>
          </p:nvPr>
        </p:nvSpPr>
        <p:spPr>
          <a:xfrm>
            <a:off x="387102" y="27772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2" name="Text Placeholder 4">
            <a:extLst>
              <a:ext uri="{FF2B5EF4-FFF2-40B4-BE49-F238E27FC236}">
                <a16:creationId xmlns:a16="http://schemas.microsoft.com/office/drawing/2014/main" id="{82E99E6E-756A-1D42-9933-CEE2977EBB83}"/>
              </a:ext>
            </a:extLst>
          </p:cNvPr>
          <p:cNvSpPr>
            <a:spLocks noGrp="1"/>
          </p:cNvSpPr>
          <p:nvPr>
            <p:ph type="body" sz="quarter" idx="68" hasCustomPrompt="1"/>
          </p:nvPr>
        </p:nvSpPr>
        <p:spPr>
          <a:xfrm>
            <a:off x="7269480"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3" name="Text Placeholder 4">
            <a:extLst>
              <a:ext uri="{FF2B5EF4-FFF2-40B4-BE49-F238E27FC236}">
                <a16:creationId xmlns:a16="http://schemas.microsoft.com/office/drawing/2014/main" id="{8445830A-B9A0-B545-BD1B-B6E110B2349E}"/>
              </a:ext>
            </a:extLst>
          </p:cNvPr>
          <p:cNvSpPr>
            <a:spLocks noGrp="1"/>
          </p:cNvSpPr>
          <p:nvPr>
            <p:ph type="body" sz="quarter" idx="69" hasCustomPrompt="1"/>
          </p:nvPr>
        </p:nvSpPr>
        <p:spPr>
          <a:xfrm>
            <a:off x="10851961" y="2789129"/>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4" name="Text Placeholder 4">
            <a:extLst>
              <a:ext uri="{FF2B5EF4-FFF2-40B4-BE49-F238E27FC236}">
                <a16:creationId xmlns:a16="http://schemas.microsoft.com/office/drawing/2014/main" id="{47185948-694B-844C-880D-BECFDECE1043}"/>
              </a:ext>
            </a:extLst>
          </p:cNvPr>
          <p:cNvSpPr>
            <a:spLocks noGrp="1"/>
          </p:cNvSpPr>
          <p:nvPr>
            <p:ph type="body" sz="quarter" idx="70" hasCustomPrompt="1"/>
          </p:nvPr>
        </p:nvSpPr>
        <p:spPr>
          <a:xfrm>
            <a:off x="7287684"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574A30AA-AD1A-8347-82A0-E8C39209507C}"/>
              </a:ext>
            </a:extLst>
          </p:cNvPr>
          <p:cNvSpPr>
            <a:spLocks noGrp="1"/>
          </p:cNvSpPr>
          <p:nvPr>
            <p:ph type="body" sz="quarter" idx="71" hasCustomPrompt="1"/>
          </p:nvPr>
        </p:nvSpPr>
        <p:spPr>
          <a:xfrm>
            <a:off x="10866680" y="507512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26" name="Picture 25">
            <a:extLst>
              <a:ext uri="{FF2B5EF4-FFF2-40B4-BE49-F238E27FC236}">
                <a16:creationId xmlns:a16="http://schemas.microsoft.com/office/drawing/2014/main" id="{988D837D-74FC-F44F-B9BF-4D078D52E5E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2573234408"/>
      </p:ext>
    </p:extLst>
  </p:cSld>
  <p:clrMapOvr>
    <a:masterClrMapping/>
  </p:clrMapOvr>
  <p:extLst>
    <p:ext uri="{DCECCB84-F9BA-43D5-87BE-67443E8EF086}">
      <p15:sldGuideLst xmlns:p15="http://schemas.microsoft.com/office/powerpoint/2012/main">
        <p15:guide id="1" orient="horz" pos="2304">
          <p15:clr>
            <a:srgbClr val="FBAE40"/>
          </p15:clr>
        </p15:guide>
        <p15:guide id="2" orient="horz" pos="3264">
          <p15:clr>
            <a:srgbClr val="FBAE40"/>
          </p15:clr>
        </p15:guide>
        <p15:guide id="3" orient="horz" pos="4536">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nformation slide_WT_1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C2C4DE4-A352-C649-9975-54F90C6F5390}"/>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EC2C4DE4-A352-C649-9975-54F90C6F5390}"/>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EA665877-4334-864C-9D33-4C963E2EB9A6}"/>
              </a:ext>
            </a:extLst>
          </p:cNvPr>
          <p:cNvCxnSpPr>
            <a:cxnSpLocks/>
          </p:cNvCxnSpPr>
          <p:nvPr userDrawn="1"/>
        </p:nvCxnSpPr>
        <p:spPr>
          <a:xfrm>
            <a:off x="49757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1FD0ECCA-7FBF-EC45-80FA-79AEE8526DB2}"/>
              </a:ext>
            </a:extLst>
          </p:cNvPr>
          <p:cNvSpPr>
            <a:spLocks noGrp="1"/>
          </p:cNvSpPr>
          <p:nvPr>
            <p:ph type="body" sz="quarter" idx="42" hasCustomPrompt="1"/>
          </p:nvPr>
        </p:nvSpPr>
        <p:spPr>
          <a:xfrm>
            <a:off x="397345" y="3312518"/>
            <a:ext cx="4488871" cy="1063913"/>
          </a:xfrm>
          <a:prstGeom prst="rect">
            <a:avLst/>
          </a:prstGeom>
        </p:spPr>
        <p:txBody>
          <a:bodyPr>
            <a:noAutofit/>
          </a:bodyPr>
          <a:lstStyle>
            <a:lvl1pPr marL="0" indent="0">
              <a:buNone/>
              <a:defRPr sz="6960" b="1" i="0">
                <a:solidFill>
                  <a:srgbClr val="3369FF"/>
                </a:solidFill>
                <a:latin typeface="Segoe UI" panose="020B0502040204020203" pitchFamily="34" charset="0"/>
                <a:sym typeface="Segoe UI" panose="020B0502040204020203" pitchFamily="34" charset="0"/>
              </a:defRPr>
            </a:lvl1pPr>
          </a:lstStyle>
          <a:p>
            <a:pPr lvl="0"/>
            <a:r>
              <a:rPr lang="en-US" dirty="0"/>
              <a:t>$6.67 bn</a:t>
            </a:r>
          </a:p>
        </p:txBody>
      </p:sp>
      <p:sp>
        <p:nvSpPr>
          <p:cNvPr id="19" name="Text Placeholder 12">
            <a:extLst>
              <a:ext uri="{FF2B5EF4-FFF2-40B4-BE49-F238E27FC236}">
                <a16:creationId xmlns:a16="http://schemas.microsoft.com/office/drawing/2014/main" id="{ACC7B9EA-F978-A348-9397-F545378C0FE6}"/>
              </a:ext>
            </a:extLst>
          </p:cNvPr>
          <p:cNvSpPr>
            <a:spLocks noGrp="1"/>
          </p:cNvSpPr>
          <p:nvPr>
            <p:ph type="body" sz="quarter" idx="43" hasCustomPrompt="1"/>
          </p:nvPr>
        </p:nvSpPr>
        <p:spPr>
          <a:xfrm>
            <a:off x="5047135" y="3311221"/>
            <a:ext cx="4488871"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0" name="Text Placeholder 12">
            <a:extLst>
              <a:ext uri="{FF2B5EF4-FFF2-40B4-BE49-F238E27FC236}">
                <a16:creationId xmlns:a16="http://schemas.microsoft.com/office/drawing/2014/main" id="{792D6B90-E22B-B54F-AB02-2FE60B59EE91}"/>
              </a:ext>
            </a:extLst>
          </p:cNvPr>
          <p:cNvSpPr>
            <a:spLocks noGrp="1"/>
          </p:cNvSpPr>
          <p:nvPr>
            <p:ph type="body" sz="quarter" idx="44" hasCustomPrompt="1"/>
          </p:nvPr>
        </p:nvSpPr>
        <p:spPr>
          <a:xfrm>
            <a:off x="9576671" y="3311221"/>
            <a:ext cx="4488871" cy="1063913"/>
          </a:xfrm>
          <a:prstGeom prst="rect">
            <a:avLst/>
          </a:prstGeom>
        </p:spPr>
        <p:txBody>
          <a:bodyPr>
            <a:noAutofit/>
          </a:bodyPr>
          <a:lstStyle>
            <a:lvl1pPr marL="0" indent="0">
              <a:buNone/>
              <a:defRPr sz="6600" b="1" i="0">
                <a:solidFill>
                  <a:srgbClr val="002677"/>
                </a:solidFill>
                <a:latin typeface="Segoe UI" panose="020B0502040204020203" pitchFamily="34" charset="0"/>
                <a:sym typeface="Segoe UI" panose="020B0502040204020203" pitchFamily="34" charset="0"/>
              </a:defRPr>
            </a:lvl1pPr>
          </a:lstStyle>
          <a:p>
            <a:pPr lvl="0"/>
            <a:r>
              <a:rPr lang="en-US" dirty="0"/>
              <a:t>$7.8 bn</a:t>
            </a:r>
          </a:p>
        </p:txBody>
      </p:sp>
      <p:sp>
        <p:nvSpPr>
          <p:cNvPr id="22" name="Slide Number Placeholder 5">
            <a:extLst>
              <a:ext uri="{FF2B5EF4-FFF2-40B4-BE49-F238E27FC236}">
                <a16:creationId xmlns:a16="http://schemas.microsoft.com/office/drawing/2014/main" id="{B242A32C-70DA-3541-86E4-DEB88241A042}"/>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3" name="Footer Placeholder 3">
            <a:extLst>
              <a:ext uri="{FF2B5EF4-FFF2-40B4-BE49-F238E27FC236}">
                <a16:creationId xmlns:a16="http://schemas.microsoft.com/office/drawing/2014/main" id="{7A176CA7-E579-424E-9650-7B467D40A288}"/>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4" name="Text Placeholder 4">
            <a:extLst>
              <a:ext uri="{FF2B5EF4-FFF2-40B4-BE49-F238E27FC236}">
                <a16:creationId xmlns:a16="http://schemas.microsoft.com/office/drawing/2014/main" id="{1BA2D8BF-E617-1240-ADA0-BE5CB0E8E37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200" b="1" i="0">
                <a:solidFill>
                  <a:srgbClr val="002677"/>
                </a:solidFill>
                <a:latin typeface="Segoe UI" panose="020B0502040204020203" pitchFamily="34" charset="0"/>
                <a:cs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8" name="Straight Connector 37">
            <a:extLst>
              <a:ext uri="{FF2B5EF4-FFF2-40B4-BE49-F238E27FC236}">
                <a16:creationId xmlns:a16="http://schemas.microsoft.com/office/drawing/2014/main" id="{7ECE185B-F547-894B-BA13-E24374A0F87B}"/>
              </a:ext>
            </a:extLst>
          </p:cNvPr>
          <p:cNvCxnSpPr>
            <a:cxnSpLocks/>
          </p:cNvCxnSpPr>
          <p:nvPr userDrawn="1"/>
        </p:nvCxnSpPr>
        <p:spPr>
          <a:xfrm>
            <a:off x="457200" y="2743200"/>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56" name="Text Placeholder 47">
            <a:extLst>
              <a:ext uri="{FF2B5EF4-FFF2-40B4-BE49-F238E27FC236}">
                <a16:creationId xmlns:a16="http://schemas.microsoft.com/office/drawing/2014/main" id="{DC8F02FE-06F8-1049-A01C-F444135B2E22}"/>
              </a:ext>
            </a:extLst>
          </p:cNvPr>
          <p:cNvSpPr>
            <a:spLocks noGrp="1"/>
          </p:cNvSpPr>
          <p:nvPr>
            <p:ph type="body" sz="quarter" idx="26" hasCustomPrompt="1"/>
          </p:nvPr>
        </p:nvSpPr>
        <p:spPr>
          <a:xfrm>
            <a:off x="381863"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7" name="Text Placeholder 47">
            <a:extLst>
              <a:ext uri="{FF2B5EF4-FFF2-40B4-BE49-F238E27FC236}">
                <a16:creationId xmlns:a16="http://schemas.microsoft.com/office/drawing/2014/main" id="{A9ABE5EE-89CE-0346-868E-F3A335C3F3A5}"/>
              </a:ext>
            </a:extLst>
          </p:cNvPr>
          <p:cNvSpPr>
            <a:spLocks noGrp="1"/>
          </p:cNvSpPr>
          <p:nvPr>
            <p:ph type="body" sz="quarter" idx="52" hasCustomPrompt="1"/>
          </p:nvPr>
        </p:nvSpPr>
        <p:spPr>
          <a:xfrm>
            <a:off x="5100061"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sp>
        <p:nvSpPr>
          <p:cNvPr id="58" name="Text Placeholder 47">
            <a:extLst>
              <a:ext uri="{FF2B5EF4-FFF2-40B4-BE49-F238E27FC236}">
                <a16:creationId xmlns:a16="http://schemas.microsoft.com/office/drawing/2014/main" id="{A4278D69-396D-6445-A156-2E8A2EC75A4B}"/>
              </a:ext>
            </a:extLst>
          </p:cNvPr>
          <p:cNvSpPr>
            <a:spLocks noGrp="1"/>
          </p:cNvSpPr>
          <p:nvPr>
            <p:ph type="body" sz="quarter" idx="54" hasCustomPrompt="1"/>
          </p:nvPr>
        </p:nvSpPr>
        <p:spPr>
          <a:xfrm>
            <a:off x="9714885" y="5486400"/>
            <a:ext cx="3424595" cy="1828800"/>
          </a:xfrm>
          <a:prstGeom prst="rect">
            <a:avLst/>
          </a:prstGeom>
        </p:spPr>
        <p:txBody>
          <a:bodyPr>
            <a:normAutofit/>
          </a:bodyPr>
          <a:lstStyle>
            <a:lvl1pPr marL="171446" marR="0" indent="-171446" algn="l" defTabSz="1097198" rtl="0" eaLnBrk="1" fontAlgn="auto" latinLnBrk="0" hangingPunct="1">
              <a:lnSpc>
                <a:spcPct val="90000"/>
              </a:lnSpc>
              <a:spcBef>
                <a:spcPts val="1200"/>
              </a:spcBef>
              <a:spcAft>
                <a:spcPts val="0"/>
              </a:spcAft>
              <a:buClrTx/>
              <a:buSzTx/>
              <a:buFont typeface="Courier New" panose="02070309020205020404" pitchFamily="49" charset="0"/>
              <a:buChar char="o"/>
              <a:tabLst/>
              <a:defRPr sz="1200" b="0" i="0">
                <a:solidFill>
                  <a:srgbClr val="002677"/>
                </a:solidFill>
                <a:latin typeface="Segoe UI" panose="020B0502040204020203" pitchFamily="34" charset="0"/>
                <a:sym typeface="Segoe UI" panose="020B0502040204020203" pitchFamily="34" charset="0"/>
              </a:defRPr>
            </a:lvl1pPr>
          </a:lstStyle>
          <a:p>
            <a:pPr lvl="0"/>
            <a:r>
              <a:rPr lang="en-US" dirty="0"/>
              <a:t>Lorem ipsum dolor sit amet, consectetuer adipiscing elit. Maecenas porttitor congue massa. Fusce posuere, magna sed pulvinar ultricies, purus lectus malesuada libero, sit amet commodo magna eros quis urna.</a:t>
            </a:r>
          </a:p>
          <a:p>
            <a:pPr lvl="0"/>
            <a:r>
              <a:rPr lang="en-US" dirty="0"/>
              <a:t>  </a:t>
            </a:r>
          </a:p>
        </p:txBody>
      </p:sp>
      <p:cxnSp>
        <p:nvCxnSpPr>
          <p:cNvPr id="67" name="Straight Connector 66">
            <a:extLst>
              <a:ext uri="{FF2B5EF4-FFF2-40B4-BE49-F238E27FC236}">
                <a16:creationId xmlns:a16="http://schemas.microsoft.com/office/drawing/2014/main" id="{1730EFD7-C2C5-1748-B34C-EFA109D4819B}"/>
              </a:ext>
            </a:extLst>
          </p:cNvPr>
          <p:cNvCxnSpPr>
            <a:cxnSpLocks/>
          </p:cNvCxnSpPr>
          <p:nvPr userDrawn="1"/>
        </p:nvCxnSpPr>
        <p:spPr>
          <a:xfrm>
            <a:off x="9636683" y="2895600"/>
            <a:ext cx="0" cy="44196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1" name="Text Placeholder 4">
            <a:extLst>
              <a:ext uri="{FF2B5EF4-FFF2-40B4-BE49-F238E27FC236}">
                <a16:creationId xmlns:a16="http://schemas.microsoft.com/office/drawing/2014/main" id="{047A371C-3782-DD44-A1D1-C6A7FC8E3D94}"/>
              </a:ext>
            </a:extLst>
          </p:cNvPr>
          <p:cNvSpPr>
            <a:spLocks noGrp="1"/>
          </p:cNvSpPr>
          <p:nvPr>
            <p:ph type="body" sz="quarter" idx="67" hasCustomPrompt="1"/>
          </p:nvPr>
        </p:nvSpPr>
        <p:spPr>
          <a:xfrm>
            <a:off x="387102"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5" name="Text Placeholder 4">
            <a:extLst>
              <a:ext uri="{FF2B5EF4-FFF2-40B4-BE49-F238E27FC236}">
                <a16:creationId xmlns:a16="http://schemas.microsoft.com/office/drawing/2014/main" id="{BEA633EC-8633-6541-A1D9-87E0B9932FA8}"/>
              </a:ext>
            </a:extLst>
          </p:cNvPr>
          <p:cNvSpPr>
            <a:spLocks noGrp="1"/>
          </p:cNvSpPr>
          <p:nvPr>
            <p:ph type="body" sz="quarter" idx="68" hasCustomPrompt="1"/>
          </p:nvPr>
        </p:nvSpPr>
        <p:spPr>
          <a:xfrm>
            <a:off x="50878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6" name="Text Placeholder 4">
            <a:extLst>
              <a:ext uri="{FF2B5EF4-FFF2-40B4-BE49-F238E27FC236}">
                <a16:creationId xmlns:a16="http://schemas.microsoft.com/office/drawing/2014/main" id="{6956EF53-3F99-334C-94D2-F0F0DD4AF7A5}"/>
              </a:ext>
            </a:extLst>
          </p:cNvPr>
          <p:cNvSpPr>
            <a:spLocks noGrp="1"/>
          </p:cNvSpPr>
          <p:nvPr>
            <p:ph type="body" sz="quarter" idx="69" hasCustomPrompt="1"/>
          </p:nvPr>
        </p:nvSpPr>
        <p:spPr>
          <a:xfrm>
            <a:off x="9710677" y="2794415"/>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7" name="Text Placeholder 4">
            <a:extLst>
              <a:ext uri="{FF2B5EF4-FFF2-40B4-BE49-F238E27FC236}">
                <a16:creationId xmlns:a16="http://schemas.microsoft.com/office/drawing/2014/main" id="{4402411E-27A1-8A41-BAB2-474504F734B6}"/>
              </a:ext>
            </a:extLst>
          </p:cNvPr>
          <p:cNvSpPr>
            <a:spLocks noGrp="1"/>
          </p:cNvSpPr>
          <p:nvPr>
            <p:ph type="body" sz="quarter" idx="70" hasCustomPrompt="1"/>
          </p:nvPr>
        </p:nvSpPr>
        <p:spPr>
          <a:xfrm>
            <a:off x="374896"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8" name="Text Placeholder 4">
            <a:extLst>
              <a:ext uri="{FF2B5EF4-FFF2-40B4-BE49-F238E27FC236}">
                <a16:creationId xmlns:a16="http://schemas.microsoft.com/office/drawing/2014/main" id="{B115335F-473B-354D-8B02-B085C0F87BCA}"/>
              </a:ext>
            </a:extLst>
          </p:cNvPr>
          <p:cNvSpPr>
            <a:spLocks noGrp="1"/>
          </p:cNvSpPr>
          <p:nvPr>
            <p:ph type="body" sz="quarter" idx="71" hasCustomPrompt="1"/>
          </p:nvPr>
        </p:nvSpPr>
        <p:spPr>
          <a:xfrm>
            <a:off x="5085567"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sp>
        <p:nvSpPr>
          <p:cNvPr id="29" name="Text Placeholder 4">
            <a:extLst>
              <a:ext uri="{FF2B5EF4-FFF2-40B4-BE49-F238E27FC236}">
                <a16:creationId xmlns:a16="http://schemas.microsoft.com/office/drawing/2014/main" id="{11710B8A-F6F6-6946-AD23-7B5B0CB02116}"/>
              </a:ext>
            </a:extLst>
          </p:cNvPr>
          <p:cNvSpPr>
            <a:spLocks noGrp="1"/>
          </p:cNvSpPr>
          <p:nvPr>
            <p:ph type="body" sz="quarter" idx="72" hasCustomPrompt="1"/>
          </p:nvPr>
        </p:nvSpPr>
        <p:spPr>
          <a:xfrm>
            <a:off x="9722244" y="5061238"/>
            <a:ext cx="2173288" cy="391696"/>
          </a:xfrm>
          <a:prstGeom prst="rect">
            <a:avLst/>
          </a:prstGeom>
        </p:spPr>
        <p:txBody>
          <a:bodyPr/>
          <a:lstStyle>
            <a:lvl1pPr marL="0" indent="0">
              <a:buNone/>
              <a:defRPr sz="1800" b="1" i="0">
                <a:solidFill>
                  <a:srgbClr val="002577"/>
                </a:solidFill>
                <a:latin typeface="Segoe UI" panose="020B0502040204020203" pitchFamily="34" charset="0"/>
                <a:cs typeface="Segoe UI" panose="020B0502040204020203" pitchFamily="34" charset="0"/>
              </a:defRPr>
            </a:lvl1pPr>
            <a:lvl2pPr>
              <a:defRPr sz="1800">
                <a:solidFill>
                  <a:srgbClr val="FFFFFF"/>
                </a:solidFill>
              </a:defRPr>
            </a:lvl2pPr>
            <a:lvl3pPr>
              <a:defRPr sz="1800">
                <a:solidFill>
                  <a:srgbClr val="FFFFFF"/>
                </a:solidFill>
              </a:defRPr>
            </a:lvl3pPr>
            <a:lvl4pPr>
              <a:defRPr sz="1800">
                <a:solidFill>
                  <a:srgbClr val="FFFFFF"/>
                </a:solidFill>
              </a:defRPr>
            </a:lvl4pPr>
            <a:lvl5pPr>
              <a:defRPr sz="1800">
                <a:solidFill>
                  <a:srgbClr val="FFFFFF"/>
                </a:solidFill>
              </a:defRPr>
            </a:lvl5pPr>
          </a:lstStyle>
          <a:p>
            <a:pPr lvl="0"/>
            <a:r>
              <a:rPr lang="en-US" dirty="0"/>
              <a:t>Headline</a:t>
            </a:r>
          </a:p>
        </p:txBody>
      </p:sp>
      <p:pic>
        <p:nvPicPr>
          <p:cNvPr id="30" name="Picture 29">
            <a:extLst>
              <a:ext uri="{FF2B5EF4-FFF2-40B4-BE49-F238E27FC236}">
                <a16:creationId xmlns:a16="http://schemas.microsoft.com/office/drawing/2014/main" id="{2E903F4C-4359-AD4B-846D-4A9141020E3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743734662"/>
      </p:ext>
    </p:extLst>
  </p:cSld>
  <p:clrMapOvr>
    <a:masterClrMapping/>
  </p:clrMapOvr>
  <p:extLst>
    <p:ext uri="{DCECCB84-F9BA-43D5-87BE-67443E8EF086}">
      <p15:sldGuideLst xmlns:p15="http://schemas.microsoft.com/office/powerpoint/2012/main">
        <p15:guide id="5" pos="2304">
          <p15:clr>
            <a:srgbClr val="FBAE40"/>
          </p15:clr>
        </p15:guide>
        <p15:guide id="6" orient="horz" pos="2208">
          <p15:clr>
            <a:srgbClr val="FBAE40"/>
          </p15:clr>
        </p15:guide>
        <p15:guide id="7" orient="horz" pos="3264">
          <p15:clr>
            <a:srgbClr val="FBAE40"/>
          </p15:clr>
        </p15:guide>
        <p15:guide id="8" orient="horz" pos="3456">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Information slide_WT_15">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F0F80E67-3F4B-42BB-980F-6BA31C466CB0}"/>
              </a:ext>
            </a:extLst>
          </p:cNvPr>
          <p:cNvSpPr>
            <a:spLocks noGrp="1"/>
          </p:cNvSpPr>
          <p:nvPr>
            <p:ph type="pic" sz="quarter" idx="14" hasCustomPrompt="1"/>
          </p:nvPr>
        </p:nvSpPr>
        <p:spPr>
          <a:xfrm>
            <a:off x="3175" y="0"/>
            <a:ext cx="14627225" cy="8229599"/>
          </a:xfrm>
          <a:prstGeom prst="rect">
            <a:avLst/>
          </a:prstGeom>
          <a:solidFill>
            <a:schemeClr val="bg1">
              <a:lumMod val="75000"/>
            </a:schemeClr>
          </a:solidFill>
        </p:spPr>
        <p:txBody>
          <a:bodyPr anchor="ctr" anchorCtr="1"/>
          <a:lstStyle>
            <a:lvl1pPr marL="0" indent="0" algn="ctr">
              <a:buNone/>
              <a:defRPr lang="en-US" dirty="0"/>
            </a:lvl1pPr>
          </a:lstStyle>
          <a:p>
            <a:r>
              <a:rPr lang="en-US" sz="1100" dirty="0">
                <a:effectLst/>
                <a:latin typeface="Calibri" panose="020F0502020204030204" pitchFamily="34" charset="0"/>
                <a:ea typeface="Times New Roman" panose="02020603050405020304" pitchFamily="18" charset="0"/>
              </a:rPr>
              <a:t>Click here to replace with approved photography from the Brand HUB.</a:t>
            </a:r>
            <a:endParaRPr lang="en-US" dirty="0"/>
          </a:p>
        </p:txBody>
      </p:sp>
      <p:graphicFrame>
        <p:nvGraphicFramePr>
          <p:cNvPr id="2" name="Object 1" hidden="1">
            <a:extLst>
              <a:ext uri="{FF2B5EF4-FFF2-40B4-BE49-F238E27FC236}">
                <a16:creationId xmlns:a16="http://schemas.microsoft.com/office/drawing/2014/main" id="{503F319F-84E1-1746-AD2B-3D8B9984BE1F}"/>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503F319F-84E1-1746-AD2B-3D8B9984BE1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Slide Number Placeholder 5">
            <a:extLst>
              <a:ext uri="{FF2B5EF4-FFF2-40B4-BE49-F238E27FC236}">
                <a16:creationId xmlns:a16="http://schemas.microsoft.com/office/drawing/2014/main" id="{EA8504AF-9EF1-5449-88C1-29BE7D24B74D}"/>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1" name="Footer Placeholder 3">
            <a:extLst>
              <a:ext uri="{FF2B5EF4-FFF2-40B4-BE49-F238E27FC236}">
                <a16:creationId xmlns:a16="http://schemas.microsoft.com/office/drawing/2014/main" id="{A4783DF6-41E2-4D4B-BAFD-D284B0B5CA4E}"/>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2" name="Text Placeholder 4">
            <a:extLst>
              <a:ext uri="{FF2B5EF4-FFF2-40B4-BE49-F238E27FC236}">
                <a16:creationId xmlns:a16="http://schemas.microsoft.com/office/drawing/2014/main" id="{B90970C6-B662-AE44-B459-54AABA9B3C87}"/>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4" name="Text Placeholder 22">
            <a:extLst>
              <a:ext uri="{FF2B5EF4-FFF2-40B4-BE49-F238E27FC236}">
                <a16:creationId xmlns:a16="http://schemas.microsoft.com/office/drawing/2014/main" id="{770E5FF6-7D6B-7947-886D-08B5315828BD}"/>
              </a:ext>
            </a:extLst>
          </p:cNvPr>
          <p:cNvSpPr>
            <a:spLocks noGrp="1"/>
          </p:cNvSpPr>
          <p:nvPr>
            <p:ph type="body" sz="quarter" idx="27" hasCustomPrompt="1"/>
          </p:nvPr>
        </p:nvSpPr>
        <p:spPr>
          <a:xfrm>
            <a:off x="378551" y="3104425"/>
            <a:ext cx="3248025" cy="265834"/>
          </a:xfrm>
          <a:prstGeom prst="rect">
            <a:avLst/>
          </a:prstGeom>
        </p:spPr>
        <p:txBody>
          <a:bodyPr/>
          <a:lstStyle>
            <a:lvl1pPr marL="0" indent="0">
              <a:buNone/>
              <a:defRPr sz="1200" b="1" i="0">
                <a:solidFill>
                  <a:srgbClr val="002577"/>
                </a:solidFill>
                <a:latin typeface="Segoe UI" panose="020B0502040204020203" pitchFamily="34" charset="0"/>
                <a:sym typeface="Segoe UI" panose="020B0502040204020203" pitchFamily="34" charset="0"/>
              </a:defRPr>
            </a:lvl1pPr>
          </a:lstStyle>
          <a:p>
            <a:pPr lvl="0"/>
            <a:r>
              <a:rPr lang="en-US" dirty="0"/>
              <a:t>Body Headline</a:t>
            </a:r>
          </a:p>
        </p:txBody>
      </p:sp>
      <p:sp>
        <p:nvSpPr>
          <p:cNvPr id="3" name="Text Placeholder 2">
            <a:extLst>
              <a:ext uri="{FF2B5EF4-FFF2-40B4-BE49-F238E27FC236}">
                <a16:creationId xmlns:a16="http://schemas.microsoft.com/office/drawing/2014/main" id="{6E16B6CA-AD7F-CD4D-A695-CC8B343A3E83}"/>
              </a:ext>
            </a:extLst>
          </p:cNvPr>
          <p:cNvSpPr>
            <a:spLocks noGrp="1"/>
          </p:cNvSpPr>
          <p:nvPr>
            <p:ph type="body" sz="quarter" idx="28" hasCustomPrompt="1"/>
          </p:nvPr>
        </p:nvSpPr>
        <p:spPr>
          <a:xfrm>
            <a:off x="376175" y="3397650"/>
            <a:ext cx="4587243" cy="2332038"/>
          </a:xfrm>
          <a:prstGeom prst="rect">
            <a:avLst/>
          </a:prstGeom>
        </p:spPr>
        <p:txBody>
          <a:bodyPr/>
          <a:lstStyle>
            <a:lvl1pPr marL="0" marR="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lang="en-US" sz="1200" smtClean="0">
                <a:effectLst/>
                <a:latin typeface="IBM Plex Sans Medium" panose="020B0603050203000203" pitchFamily="34" charset="0"/>
              </a:defRPr>
            </a:lvl1pPr>
          </a:lstStyle>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Occatur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optio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consequi</a:t>
            </a:r>
            <a:r>
              <a:rPr lang="en-US" dirty="0">
                <a:solidFill>
                  <a:srgbClr val="002677"/>
                </a:solidFill>
                <a:effectLst/>
                <a:latin typeface="Segoe UI" panose="020B0502040204020203" pitchFamily="34" charset="0"/>
              </a:rPr>
              <a:t> am que pro </a:t>
            </a:r>
            <a:r>
              <a:rPr lang="en-US" dirty="0" err="1">
                <a:solidFill>
                  <a:srgbClr val="002677"/>
                </a:solidFill>
                <a:effectLst/>
                <a:latin typeface="Segoe UI" panose="020B0502040204020203" pitchFamily="34" charset="0"/>
              </a:rPr>
              <a:t>berrunti</a:t>
            </a:r>
            <a:r>
              <a:rPr lang="en-US" dirty="0">
                <a:solidFill>
                  <a:srgbClr val="002677"/>
                </a:solidFill>
                <a:effectLst/>
                <a:latin typeface="Segoe UI" panose="020B0502040204020203" pitchFamily="34" charset="0"/>
              </a:rPr>
              <a:t> re quo </a:t>
            </a:r>
            <a:r>
              <a:rPr lang="en-US" dirty="0" err="1">
                <a:solidFill>
                  <a:srgbClr val="002677"/>
                </a:solidFill>
                <a:effectLst/>
                <a:latin typeface="Segoe UI" panose="020B0502040204020203" pitchFamily="34" charset="0"/>
              </a:rPr>
              <a:t>iminimus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es el </a:t>
            </a:r>
            <a:r>
              <a:rPr lang="en-US" dirty="0" err="1">
                <a:solidFill>
                  <a:srgbClr val="002677"/>
                </a:solidFill>
                <a:effectLst/>
                <a:latin typeface="Segoe UI" panose="020B0502040204020203" pitchFamily="34" charset="0"/>
              </a:rPr>
              <a:t>estiam</a:t>
            </a:r>
            <a:r>
              <a:rPr lang="en-US" dirty="0">
                <a:solidFill>
                  <a:srgbClr val="002677"/>
                </a:solidFill>
                <a:effectLst/>
                <a:latin typeface="Segoe UI" panose="020B0502040204020203" pitchFamily="34" charset="0"/>
              </a:rPr>
              <a:t> ex </a:t>
            </a:r>
            <a:r>
              <a:rPr lang="en-US" dirty="0" err="1">
                <a:solidFill>
                  <a:srgbClr val="002677"/>
                </a:solidFill>
                <a:effectLst/>
                <a:latin typeface="Segoe UI" panose="020B0502040204020203" pitchFamily="34" charset="0"/>
              </a:rPr>
              <a:t>excearuptae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Uga</a:t>
            </a:r>
            <a:r>
              <a:rPr lang="en-US" dirty="0">
                <a:solidFill>
                  <a:srgbClr val="002677"/>
                </a:solidFill>
                <a:effectLst/>
                <a:latin typeface="Segoe UI" panose="020B0502040204020203" pitchFamily="34" charset="0"/>
              </a:rPr>
              <a:t>. Ut et </a:t>
            </a:r>
            <a:r>
              <a:rPr lang="en-US" dirty="0" err="1">
                <a:solidFill>
                  <a:srgbClr val="002677"/>
                </a:solidFill>
                <a:effectLst/>
                <a:latin typeface="Segoe UI" panose="020B0502040204020203" pitchFamily="34" charset="0"/>
              </a:rPr>
              <a:t>aliquas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eos</a:t>
            </a:r>
            <a:r>
              <a:rPr lang="en-US" dirty="0">
                <a:solidFill>
                  <a:srgbClr val="002677"/>
                </a:solidFill>
                <a:effectLst/>
                <a:latin typeface="Segoe UI" panose="020B0502040204020203" pitchFamily="34" charset="0"/>
              </a:rPr>
              <a:t> </a:t>
            </a:r>
          </a:p>
          <a:p>
            <a:pPr marL="0" marR="0" lvl="0" indent="0" algn="l" defTabSz="1097198" rtl="0" eaLnBrk="1" fontAlgn="auto" latinLnBrk="0" hangingPunct="1">
              <a:lnSpc>
                <a:spcPts val="1600"/>
              </a:lnSpc>
              <a:spcBef>
                <a:spcPts val="0"/>
              </a:spcBef>
              <a:spcAft>
                <a:spcPts val="0"/>
              </a:spcAft>
              <a:buClrTx/>
              <a:buSzTx/>
              <a:buFont typeface="Arial" panose="020B0604020202020204" pitchFamily="34" charset="0"/>
              <a:buNone/>
              <a:tabLst/>
              <a:defRPr/>
            </a:pPr>
            <a:r>
              <a:rPr lang="en-US" dirty="0" err="1">
                <a:solidFill>
                  <a:srgbClr val="002677"/>
                </a:solidFill>
                <a:effectLst/>
                <a:latin typeface="Segoe UI" panose="020B0502040204020203" pitchFamily="34" charset="0"/>
              </a:rPr>
              <a:t>natur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duciisq</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quos mod </a:t>
            </a:r>
            <a:r>
              <a:rPr lang="en-US" dirty="0" err="1">
                <a:solidFill>
                  <a:srgbClr val="002677"/>
                </a:solidFill>
                <a:effectLst/>
                <a:latin typeface="Segoe UI" panose="020B0502040204020203" pitchFamily="34" charset="0"/>
              </a:rPr>
              <a:t>ulpa</a:t>
            </a:r>
            <a:r>
              <a:rPr lang="en-US" dirty="0">
                <a:solidFill>
                  <a:srgbClr val="002677"/>
                </a:solidFill>
                <a:effectLst/>
                <a:latin typeface="Segoe UI" panose="020B0502040204020203" pitchFamily="34" charset="0"/>
              </a:rPr>
              <a:t> non </a:t>
            </a:r>
            <a:r>
              <a:rPr lang="en-US" dirty="0" err="1">
                <a:solidFill>
                  <a:srgbClr val="002677"/>
                </a:solidFill>
                <a:effectLst/>
                <a:latin typeface="Segoe UI" panose="020B0502040204020203" pitchFamily="34" charset="0"/>
              </a:rPr>
              <a:t>rerorer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spelicil</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ventium</a:t>
            </a:r>
            <a:r>
              <a:rPr lang="en-US" dirty="0">
                <a:solidFill>
                  <a:srgbClr val="002677"/>
                </a:solidFill>
                <a:effectLst/>
                <a:latin typeface="Segoe UI" panose="020B0502040204020203" pitchFamily="34" charset="0"/>
              </a:rPr>
              <a:t> nu </a:t>
            </a:r>
            <a:r>
              <a:rPr lang="en-US" dirty="0" err="1">
                <a:solidFill>
                  <a:srgbClr val="002677"/>
                </a:solidFill>
                <a:effectLst/>
                <a:latin typeface="Segoe UI" panose="020B0502040204020203" pitchFamily="34" charset="0"/>
              </a:rPr>
              <a:t>lpa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quist</a:t>
            </a:r>
            <a:r>
              <a:rPr lang="en-US" dirty="0">
                <a:solidFill>
                  <a:srgbClr val="002677"/>
                </a:solidFill>
                <a:effectLst/>
                <a:latin typeface="Segoe UI" panose="020B0502040204020203" pitchFamily="34" charset="0"/>
              </a:rPr>
              <a:t>, quid </a:t>
            </a:r>
            <a:r>
              <a:rPr lang="en-US" dirty="0" err="1">
                <a:solidFill>
                  <a:srgbClr val="002677"/>
                </a:solidFill>
                <a:effectLst/>
                <a:latin typeface="Segoe UI" panose="020B0502040204020203" pitchFamily="34" charset="0"/>
              </a:rPr>
              <a:t>earum</a:t>
            </a:r>
            <a:r>
              <a:rPr lang="en-US" dirty="0">
                <a:solidFill>
                  <a:srgbClr val="002677"/>
                </a:solidFill>
                <a:effectLst/>
                <a:latin typeface="Segoe UI" panose="020B0502040204020203" pitchFamily="34" charset="0"/>
              </a:rPr>
              <a:t>, cum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miligen</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tiorit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moloribus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eatendi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dolessus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restionseque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dist</a:t>
            </a:r>
            <a:r>
              <a:rPr lang="en-US" dirty="0">
                <a:solidFill>
                  <a:srgbClr val="002677"/>
                </a:solidFill>
                <a:effectLst/>
                <a:latin typeface="Segoe UI" panose="020B0502040204020203" pitchFamily="34" charset="0"/>
              </a:rPr>
              <a:t>, cone nit </a:t>
            </a:r>
            <a:r>
              <a:rPr lang="en-US" dirty="0" err="1">
                <a:solidFill>
                  <a:srgbClr val="002677"/>
                </a:solidFill>
                <a:effectLst/>
                <a:latin typeface="Segoe UI" panose="020B0502040204020203" pitchFamily="34" charset="0"/>
              </a:rPr>
              <a:t>iducips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ustionem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volecturitia</a:t>
            </a:r>
            <a:r>
              <a:rPr lang="en-US" dirty="0">
                <a:solidFill>
                  <a:srgbClr val="002677"/>
                </a:solidFill>
                <a:effectLst/>
                <a:latin typeface="Segoe UI" panose="020B0502040204020203" pitchFamily="34" charset="0"/>
              </a:rPr>
              <a:t> dis </a:t>
            </a:r>
            <a:r>
              <a:rPr lang="en-US" dirty="0" err="1">
                <a:solidFill>
                  <a:srgbClr val="002677"/>
                </a:solidFill>
                <a:effectLst/>
                <a:latin typeface="Segoe UI" panose="020B0502040204020203" pitchFamily="34" charset="0"/>
              </a:rPr>
              <a:t>ducimusam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faccum</a:t>
            </a:r>
            <a:r>
              <a:rPr lang="en-US" dirty="0">
                <a:solidFill>
                  <a:srgbClr val="002677"/>
                </a:solidFill>
                <a:effectLst/>
                <a:latin typeface="Segoe UI" panose="020B0502040204020203" pitchFamily="34" charset="0"/>
              </a:rPr>
              <a:t>, sim </a:t>
            </a:r>
            <a:r>
              <a:rPr lang="en-US" dirty="0" err="1">
                <a:solidFill>
                  <a:srgbClr val="002677"/>
                </a:solidFill>
                <a:effectLst/>
                <a:latin typeface="Segoe UI" panose="020B0502040204020203" pitchFamily="34" charset="0"/>
              </a:rPr>
              <a:t>apitas</a:t>
            </a:r>
            <a:r>
              <a:rPr lang="en-US" dirty="0">
                <a:solidFill>
                  <a:srgbClr val="002677"/>
                </a:solidFill>
                <a:effectLst/>
                <a:latin typeface="Segoe UI" panose="020B0502040204020203" pitchFamily="34" charset="0"/>
              </a:rPr>
              <a:t> et abo.</a:t>
            </a:r>
          </a:p>
        </p:txBody>
      </p:sp>
      <p:pic>
        <p:nvPicPr>
          <p:cNvPr id="13" name="Picture 12">
            <a:extLst>
              <a:ext uri="{FF2B5EF4-FFF2-40B4-BE49-F238E27FC236}">
                <a16:creationId xmlns:a16="http://schemas.microsoft.com/office/drawing/2014/main" id="{8514B2AC-6524-3C46-8AF8-982AA1820BC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040308925"/>
      </p:ext>
    </p:extLst>
  </p:cSld>
  <p:clrMapOvr>
    <a:masterClrMapping/>
  </p:clrMapOvr>
  <p:extLst>
    <p:ext uri="{DCECCB84-F9BA-43D5-87BE-67443E8EF086}">
      <p15:sldGuideLst xmlns:p15="http://schemas.microsoft.com/office/powerpoint/2012/main">
        <p15:guide id="1" orient="horz" pos="1992">
          <p15:clr>
            <a:srgbClr val="FBAE40"/>
          </p15:clr>
        </p15:guide>
        <p15:guide id="2" orient="horz" pos="2184">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hart slide_WT_0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391EBD2-CA2B-524E-ADBC-844A82584F35}"/>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0391EBD2-CA2B-524E-ADBC-844A82584F35}"/>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hart Placeholder 4">
            <a:extLst>
              <a:ext uri="{FF2B5EF4-FFF2-40B4-BE49-F238E27FC236}">
                <a16:creationId xmlns:a16="http://schemas.microsoft.com/office/drawing/2014/main" id="{0403E054-70E9-7E45-B65A-CB417AF6B088}"/>
              </a:ext>
            </a:extLst>
          </p:cNvPr>
          <p:cNvSpPr>
            <a:spLocks noGrp="1"/>
          </p:cNvSpPr>
          <p:nvPr>
            <p:ph type="chart" sz="quarter" idx="53"/>
          </p:nvPr>
        </p:nvSpPr>
        <p:spPr>
          <a:xfrm>
            <a:off x="7315201" y="1817370"/>
            <a:ext cx="6995312" cy="5497830"/>
          </a:xfrm>
          <a:prstGeom prst="rect">
            <a:avLst/>
          </a:prstGeom>
        </p:spPr>
        <p:txBody>
          <a:bodyPr/>
          <a:lstStyle>
            <a:lvl1pPr>
              <a:defRPr sz="80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2" name="Slide Number Placeholder 5">
            <a:extLst>
              <a:ext uri="{FF2B5EF4-FFF2-40B4-BE49-F238E27FC236}">
                <a16:creationId xmlns:a16="http://schemas.microsoft.com/office/drawing/2014/main" id="{A96A91FC-055C-7A44-8AD4-5530B82A27E0}"/>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5" name="Footer Placeholder 3">
            <a:extLst>
              <a:ext uri="{FF2B5EF4-FFF2-40B4-BE49-F238E27FC236}">
                <a16:creationId xmlns:a16="http://schemas.microsoft.com/office/drawing/2014/main" id="{D2E14EE6-88ED-824E-926A-F12F0DF35E09}"/>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
        <p:nvSpPr>
          <p:cNvPr id="10" name="Text Placeholder 4">
            <a:extLst>
              <a:ext uri="{FF2B5EF4-FFF2-40B4-BE49-F238E27FC236}">
                <a16:creationId xmlns:a16="http://schemas.microsoft.com/office/drawing/2014/main" id="{C2B36D71-9C76-8443-926C-09D9F3B83703}"/>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11" name="Text Placeholder 2">
            <a:extLst>
              <a:ext uri="{FF2B5EF4-FFF2-40B4-BE49-F238E27FC236}">
                <a16:creationId xmlns:a16="http://schemas.microsoft.com/office/drawing/2014/main" id="{2EF3EAB3-F5C8-2B46-A853-E9AE626EDC9D}"/>
              </a:ext>
            </a:extLst>
          </p:cNvPr>
          <p:cNvSpPr>
            <a:spLocks noGrp="1"/>
          </p:cNvSpPr>
          <p:nvPr>
            <p:ph type="body" sz="quarter" idx="57" hasCustomPrompt="1"/>
          </p:nvPr>
        </p:nvSpPr>
        <p:spPr>
          <a:xfrm>
            <a:off x="376177"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3" name="Text Placeholder 2">
            <a:extLst>
              <a:ext uri="{FF2B5EF4-FFF2-40B4-BE49-F238E27FC236}">
                <a16:creationId xmlns:a16="http://schemas.microsoft.com/office/drawing/2014/main" id="{7142E972-57AB-2143-AB8E-FBDCCF58522B}"/>
              </a:ext>
            </a:extLst>
          </p:cNvPr>
          <p:cNvSpPr>
            <a:spLocks noGrp="1"/>
          </p:cNvSpPr>
          <p:nvPr>
            <p:ph type="body" sz="quarter" idx="59" hasCustomPrompt="1"/>
          </p:nvPr>
        </p:nvSpPr>
        <p:spPr>
          <a:xfrm>
            <a:off x="376238"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sp>
        <p:nvSpPr>
          <p:cNvPr id="13" name="Text Placeholder 2">
            <a:extLst>
              <a:ext uri="{FF2B5EF4-FFF2-40B4-BE49-F238E27FC236}">
                <a16:creationId xmlns:a16="http://schemas.microsoft.com/office/drawing/2014/main" id="{D439E6D7-7242-774B-B1AC-9AB4CB9957AC}"/>
              </a:ext>
            </a:extLst>
          </p:cNvPr>
          <p:cNvSpPr>
            <a:spLocks noGrp="1"/>
          </p:cNvSpPr>
          <p:nvPr>
            <p:ph type="body" sz="quarter" idx="60" hasCustomPrompt="1"/>
          </p:nvPr>
        </p:nvSpPr>
        <p:spPr>
          <a:xfrm>
            <a:off x="3837006" y="3988600"/>
            <a:ext cx="2390775" cy="208122"/>
          </a:xfrm>
          <a:prstGeom prst="rect">
            <a:avLst/>
          </a:prstGeom>
        </p:spPr>
        <p:txBody>
          <a:bodyPr/>
          <a:lstStyle>
            <a:lvl1pPr marL="0" indent="0">
              <a:buNone/>
              <a:defRPr sz="12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14" name="Text Placeholder 2">
            <a:extLst>
              <a:ext uri="{FF2B5EF4-FFF2-40B4-BE49-F238E27FC236}">
                <a16:creationId xmlns:a16="http://schemas.microsoft.com/office/drawing/2014/main" id="{D589E4F8-A981-E747-A67E-C2EEC2271DD4}"/>
              </a:ext>
            </a:extLst>
          </p:cNvPr>
          <p:cNvSpPr>
            <a:spLocks noGrp="1"/>
          </p:cNvSpPr>
          <p:nvPr>
            <p:ph type="body" sz="quarter" idx="61" hasCustomPrompt="1"/>
          </p:nvPr>
        </p:nvSpPr>
        <p:spPr>
          <a:xfrm>
            <a:off x="3837069" y="4257551"/>
            <a:ext cx="3315868" cy="3057651"/>
          </a:xfrm>
          <a:prstGeom prst="rect">
            <a:avLst/>
          </a:prstGeom>
        </p:spPr>
        <p:txBody>
          <a:bodyPr/>
          <a:lstStyle>
            <a:lvl1pPr marL="0" indent="0">
              <a:lnSpc>
                <a:spcPts val="1600"/>
              </a:lnSpc>
              <a:spcBef>
                <a:spcPts val="0"/>
              </a:spcBef>
              <a:buNone/>
              <a:defRPr lang="en-US" sz="1200" b="0" i="0" smtClean="0">
                <a:effectLst/>
                <a:latin typeface="IBM Plex Sans Medium" panose="020B0603050203000203" pitchFamily="34" charset="0"/>
              </a:defRPr>
            </a:lvl1pPr>
          </a:lstStyle>
          <a:p>
            <a:r>
              <a:rPr lang="en-US" dirty="0">
                <a:solidFill>
                  <a:srgbClr val="002677"/>
                </a:solidFill>
                <a:effectLst/>
                <a:latin typeface="Segoe UI" panose="020B0502040204020203" pitchFamily="34" charset="0"/>
              </a:rPr>
              <a:t>Tur </a:t>
            </a:r>
            <a:r>
              <a:rPr lang="en-US" dirty="0" err="1">
                <a:solidFill>
                  <a:srgbClr val="002677"/>
                </a:solidFill>
                <a:effectLst/>
                <a:latin typeface="Segoe UI" panose="020B0502040204020203" pitchFamily="34" charset="0"/>
              </a:rPr>
              <a:t>solut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haruntor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saessequist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officiae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suntem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experia</a:t>
            </a:r>
            <a:r>
              <a:rPr lang="en-US" dirty="0">
                <a:solidFill>
                  <a:srgbClr val="002677"/>
                </a:solidFill>
                <a:effectLst/>
                <a:latin typeface="Segoe UI" panose="020B0502040204020203" pitchFamily="34" charset="0"/>
              </a:rPr>
              <a:t> que </a:t>
            </a:r>
            <a:r>
              <a:rPr lang="en-US" dirty="0" err="1">
                <a:solidFill>
                  <a:srgbClr val="002677"/>
                </a:solidFill>
                <a:effectLst/>
                <a:latin typeface="Segoe UI" panose="020B0502040204020203" pitchFamily="34" charset="0"/>
              </a:rPr>
              <a:t>pratibus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fuga</a:t>
            </a:r>
            <a:r>
              <a:rPr lang="en-US" dirty="0">
                <a:solidFill>
                  <a:srgbClr val="002677"/>
                </a:solidFill>
                <a:effectLst/>
                <a:latin typeface="Segoe UI" panose="020B0502040204020203" pitchFamily="34" charset="0"/>
              </a:rPr>
              <a:t>. Ut </a:t>
            </a:r>
            <a:r>
              <a:rPr lang="en-US" dirty="0" err="1">
                <a:solidFill>
                  <a:srgbClr val="002677"/>
                </a:solidFill>
                <a:effectLst/>
                <a:latin typeface="Segoe UI" panose="020B0502040204020203" pitchFamily="34" charset="0"/>
              </a:rPr>
              <a:t>adiatiis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periae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vendelitatis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sectem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quidem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audae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nulla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andigent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quossi</a:t>
            </a:r>
            <a:r>
              <a:rPr lang="en-US" dirty="0">
                <a:solidFill>
                  <a:srgbClr val="002677"/>
                </a:solidFill>
                <a:effectLst/>
                <a:latin typeface="Segoe UI" panose="020B0502040204020203" pitchFamily="34" charset="0"/>
              </a:rPr>
              <a:t> dolor </a:t>
            </a:r>
            <a:r>
              <a:rPr lang="en-US" dirty="0" err="1">
                <a:solidFill>
                  <a:srgbClr val="002677"/>
                </a:solidFill>
                <a:effectLst/>
                <a:latin typeface="Segoe UI" panose="020B0502040204020203" pitchFamily="34" charset="0"/>
              </a:rPr>
              <a:t>ari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blabori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oribus</a:t>
            </a:r>
            <a:r>
              <a:rPr lang="en-US" dirty="0">
                <a:solidFill>
                  <a:srgbClr val="002677"/>
                </a:solidFill>
                <a:effectLst/>
                <a:latin typeface="Segoe UI" panose="020B0502040204020203" pitchFamily="34" charset="0"/>
              </a:rPr>
              <a:t>.</a:t>
            </a:r>
          </a:p>
          <a:p>
            <a:endParaRPr lang="en-US" dirty="0">
              <a:solidFill>
                <a:srgbClr val="002677"/>
              </a:solidFill>
              <a:effectLst/>
              <a:latin typeface="Segoe UI" panose="020B0502040204020203" pitchFamily="34" charset="0"/>
            </a:endParaRPr>
          </a:p>
          <a:p>
            <a:r>
              <a:rPr lang="en-US" dirty="0">
                <a:solidFill>
                  <a:srgbClr val="002677"/>
                </a:solidFill>
                <a:effectLst/>
                <a:latin typeface="Segoe UI" panose="020B0502040204020203" pitchFamily="34" charset="0"/>
              </a:rPr>
              <a:t>Ima </a:t>
            </a:r>
            <a:r>
              <a:rPr lang="en-US" dirty="0" err="1">
                <a:solidFill>
                  <a:srgbClr val="002677"/>
                </a:solidFill>
                <a:effectLst/>
                <a:latin typeface="Segoe UI" panose="020B0502040204020203" pitchFamily="34" charset="0"/>
              </a:rPr>
              <a:t>sam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volora</a:t>
            </a:r>
            <a:r>
              <a:rPr lang="en-US" dirty="0">
                <a:solidFill>
                  <a:srgbClr val="002677"/>
                </a:solidFill>
                <a:effectLst/>
                <a:latin typeface="Segoe UI" panose="020B0502040204020203" pitchFamily="34" charset="0"/>
              </a:rPr>
              <a:t> di </a:t>
            </a:r>
            <a:r>
              <a:rPr lang="en-US" dirty="0" err="1">
                <a:solidFill>
                  <a:srgbClr val="002677"/>
                </a:solidFill>
                <a:effectLst/>
                <a:latin typeface="Segoe UI" panose="020B0502040204020203" pitchFamily="34" charset="0"/>
              </a:rPr>
              <a:t>dolorestisit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porum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velloris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doloreh</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endebis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apid</a:t>
            </a:r>
            <a:r>
              <a:rPr lang="en-US" dirty="0">
                <a:solidFill>
                  <a:srgbClr val="002677"/>
                </a:solidFill>
                <a:effectLst/>
                <a:latin typeface="Segoe UI" panose="020B0502040204020203" pitchFamily="34" charset="0"/>
              </a:rPr>
              <a:t> et rem </a:t>
            </a:r>
            <a:r>
              <a:rPr lang="en-US" dirty="0" err="1">
                <a:solidFill>
                  <a:srgbClr val="002677"/>
                </a:solidFill>
                <a:effectLst/>
                <a:latin typeface="Segoe UI" panose="020B0502040204020203" pitchFamily="34" charset="0"/>
              </a:rPr>
              <a:t>ipis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molupie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ndandae</a:t>
            </a:r>
            <a:r>
              <a:rPr lang="en-US" dirty="0">
                <a:solidFill>
                  <a:srgbClr val="002677"/>
                </a:solidFill>
                <a:effectLst/>
                <a:latin typeface="Segoe UI" panose="020B0502040204020203" pitchFamily="34" charset="0"/>
              </a:rPr>
              <a:t> pro </a:t>
            </a:r>
            <a:r>
              <a:rPr lang="en-US" dirty="0" err="1">
                <a:solidFill>
                  <a:srgbClr val="002677"/>
                </a:solidFill>
                <a:effectLst/>
                <a:latin typeface="Segoe UI" panose="020B0502040204020203" pitchFamily="34" charset="0"/>
              </a:rPr>
              <a:t>magnam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omnis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quis</a:t>
            </a:r>
            <a:r>
              <a:rPr lang="en-US" dirty="0">
                <a:solidFill>
                  <a:srgbClr val="002677"/>
                </a:solidFill>
                <a:effectLst/>
                <a:latin typeface="Segoe UI" panose="020B0502040204020203" pitchFamily="34" charset="0"/>
              </a:rPr>
              <a:t> re </a:t>
            </a:r>
            <a:r>
              <a:rPr lang="en-US" dirty="0" err="1">
                <a:solidFill>
                  <a:srgbClr val="002677"/>
                </a:solidFill>
                <a:effectLst/>
                <a:latin typeface="Segoe UI" panose="020B0502040204020203" pitchFamily="34" charset="0"/>
              </a:rPr>
              <a:t>ni</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cupiduntium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volorep</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taerro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ipicia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cumquatum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rera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quiatur</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mo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torro</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te</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nonsequam</a:t>
            </a:r>
            <a:r>
              <a:rPr lang="en-US" dirty="0">
                <a:solidFill>
                  <a:srgbClr val="002677"/>
                </a:solidFill>
                <a:effectLst/>
                <a:latin typeface="Segoe UI" panose="020B0502040204020203" pitchFamily="34" charset="0"/>
              </a:rPr>
              <a:t> doles ipsum </a:t>
            </a:r>
            <a:r>
              <a:rPr lang="en-US" dirty="0" err="1">
                <a:solidFill>
                  <a:srgbClr val="002677"/>
                </a:solidFill>
                <a:effectLst/>
                <a:latin typeface="Segoe UI" panose="020B0502040204020203" pitchFamily="34" charset="0"/>
              </a:rPr>
              <a:t>vellorendam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verum</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reprori</a:t>
            </a:r>
            <a:r>
              <a:rPr lang="en-US" dirty="0">
                <a:solidFill>
                  <a:srgbClr val="002677"/>
                </a:solidFill>
                <a:effectLst/>
                <a:latin typeface="Segoe UI" panose="020B0502040204020203" pitchFamily="34" charset="0"/>
              </a:rPr>
              <a:t> omnia pa et </a:t>
            </a:r>
            <a:r>
              <a:rPr lang="en-US" dirty="0" err="1">
                <a:solidFill>
                  <a:srgbClr val="002677"/>
                </a:solidFill>
                <a:effectLst/>
                <a:latin typeface="Segoe UI" panose="020B0502040204020203" pitchFamily="34" charset="0"/>
              </a:rPr>
              <a:t>enet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enda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velit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si</a:t>
            </a:r>
            <a:r>
              <a:rPr lang="en-US" dirty="0">
                <a:solidFill>
                  <a:srgbClr val="002677"/>
                </a:solidFill>
                <a:effectLst/>
                <a:latin typeface="Segoe UI" panose="020B0502040204020203" pitchFamily="34" charset="0"/>
              </a:rPr>
              <a:t> as </a:t>
            </a:r>
            <a:r>
              <a:rPr lang="en-US" dirty="0" err="1">
                <a:solidFill>
                  <a:srgbClr val="002677"/>
                </a:solidFill>
                <a:effectLst/>
                <a:latin typeface="Segoe UI" panose="020B0502040204020203" pitchFamily="34" charset="0"/>
              </a:rPr>
              <a:t>esequis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cidebit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atibus</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aut</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accupta</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cuptaqu</a:t>
            </a:r>
            <a:r>
              <a:rPr lang="en-US" dirty="0">
                <a:solidFill>
                  <a:srgbClr val="002677"/>
                </a:solidFill>
                <a:effectLst/>
                <a:latin typeface="Segoe UI" panose="020B0502040204020203" pitchFamily="34" charset="0"/>
              </a:rPr>
              <a:t> </a:t>
            </a:r>
            <a:r>
              <a:rPr lang="en-US" dirty="0" err="1">
                <a:solidFill>
                  <a:srgbClr val="002677"/>
                </a:solidFill>
                <a:effectLst/>
                <a:latin typeface="Segoe UI" panose="020B0502040204020203" pitchFamily="34" charset="0"/>
              </a:rPr>
              <a:t>ibusamus</a:t>
            </a:r>
            <a:r>
              <a:rPr lang="en-US" dirty="0">
                <a:solidFill>
                  <a:srgbClr val="002677"/>
                </a:solidFill>
                <a:effectLst/>
                <a:latin typeface="Segoe UI" panose="020B0502040204020203" pitchFamily="34" charset="0"/>
              </a:rPr>
              <a:t>.</a:t>
            </a:r>
          </a:p>
          <a:p>
            <a:pPr lvl="0"/>
            <a:endParaRPr lang="en-US" dirty="0"/>
          </a:p>
        </p:txBody>
      </p:sp>
      <p:pic>
        <p:nvPicPr>
          <p:cNvPr id="16" name="Picture 15">
            <a:extLst>
              <a:ext uri="{FF2B5EF4-FFF2-40B4-BE49-F238E27FC236}">
                <a16:creationId xmlns:a16="http://schemas.microsoft.com/office/drawing/2014/main" id="{4CC49872-BF1F-BA4F-83F0-60879174AA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889345822"/>
      </p:ext>
    </p:extLst>
  </p:cSld>
  <p:clrMapOvr>
    <a:masterClrMapping/>
  </p:clrMapOvr>
  <p:extLst>
    <p:ext uri="{DCECCB84-F9BA-43D5-87BE-67443E8EF086}">
      <p15:sldGuideLst xmlns:p15="http://schemas.microsoft.com/office/powerpoint/2012/main">
        <p15:guide id="1" orient="horz" pos="2784">
          <p15:clr>
            <a:srgbClr val="FBAE40"/>
          </p15:clr>
        </p15:guide>
        <p15:guide id="2" pos="8088">
          <p15:clr>
            <a:srgbClr val="FBAE40"/>
          </p15:clr>
        </p15:guide>
        <p15:guide id="3" orient="horz" pos="115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rt slide_WT_0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E98DDA1-94E2-CB43-99E5-348A901205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E98DDA1-94E2-CB43-99E5-348A9012054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744427"/>
            <a:ext cx="8172436" cy="4419591"/>
          </a:xfrm>
          <a:prstGeom prst="rect">
            <a:avLst/>
          </a:prstGeom>
        </p:spPr>
        <p:txBody>
          <a:bodyPr/>
          <a:lstStyle>
            <a:lvl1pPr>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8" name="Text Placeholder 21">
            <a:extLst>
              <a:ext uri="{FF2B5EF4-FFF2-40B4-BE49-F238E27FC236}">
                <a16:creationId xmlns:a16="http://schemas.microsoft.com/office/drawing/2014/main" id="{61B22384-DF50-5345-8A18-D597B10BBAA6}"/>
              </a:ext>
            </a:extLst>
          </p:cNvPr>
          <p:cNvSpPr>
            <a:spLocks noGrp="1"/>
          </p:cNvSpPr>
          <p:nvPr>
            <p:ph type="body" sz="quarter" idx="23" hasCustomPrompt="1"/>
          </p:nvPr>
        </p:nvSpPr>
        <p:spPr>
          <a:xfrm>
            <a:off x="9494243" y="5952697"/>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$14,890</a:t>
            </a:r>
          </a:p>
        </p:txBody>
      </p:sp>
      <p:sp>
        <p:nvSpPr>
          <p:cNvPr id="9" name="Text Placeholder 3">
            <a:extLst>
              <a:ext uri="{FF2B5EF4-FFF2-40B4-BE49-F238E27FC236}">
                <a16:creationId xmlns:a16="http://schemas.microsoft.com/office/drawing/2014/main" id="{9075D076-EDAE-D842-A7DA-A38169906A27}"/>
              </a:ext>
            </a:extLst>
          </p:cNvPr>
          <p:cNvSpPr>
            <a:spLocks noGrp="1"/>
          </p:cNvSpPr>
          <p:nvPr>
            <p:ph type="body" sz="quarter" idx="24" hasCustomPrompt="1"/>
          </p:nvPr>
        </p:nvSpPr>
        <p:spPr>
          <a:xfrm>
            <a:off x="9514117" y="5205419"/>
            <a:ext cx="1877785" cy="30009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0" name="Text Placeholder 3">
            <a:extLst>
              <a:ext uri="{FF2B5EF4-FFF2-40B4-BE49-F238E27FC236}">
                <a16:creationId xmlns:a16="http://schemas.microsoft.com/office/drawing/2014/main" id="{E9F0016F-BC3A-9F45-9A7C-DAD9D6B7CE37}"/>
              </a:ext>
            </a:extLst>
          </p:cNvPr>
          <p:cNvSpPr>
            <a:spLocks noGrp="1"/>
          </p:cNvSpPr>
          <p:nvPr>
            <p:ph type="body" sz="quarter" idx="25" hasCustomPrompt="1"/>
          </p:nvPr>
        </p:nvSpPr>
        <p:spPr>
          <a:xfrm>
            <a:off x="9514117" y="6524754"/>
            <a:ext cx="1877785" cy="300081"/>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1" name="Text Placeholder 3">
            <a:extLst>
              <a:ext uri="{FF2B5EF4-FFF2-40B4-BE49-F238E27FC236}">
                <a16:creationId xmlns:a16="http://schemas.microsoft.com/office/drawing/2014/main" id="{B386303E-980F-0D4F-8909-084E1AD5AECD}"/>
              </a:ext>
            </a:extLst>
          </p:cNvPr>
          <p:cNvSpPr>
            <a:spLocks noGrp="1"/>
          </p:cNvSpPr>
          <p:nvPr>
            <p:ph type="body" sz="quarter" idx="26" hasCustomPrompt="1"/>
          </p:nvPr>
        </p:nvSpPr>
        <p:spPr>
          <a:xfrm>
            <a:off x="9514117" y="3668908"/>
            <a:ext cx="1877785" cy="278998"/>
          </a:xfrm>
          <a:prstGeom prst="rect">
            <a:avLst/>
          </a:prstGeom>
        </p:spPr>
        <p:txBody>
          <a:bodyPr>
            <a:normAutofit/>
          </a:bodyPr>
          <a:lstStyle>
            <a:lvl1pPr marL="0" indent="0">
              <a:buNone/>
              <a:defRPr sz="1200" b="0" i="0">
                <a:solidFill>
                  <a:srgbClr val="75787B"/>
                </a:solidFill>
                <a:latin typeface="Segoe UI" panose="020B0502040204020203" pitchFamily="34" charset="0"/>
                <a:sym typeface="Segoe UI" panose="020B0502040204020203" pitchFamily="34" charset="0"/>
              </a:defRPr>
            </a:lvl1pPr>
          </a:lstStyle>
          <a:p>
            <a:pPr lvl="0"/>
            <a:r>
              <a:rPr lang="en-US" dirty="0"/>
              <a:t>TOTAL</a:t>
            </a:r>
          </a:p>
        </p:txBody>
      </p:sp>
      <p:sp>
        <p:nvSpPr>
          <p:cNvPr id="14" name="Text Placeholder 21">
            <a:extLst>
              <a:ext uri="{FF2B5EF4-FFF2-40B4-BE49-F238E27FC236}">
                <a16:creationId xmlns:a16="http://schemas.microsoft.com/office/drawing/2014/main" id="{AB813071-AF69-734D-AC8C-78856B98881A}"/>
              </a:ext>
            </a:extLst>
          </p:cNvPr>
          <p:cNvSpPr>
            <a:spLocks noGrp="1"/>
          </p:cNvSpPr>
          <p:nvPr>
            <p:ph type="body" sz="quarter" idx="31" hasCustomPrompt="1"/>
          </p:nvPr>
        </p:nvSpPr>
        <p:spPr>
          <a:xfrm>
            <a:off x="9494243" y="4636801"/>
            <a:ext cx="2220681" cy="526825"/>
          </a:xfrm>
          <a:prstGeom prst="rect">
            <a:avLst/>
          </a:prstGeom>
        </p:spPr>
        <p:txBody>
          <a:bodyPr>
            <a:noAutofit/>
          </a:bodyPr>
          <a:lstStyle>
            <a:lvl1pPr marL="0" indent="0">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$11,377</a:t>
            </a: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474356" y="2745300"/>
            <a:ext cx="4499285" cy="847525"/>
          </a:xfrm>
          <a:prstGeom prst="rect">
            <a:avLst/>
          </a:prstGeom>
        </p:spPr>
        <p:txBody>
          <a:bodyPr>
            <a:noAutofit/>
          </a:bodyPr>
          <a:lstStyle>
            <a:lvl1pPr marL="0" indent="0">
              <a:buNone/>
              <a:defRPr sz="6480" b="1" i="0">
                <a:solidFill>
                  <a:srgbClr val="3369FF"/>
                </a:solidFill>
                <a:latin typeface="Segoe UI" panose="020B0502040204020203" pitchFamily="34" charset="0"/>
                <a:sym typeface="Segoe UI" panose="020B0502040204020203" pitchFamily="34" charset="0"/>
              </a:defRPr>
            </a:lvl1pPr>
          </a:lstStyle>
          <a:p>
            <a:pPr lvl="0"/>
            <a:r>
              <a:rPr lang="en-US" dirty="0"/>
              <a:t>$37,540</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35" name="Chart Placeholder 23">
            <a:extLst>
              <a:ext uri="{FF2B5EF4-FFF2-40B4-BE49-F238E27FC236}">
                <a16:creationId xmlns:a16="http://schemas.microsoft.com/office/drawing/2014/main" id="{D257CB94-FEC5-014F-8EFE-1ECC6EBF358A}"/>
              </a:ext>
            </a:extLst>
          </p:cNvPr>
          <p:cNvSpPr>
            <a:spLocks noGrp="1"/>
          </p:cNvSpPr>
          <p:nvPr>
            <p:ph type="chart" sz="quarter" idx="34"/>
          </p:nvPr>
        </p:nvSpPr>
        <p:spPr>
          <a:xfrm>
            <a:off x="11811002" y="57912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38" name="Chart Placeholder 23">
            <a:extLst>
              <a:ext uri="{FF2B5EF4-FFF2-40B4-BE49-F238E27FC236}">
                <a16:creationId xmlns:a16="http://schemas.microsoft.com/office/drawing/2014/main" id="{EFB9E721-3106-5B44-9C3D-2A07F980F882}"/>
              </a:ext>
            </a:extLst>
          </p:cNvPr>
          <p:cNvSpPr>
            <a:spLocks noGrp="1"/>
          </p:cNvSpPr>
          <p:nvPr>
            <p:ph type="chart" sz="quarter" idx="35"/>
          </p:nvPr>
        </p:nvSpPr>
        <p:spPr>
          <a:xfrm>
            <a:off x="11811002" y="4470401"/>
            <a:ext cx="1181100" cy="723900"/>
          </a:xfrm>
          <a:prstGeom prst="rect">
            <a:avLst/>
          </a:prstGeom>
        </p:spPr>
        <p:txBody>
          <a:bodyPr/>
          <a:lstStyle>
            <a:lvl1pPr marL="0" indent="0">
              <a:buNone/>
              <a:defRPr sz="1200"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pic>
        <p:nvPicPr>
          <p:cNvPr id="19" name="Picture 18">
            <a:extLst>
              <a:ext uri="{FF2B5EF4-FFF2-40B4-BE49-F238E27FC236}">
                <a16:creationId xmlns:a16="http://schemas.microsoft.com/office/drawing/2014/main" id="{843D8ACB-F36F-9842-84DF-45F3146C2B5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180342509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0" orient="horz" pos="4632">
          <p15:clr>
            <a:srgbClr val="FBAE40"/>
          </p15:clr>
        </p15:guide>
        <p15:guide id="11" pos="535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hart slide_WT_0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055AFC-36C0-1742-990E-15D510A97749}"/>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1D055AFC-36C0-1742-990E-15D510A97749}"/>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6" name="Chart Placeholder 10">
            <a:extLst>
              <a:ext uri="{FF2B5EF4-FFF2-40B4-BE49-F238E27FC236}">
                <a16:creationId xmlns:a16="http://schemas.microsoft.com/office/drawing/2014/main" id="{3188A0B2-727D-DB45-BE28-D450D99DC7F6}"/>
              </a:ext>
            </a:extLst>
          </p:cNvPr>
          <p:cNvSpPr>
            <a:spLocks noGrp="1"/>
          </p:cNvSpPr>
          <p:nvPr>
            <p:ph type="chart" sz="quarter" idx="17"/>
          </p:nvPr>
        </p:nvSpPr>
        <p:spPr>
          <a:xfrm>
            <a:off x="323865" y="2697173"/>
            <a:ext cx="8172436"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15" name="Text Placeholder 21">
            <a:extLst>
              <a:ext uri="{FF2B5EF4-FFF2-40B4-BE49-F238E27FC236}">
                <a16:creationId xmlns:a16="http://schemas.microsoft.com/office/drawing/2014/main" id="{38818D2B-DC12-D949-BB0A-571C837C00B7}"/>
              </a:ext>
            </a:extLst>
          </p:cNvPr>
          <p:cNvSpPr>
            <a:spLocks noGrp="1"/>
          </p:cNvSpPr>
          <p:nvPr>
            <p:ph type="body" sz="quarter" idx="32" hasCustomPrompt="1"/>
          </p:nvPr>
        </p:nvSpPr>
        <p:spPr>
          <a:xfrm>
            <a:off x="9514114" y="2745300"/>
            <a:ext cx="3477988" cy="4569893"/>
          </a:xfrm>
          <a:prstGeom prst="rect">
            <a:avLst/>
          </a:prstGeom>
        </p:spPr>
        <p:txBody>
          <a:bodyPr>
            <a:noAutofit/>
          </a:bodyPr>
          <a:lstStyle>
            <a:lvl1pPr marL="171446" indent="-171446">
              <a:buFont typeface="Courier New" panose="02070309020205020404" pitchFamily="49" charset="0"/>
              <a:buChar char="o"/>
              <a:defRPr sz="1200" b="0" i="0">
                <a:solidFill>
                  <a:srgbClr val="002577"/>
                </a:solidFill>
                <a:latin typeface="Segoe UI" panose="020B0502040204020203" pitchFamily="34" charset="0"/>
                <a:sym typeface="Segoe UI" panose="020B0502040204020203" pitchFamily="34" charset="0"/>
              </a:defRPr>
            </a:lvl1pPr>
          </a:lstStyle>
          <a:p>
            <a:pPr lvl="0"/>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r>
              <a:rPr lang="en-US" dirty="0"/>
              <a:t>. </a:t>
            </a:r>
            <a:r>
              <a:rPr lang="en-US" dirty="0" err="1"/>
              <a:t>Fusce</a:t>
            </a:r>
            <a:r>
              <a:rPr lang="en-US" dirty="0"/>
              <a:t> </a:t>
            </a:r>
            <a:r>
              <a:rPr lang="en-US" dirty="0" err="1"/>
              <a:t>posuere</a:t>
            </a:r>
            <a:r>
              <a:rPr lang="en-US" dirty="0"/>
              <a:t>, magna sed pulvinar </a:t>
            </a:r>
            <a:r>
              <a:rPr lang="en-US" dirty="0" err="1"/>
              <a:t>ultricies</a:t>
            </a:r>
            <a:r>
              <a:rPr lang="en-US" dirty="0"/>
              <a:t>, </a:t>
            </a:r>
            <a:r>
              <a:rPr lang="en-US" dirty="0" err="1"/>
              <a:t>purus</a:t>
            </a:r>
            <a:r>
              <a:rPr lang="en-US" dirty="0"/>
              <a:t> </a:t>
            </a:r>
            <a:r>
              <a:rPr lang="en-US" dirty="0" err="1"/>
              <a:t>lectus</a:t>
            </a:r>
            <a:r>
              <a:rPr lang="en-US" dirty="0"/>
              <a:t> </a:t>
            </a:r>
            <a:r>
              <a:rPr lang="en-US" dirty="0" err="1"/>
              <a:t>malesuada</a:t>
            </a:r>
            <a:r>
              <a:rPr lang="en-US" dirty="0"/>
              <a:t> libero, sit </a:t>
            </a:r>
            <a:r>
              <a:rPr lang="en-US" dirty="0" err="1"/>
              <a:t>amet</a:t>
            </a:r>
            <a:r>
              <a:rPr lang="en-US" dirty="0"/>
              <a:t> </a:t>
            </a:r>
            <a:r>
              <a:rPr lang="en-US" dirty="0" err="1"/>
              <a:t>commodo</a:t>
            </a:r>
            <a:r>
              <a:rPr lang="en-US" dirty="0"/>
              <a:t> magna </a:t>
            </a:r>
            <a:r>
              <a:rPr lang="en-US" dirty="0" err="1"/>
              <a:t>eros</a:t>
            </a:r>
            <a:r>
              <a:rPr lang="en-US" dirty="0"/>
              <a:t> </a:t>
            </a:r>
            <a:r>
              <a:rPr lang="en-US" dirty="0" err="1"/>
              <a:t>quis</a:t>
            </a:r>
            <a:r>
              <a:rPr lang="en-US" dirty="0"/>
              <a:t> </a:t>
            </a:r>
            <a:r>
              <a:rPr lang="en-US" dirty="0" err="1"/>
              <a:t>urna</a:t>
            </a:r>
            <a:r>
              <a:rPr lang="en-US" dirty="0"/>
              <a:t>.</a:t>
            </a:r>
          </a:p>
        </p:txBody>
      </p:sp>
      <p:sp>
        <p:nvSpPr>
          <p:cNvPr id="16" name="Text Placeholder 12">
            <a:extLst>
              <a:ext uri="{FF2B5EF4-FFF2-40B4-BE49-F238E27FC236}">
                <a16:creationId xmlns:a16="http://schemas.microsoft.com/office/drawing/2014/main" id="{652542E0-4BEB-174A-A60D-B7367FBC3B50}"/>
              </a:ext>
            </a:extLst>
          </p:cNvPr>
          <p:cNvSpPr>
            <a:spLocks noGrp="1"/>
          </p:cNvSpPr>
          <p:nvPr>
            <p:ph type="body" sz="quarter" idx="22" hasCustomPrompt="1"/>
          </p:nvPr>
        </p:nvSpPr>
        <p:spPr>
          <a:xfrm>
            <a:off x="9514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18" name="Straight Connector 17">
            <a:extLst>
              <a:ext uri="{FF2B5EF4-FFF2-40B4-BE49-F238E27FC236}">
                <a16:creationId xmlns:a16="http://schemas.microsoft.com/office/drawing/2014/main" id="{47CD62D6-F7AA-9842-94A0-6229265B69A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58196F80-1B84-D94F-95EA-2E7331FD7B93}"/>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21" name="Footer Placeholder 3">
            <a:extLst>
              <a:ext uri="{FF2B5EF4-FFF2-40B4-BE49-F238E27FC236}">
                <a16:creationId xmlns:a16="http://schemas.microsoft.com/office/drawing/2014/main" id="{57402A2C-11D0-1E45-804A-E0432354ABAA}"/>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2" name="Text Placeholder 4">
            <a:extLst>
              <a:ext uri="{FF2B5EF4-FFF2-40B4-BE49-F238E27FC236}">
                <a16:creationId xmlns:a16="http://schemas.microsoft.com/office/drawing/2014/main" id="{5A192919-FC4A-CE40-982B-20F517D89ABC}"/>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sp>
        <p:nvSpPr>
          <p:cNvPr id="26" name="Text Placeholder 12">
            <a:extLst>
              <a:ext uri="{FF2B5EF4-FFF2-40B4-BE49-F238E27FC236}">
                <a16:creationId xmlns:a16="http://schemas.microsoft.com/office/drawing/2014/main" id="{B2F12B48-C80C-BD44-9BCC-7FAC37F90B5C}"/>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pic>
        <p:nvPicPr>
          <p:cNvPr id="11" name="Picture 10">
            <a:extLst>
              <a:ext uri="{FF2B5EF4-FFF2-40B4-BE49-F238E27FC236}">
                <a16:creationId xmlns:a16="http://schemas.microsoft.com/office/drawing/2014/main" id="{6BC44C23-1211-EB42-9242-132879228F3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74726082"/>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1440">
          <p15:clr>
            <a:srgbClr val="FBAE40"/>
          </p15:clr>
        </p15:guide>
        <p15:guide id="6" orient="horz" pos="2256">
          <p15:clr>
            <a:srgbClr val="FBAE40"/>
          </p15:clr>
        </p15:guide>
        <p15:guide id="7" orient="horz" pos="2832">
          <p15:clr>
            <a:srgbClr val="FBAE40"/>
          </p15:clr>
        </p15:guide>
        <p15:guide id="8" orient="horz" pos="3216">
          <p15:clr>
            <a:srgbClr val="FBAE40"/>
          </p15:clr>
        </p15:guide>
        <p15:guide id="9" orient="horz" pos="3648">
          <p15:clr>
            <a:srgbClr val="FBAE40"/>
          </p15:clr>
        </p15:guide>
        <p15:guide id="11" pos="535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slide_WT_0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8B3431-FDD8-4946-BA15-EB4327BB9AF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2" name="Object 1" hidden="1">
                        <a:extLst>
                          <a:ext uri="{FF2B5EF4-FFF2-40B4-BE49-F238E27FC236}">
                            <a16:creationId xmlns:a16="http://schemas.microsoft.com/office/drawing/2014/main" id="{AB8B3431-FDD8-4946-BA15-EB4327BB9AF8}"/>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cxnSp>
        <p:nvCxnSpPr>
          <p:cNvPr id="40" name="Straight Connector 39">
            <a:extLst>
              <a:ext uri="{FF2B5EF4-FFF2-40B4-BE49-F238E27FC236}">
                <a16:creationId xmlns:a16="http://schemas.microsoft.com/office/drawing/2014/main" id="{1EBEDAD8-3D5D-524A-ABF1-1F33649C1DD7}"/>
              </a:ext>
            </a:extLst>
          </p:cNvPr>
          <p:cNvCxnSpPr>
            <a:cxnSpLocks/>
          </p:cNvCxnSpPr>
          <p:nvPr userDrawn="1"/>
        </p:nvCxnSpPr>
        <p:spPr>
          <a:xfrm>
            <a:off x="10477500" y="4800600"/>
            <a:ext cx="0" cy="240030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3" name="Text Placeholder 12">
            <a:extLst>
              <a:ext uri="{FF2B5EF4-FFF2-40B4-BE49-F238E27FC236}">
                <a16:creationId xmlns:a16="http://schemas.microsoft.com/office/drawing/2014/main" id="{9C208172-2688-0F4A-8371-5D61670DD4CC}"/>
              </a:ext>
            </a:extLst>
          </p:cNvPr>
          <p:cNvSpPr>
            <a:spLocks noGrp="1"/>
          </p:cNvSpPr>
          <p:nvPr>
            <p:ph type="body" sz="quarter" idx="42" hasCustomPrompt="1"/>
          </p:nvPr>
        </p:nvSpPr>
        <p:spPr>
          <a:xfrm>
            <a:off x="7223414" y="2739924"/>
            <a:ext cx="6812443" cy="1409173"/>
          </a:xfrm>
          <a:prstGeom prst="rect">
            <a:avLst/>
          </a:prstGeom>
        </p:spPr>
        <p:txBody>
          <a:bodyPr>
            <a:noAutofit/>
          </a:bodyPr>
          <a:lstStyle>
            <a:lvl1pPr marL="0" indent="0">
              <a:buNone/>
              <a:defRPr sz="10000" b="1" i="0">
                <a:solidFill>
                  <a:srgbClr val="3369FF"/>
                </a:solidFill>
                <a:latin typeface="Segoe UI" panose="020B0502040204020203" pitchFamily="34" charset="0"/>
                <a:sym typeface="Segoe UI" panose="020B0502040204020203" pitchFamily="34" charset="0"/>
              </a:defRPr>
            </a:lvl1pPr>
          </a:lstStyle>
          <a:p>
            <a:pPr lvl="0"/>
            <a:r>
              <a:rPr lang="en-US" dirty="0"/>
              <a:t>$51.7 bn</a:t>
            </a:r>
          </a:p>
        </p:txBody>
      </p:sp>
      <p:sp>
        <p:nvSpPr>
          <p:cNvPr id="47" name="Text Placeholder 12">
            <a:extLst>
              <a:ext uri="{FF2B5EF4-FFF2-40B4-BE49-F238E27FC236}">
                <a16:creationId xmlns:a16="http://schemas.microsoft.com/office/drawing/2014/main" id="{97F4432D-BDD8-1747-9342-9A11C3CD80FD}"/>
              </a:ext>
            </a:extLst>
          </p:cNvPr>
          <p:cNvSpPr>
            <a:spLocks noGrp="1"/>
          </p:cNvSpPr>
          <p:nvPr>
            <p:ph type="body" sz="quarter" idx="43" hasCustomPrompt="1"/>
          </p:nvPr>
        </p:nvSpPr>
        <p:spPr>
          <a:xfrm>
            <a:off x="10800843"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$9.5</a:t>
            </a:r>
          </a:p>
        </p:txBody>
      </p:sp>
      <p:sp>
        <p:nvSpPr>
          <p:cNvPr id="17" name="Slide Number Placeholder 5">
            <a:extLst>
              <a:ext uri="{FF2B5EF4-FFF2-40B4-BE49-F238E27FC236}">
                <a16:creationId xmlns:a16="http://schemas.microsoft.com/office/drawing/2014/main" id="{6CE8F43F-5F05-C341-8A75-96239B63AEB5}"/>
              </a:ext>
            </a:extLst>
          </p:cNvPr>
          <p:cNvSpPr>
            <a:spLocks noGrp="1"/>
          </p:cNvSpPr>
          <p:nvPr>
            <p:ph type="sldNum" sz="quarter" idx="4"/>
          </p:nvPr>
        </p:nvSpPr>
        <p:spPr>
          <a:xfrm>
            <a:off x="13892029" y="761267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19" name="Footer Placeholder 3">
            <a:extLst>
              <a:ext uri="{FF2B5EF4-FFF2-40B4-BE49-F238E27FC236}">
                <a16:creationId xmlns:a16="http://schemas.microsoft.com/office/drawing/2014/main" id="{360C1D3E-0E57-EF49-BF9E-759123DC5AD1}"/>
              </a:ext>
            </a:extLst>
          </p:cNvPr>
          <p:cNvSpPr>
            <a:spLocks noGrp="1"/>
          </p:cNvSpPr>
          <p:nvPr>
            <p:ph type="ftr" sz="quarter" idx="3"/>
          </p:nvPr>
        </p:nvSpPr>
        <p:spPr>
          <a:xfrm>
            <a:off x="8945879" y="7615599"/>
            <a:ext cx="493776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dirty="0"/>
              <a:t>Presentation title here – month 00, 000</a:t>
            </a:r>
          </a:p>
        </p:txBody>
      </p:sp>
      <p:sp>
        <p:nvSpPr>
          <p:cNvPr id="20" name="Text Placeholder 4">
            <a:extLst>
              <a:ext uri="{FF2B5EF4-FFF2-40B4-BE49-F238E27FC236}">
                <a16:creationId xmlns:a16="http://schemas.microsoft.com/office/drawing/2014/main" id="{7BE1E304-119C-AF40-9246-46DEC6B19FAD}"/>
              </a:ext>
            </a:extLst>
          </p:cNvPr>
          <p:cNvSpPr>
            <a:spLocks noGrp="1"/>
          </p:cNvSpPr>
          <p:nvPr>
            <p:ph type="body" sz="quarter" idx="15" hasCustomPrompt="1"/>
          </p:nvPr>
        </p:nvSpPr>
        <p:spPr>
          <a:xfrm>
            <a:off x="342145" y="459462"/>
            <a:ext cx="10058400" cy="990782"/>
          </a:xfrm>
          <a:prstGeom prst="rect">
            <a:avLst/>
          </a:prstGeom>
        </p:spPr>
        <p:txBody>
          <a:bodyPr>
            <a:noAutofit/>
          </a:bodyPr>
          <a:lstStyle>
            <a:lvl1pPr marL="0" indent="0">
              <a:lnSpc>
                <a:spcPts val="3000"/>
              </a:lnSpc>
              <a:buNone/>
              <a:defRPr sz="3500" b="1" i="0">
                <a:solidFill>
                  <a:srgbClr val="002677"/>
                </a:solidFill>
                <a:latin typeface="Segoe UI" panose="020B0502040204020203" pitchFamily="34" charset="0"/>
                <a:sym typeface="Segoe UI" panose="020B0502040204020203" pitchFamily="34" charset="0"/>
              </a:defRPr>
            </a:lvl1pPr>
          </a:lstStyle>
          <a:p>
            <a:pPr lvl="0"/>
            <a:r>
              <a:rPr lang="en-US" dirty="0"/>
              <a:t>Page title here</a:t>
            </a:r>
          </a:p>
          <a:p>
            <a:pPr lvl="0"/>
            <a:r>
              <a:rPr lang="en-US" dirty="0"/>
              <a:t>one or two lines</a:t>
            </a:r>
          </a:p>
        </p:txBody>
      </p:sp>
      <p:cxnSp>
        <p:nvCxnSpPr>
          <p:cNvPr id="39" name="Straight Connector 38">
            <a:extLst>
              <a:ext uri="{FF2B5EF4-FFF2-40B4-BE49-F238E27FC236}">
                <a16:creationId xmlns:a16="http://schemas.microsoft.com/office/drawing/2014/main" id="{32DF9CEB-18F6-DB42-B2CA-14C36DB5FE06}"/>
              </a:ext>
            </a:extLst>
          </p:cNvPr>
          <p:cNvCxnSpPr>
            <a:cxnSpLocks/>
          </p:cNvCxnSpPr>
          <p:nvPr userDrawn="1"/>
        </p:nvCxnSpPr>
        <p:spPr>
          <a:xfrm>
            <a:off x="7392380" y="4572000"/>
            <a:ext cx="6780821"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9" name="Text Placeholder 2">
            <a:extLst>
              <a:ext uri="{FF2B5EF4-FFF2-40B4-BE49-F238E27FC236}">
                <a16:creationId xmlns:a16="http://schemas.microsoft.com/office/drawing/2014/main" id="{B7576C6E-FF6E-3D4B-8B55-82FEDA61BDED}"/>
              </a:ext>
            </a:extLst>
          </p:cNvPr>
          <p:cNvSpPr>
            <a:spLocks noGrp="1"/>
          </p:cNvSpPr>
          <p:nvPr>
            <p:ph type="body" sz="quarter" idx="55" hasCustomPrompt="1"/>
          </p:nvPr>
        </p:nvSpPr>
        <p:spPr>
          <a:xfrm>
            <a:off x="7295961" y="4743849"/>
            <a:ext cx="2390775" cy="295869"/>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sp>
        <p:nvSpPr>
          <p:cNvPr id="50" name="Text Placeholder 12">
            <a:extLst>
              <a:ext uri="{FF2B5EF4-FFF2-40B4-BE49-F238E27FC236}">
                <a16:creationId xmlns:a16="http://schemas.microsoft.com/office/drawing/2014/main" id="{9143D27B-06AD-0B47-B945-865E56B66540}"/>
              </a:ext>
            </a:extLst>
          </p:cNvPr>
          <p:cNvSpPr>
            <a:spLocks noGrp="1"/>
          </p:cNvSpPr>
          <p:nvPr>
            <p:ph type="body" sz="quarter" idx="56" hasCustomPrompt="1"/>
          </p:nvPr>
        </p:nvSpPr>
        <p:spPr>
          <a:xfrm>
            <a:off x="7269480" y="5557932"/>
            <a:ext cx="3272969" cy="1063913"/>
          </a:xfrm>
          <a:prstGeom prst="rect">
            <a:avLst/>
          </a:prstGeom>
        </p:spPr>
        <p:txBody>
          <a:bodyPr>
            <a:noAutofit/>
          </a:bodyPr>
          <a:lstStyle>
            <a:lvl1pPr marL="0" indent="0">
              <a:buNone/>
              <a:defRPr sz="6960" b="1" i="0">
                <a:solidFill>
                  <a:srgbClr val="002677"/>
                </a:solidFill>
                <a:latin typeface="Segoe UI" panose="020B0502040204020203" pitchFamily="34" charset="0"/>
                <a:sym typeface="Segoe UI" panose="020B0502040204020203" pitchFamily="34" charset="0"/>
              </a:defRPr>
            </a:lvl1pPr>
          </a:lstStyle>
          <a:p>
            <a:pPr lvl="0"/>
            <a:r>
              <a:rPr lang="en-US" dirty="0"/>
              <a:t>$2.6</a:t>
            </a:r>
          </a:p>
        </p:txBody>
      </p:sp>
      <p:sp>
        <p:nvSpPr>
          <p:cNvPr id="18" name="Chart Placeholder 10">
            <a:extLst>
              <a:ext uri="{FF2B5EF4-FFF2-40B4-BE49-F238E27FC236}">
                <a16:creationId xmlns:a16="http://schemas.microsoft.com/office/drawing/2014/main" id="{B0131088-638E-2A44-A74D-2900B64C7C2E}"/>
              </a:ext>
            </a:extLst>
          </p:cNvPr>
          <p:cNvSpPr>
            <a:spLocks noGrp="1"/>
          </p:cNvSpPr>
          <p:nvPr>
            <p:ph type="chart" sz="quarter" idx="17"/>
          </p:nvPr>
        </p:nvSpPr>
        <p:spPr>
          <a:xfrm>
            <a:off x="323865" y="2742176"/>
            <a:ext cx="6897769" cy="4419591"/>
          </a:xfrm>
          <a:prstGeom prst="rect">
            <a:avLst/>
          </a:prstGeom>
        </p:spPr>
        <p:txBody>
          <a:bodyPr/>
          <a:lstStyle>
            <a:lvl1pPr>
              <a:defRPr b="0" i="0">
                <a:latin typeface="IBM Eliot Sans Medium" panose="020B0703050000000000" pitchFamily="34" charset="0"/>
                <a:cs typeface="Segoe UI" panose="020B0502040204020203" pitchFamily="34" charset="0"/>
              </a:defRPr>
            </a:lvl1pPr>
          </a:lstStyle>
          <a:p>
            <a:endParaRPr lang="en-US" dirty="0">
              <a:latin typeface="Segoe UI" panose="020B0502040204020203" pitchFamily="34" charset="0"/>
            </a:endParaRPr>
          </a:p>
        </p:txBody>
      </p:sp>
      <p:sp>
        <p:nvSpPr>
          <p:cNvPr id="21" name="Text Placeholder 12">
            <a:extLst>
              <a:ext uri="{FF2B5EF4-FFF2-40B4-BE49-F238E27FC236}">
                <a16:creationId xmlns:a16="http://schemas.microsoft.com/office/drawing/2014/main" id="{CF9FCC29-F0D0-304E-995F-33163D18DA4D}"/>
              </a:ext>
            </a:extLst>
          </p:cNvPr>
          <p:cNvSpPr>
            <a:spLocks noGrp="1"/>
          </p:cNvSpPr>
          <p:nvPr>
            <p:ph type="body" sz="quarter" idx="22" hasCustomPrompt="1"/>
          </p:nvPr>
        </p:nvSpPr>
        <p:spPr>
          <a:xfrm>
            <a:off x="7302500"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cxnSp>
        <p:nvCxnSpPr>
          <p:cNvPr id="22" name="Straight Connector 21">
            <a:extLst>
              <a:ext uri="{FF2B5EF4-FFF2-40B4-BE49-F238E27FC236}">
                <a16:creationId xmlns:a16="http://schemas.microsoft.com/office/drawing/2014/main" id="{77824548-903C-7046-A2B1-1A4A470F218F}"/>
              </a:ext>
            </a:extLst>
          </p:cNvPr>
          <p:cNvCxnSpPr>
            <a:cxnSpLocks/>
          </p:cNvCxnSpPr>
          <p:nvPr userDrawn="1"/>
        </p:nvCxnSpPr>
        <p:spPr>
          <a:xfrm>
            <a:off x="457200" y="2097335"/>
            <a:ext cx="13716000"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23" name="Text Placeholder 12">
            <a:extLst>
              <a:ext uri="{FF2B5EF4-FFF2-40B4-BE49-F238E27FC236}">
                <a16:creationId xmlns:a16="http://schemas.microsoft.com/office/drawing/2014/main" id="{F0C05ED0-6CED-5A4C-9B70-32FAD61E63F0}"/>
              </a:ext>
            </a:extLst>
          </p:cNvPr>
          <p:cNvSpPr>
            <a:spLocks noGrp="1"/>
          </p:cNvSpPr>
          <p:nvPr>
            <p:ph type="body" sz="quarter" idx="33" hasCustomPrompt="1"/>
          </p:nvPr>
        </p:nvSpPr>
        <p:spPr>
          <a:xfrm>
            <a:off x="370116" y="2229449"/>
            <a:ext cx="5171533" cy="335611"/>
          </a:xfrm>
          <a:prstGeom prst="rect">
            <a:avLst/>
          </a:prstGeom>
        </p:spPr>
        <p:txBody>
          <a:bodyPr>
            <a:noAutofit/>
          </a:bodyPr>
          <a:lstStyle>
            <a:lvl1pPr marL="0" indent="0">
              <a:buNone/>
              <a:defRPr sz="1800" b="1" i="0">
                <a:solidFill>
                  <a:srgbClr val="002677"/>
                </a:solidFill>
                <a:latin typeface="Segoe UI" panose="020B0502040204020203" pitchFamily="34" charset="0"/>
                <a:sym typeface="Segoe UI" panose="020B0502040204020203" pitchFamily="34" charset="0"/>
              </a:defRPr>
            </a:lvl1pPr>
          </a:lstStyle>
          <a:p>
            <a:pPr lvl="0"/>
            <a:r>
              <a:rPr lang="en-US" dirty="0"/>
              <a:t>Headline</a:t>
            </a:r>
          </a:p>
        </p:txBody>
      </p:sp>
      <p:sp>
        <p:nvSpPr>
          <p:cNvPr id="25" name="Text Placeholder 2">
            <a:extLst>
              <a:ext uri="{FF2B5EF4-FFF2-40B4-BE49-F238E27FC236}">
                <a16:creationId xmlns:a16="http://schemas.microsoft.com/office/drawing/2014/main" id="{5722D13D-811D-A945-892A-F29F13F57102}"/>
              </a:ext>
            </a:extLst>
          </p:cNvPr>
          <p:cNvSpPr>
            <a:spLocks noGrp="1"/>
          </p:cNvSpPr>
          <p:nvPr>
            <p:ph type="body" sz="quarter" idx="57" hasCustomPrompt="1"/>
          </p:nvPr>
        </p:nvSpPr>
        <p:spPr>
          <a:xfrm>
            <a:off x="10851961" y="4743850"/>
            <a:ext cx="2390775" cy="208122"/>
          </a:xfrm>
          <a:prstGeom prst="rect">
            <a:avLst/>
          </a:prstGeom>
        </p:spPr>
        <p:txBody>
          <a:bodyPr/>
          <a:lstStyle>
            <a:lvl1pPr marL="0" indent="0">
              <a:buNone/>
              <a:defRPr sz="1800" b="1" i="0">
                <a:solidFill>
                  <a:srgbClr val="002577"/>
                </a:solidFill>
                <a:latin typeface="IBM Plex Sans Medium" panose="020B0603050203000203" pitchFamily="34" charset="0"/>
                <a:cs typeface="Segoe UI" panose="020B0502040204020203" pitchFamily="34" charset="0"/>
              </a:defRPr>
            </a:lvl1pPr>
          </a:lstStyle>
          <a:p>
            <a:pPr lvl="0"/>
            <a:r>
              <a:rPr lang="en-US" sz="1200" b="1" i="0" dirty="0">
                <a:latin typeface="Segoe UI" panose="020B0502040204020203" pitchFamily="34" charset="0"/>
                <a:cs typeface="Segoe UI" panose="020B0502040204020203" pitchFamily="34" charset="0"/>
              </a:rPr>
              <a:t>Headline</a:t>
            </a:r>
            <a:endParaRPr lang="en-US" dirty="0"/>
          </a:p>
        </p:txBody>
      </p:sp>
      <p:pic>
        <p:nvPicPr>
          <p:cNvPr id="24" name="Picture 23">
            <a:extLst>
              <a:ext uri="{FF2B5EF4-FFF2-40B4-BE49-F238E27FC236}">
                <a16:creationId xmlns:a16="http://schemas.microsoft.com/office/drawing/2014/main" id="{0EA4C3F9-0DBD-3B40-BC66-F625A44922F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61103409"/>
      </p:ext>
    </p:extLst>
  </p:cSld>
  <p:clrMapOvr>
    <a:masterClrMapping/>
  </p:clrMapOvr>
  <p:extLst>
    <p:ext uri="{DCECCB84-F9BA-43D5-87BE-67443E8EF086}">
      <p15:sldGuideLst xmlns:p15="http://schemas.microsoft.com/office/powerpoint/2012/main">
        <p15:guide id="3" orient="horz" pos="2880">
          <p15:clr>
            <a:srgbClr val="FBAE40"/>
          </p15:clr>
        </p15:guide>
        <p15:guide id="4" orient="horz" pos="3024">
          <p15:clr>
            <a:srgbClr val="FBAE40"/>
          </p15:clr>
        </p15:guide>
        <p15:guide id="5" orient="horz" pos="4536">
          <p15:clr>
            <a:srgbClr val="FBAE40"/>
          </p15:clr>
        </p15:guide>
        <p15:guide id="8" orient="horz" pos="1440">
          <p15:clr>
            <a:srgbClr val="FBAE40"/>
          </p15:clr>
        </p15:guide>
        <p15:guide id="9" orient="horz" pos="1872">
          <p15:clr>
            <a:srgbClr val="FBAE40"/>
          </p15:clr>
        </p15:guide>
        <p15:guide id="11" orient="horz" pos="36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tags" Target="../tags/tag4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2.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image" Target="../media/image52.png"/><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image" Target="../media/image51.emf"/><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oleObject" Target="../embeddings/oleObject43.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47" Type="http://schemas.openxmlformats.org/officeDocument/2006/relationships/oleObject" Target="../embeddings/oleObject62.bin"/><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tags" Target="../tags/tag63.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41" Type="http://schemas.openxmlformats.org/officeDocument/2006/relationships/slideLayout" Target="../slideLayouts/slideLayout103.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theme" Target="../theme/theme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48"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ags" Target="../tags/tag107.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4.xml"/><Relationship Id="rId2" Type="http://schemas.openxmlformats.org/officeDocument/2006/relationships/slideLayout" Target="../slideLayouts/slideLayout108.xml"/><Relationship Id="rId16" Type="http://schemas.openxmlformats.org/officeDocument/2006/relationships/image" Target="../media/image52.png"/><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73.emf"/><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oleObject" Target="../embeddings/oleObject106.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oleObject" Target="../embeddings/oleObject117.bin"/><Relationship Id="rId3" Type="http://schemas.openxmlformats.org/officeDocument/2006/relationships/slideLayout" Target="../slideLayouts/slideLayout120.xml"/><Relationship Id="rId21" Type="http://schemas.openxmlformats.org/officeDocument/2006/relationships/slideLayout" Target="../slideLayouts/slideLayout138.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tags" Target="../tags/tag118.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theme" Target="../theme/theme5.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image" Target="../media/image52.png"/><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image" Target="../media/image51.emf"/></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53.xml"/><Relationship Id="rId18" Type="http://schemas.openxmlformats.org/officeDocument/2006/relationships/slideLayout" Target="../slideLayouts/slideLayout158.xml"/><Relationship Id="rId26" Type="http://schemas.openxmlformats.org/officeDocument/2006/relationships/slideLayout" Target="../slideLayouts/slideLayout166.xml"/><Relationship Id="rId39" Type="http://schemas.openxmlformats.org/officeDocument/2006/relationships/slideLayout" Target="../slideLayouts/slideLayout179.xml"/><Relationship Id="rId3" Type="http://schemas.openxmlformats.org/officeDocument/2006/relationships/slideLayout" Target="../slideLayouts/slideLayout143.xml"/><Relationship Id="rId21" Type="http://schemas.openxmlformats.org/officeDocument/2006/relationships/slideLayout" Target="../slideLayouts/slideLayout161.xml"/><Relationship Id="rId34" Type="http://schemas.openxmlformats.org/officeDocument/2006/relationships/slideLayout" Target="../slideLayouts/slideLayout174.xml"/><Relationship Id="rId42" Type="http://schemas.openxmlformats.org/officeDocument/2006/relationships/slideLayout" Target="../slideLayouts/slideLayout182.xml"/><Relationship Id="rId47" Type="http://schemas.openxmlformats.org/officeDocument/2006/relationships/slideLayout" Target="../slideLayouts/slideLayout187.xml"/><Relationship Id="rId50" Type="http://schemas.openxmlformats.org/officeDocument/2006/relationships/oleObject" Target="../embeddings/oleObject140.bin"/><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slideLayout" Target="../slideLayouts/slideLayout157.xml"/><Relationship Id="rId25" Type="http://schemas.openxmlformats.org/officeDocument/2006/relationships/slideLayout" Target="../slideLayouts/slideLayout165.xml"/><Relationship Id="rId33" Type="http://schemas.openxmlformats.org/officeDocument/2006/relationships/slideLayout" Target="../slideLayouts/slideLayout173.xml"/><Relationship Id="rId38" Type="http://schemas.openxmlformats.org/officeDocument/2006/relationships/slideLayout" Target="../slideLayouts/slideLayout178.xml"/><Relationship Id="rId46" Type="http://schemas.openxmlformats.org/officeDocument/2006/relationships/slideLayout" Target="../slideLayouts/slideLayout186.xml"/><Relationship Id="rId2" Type="http://schemas.openxmlformats.org/officeDocument/2006/relationships/slideLayout" Target="../slideLayouts/slideLayout142.xml"/><Relationship Id="rId16" Type="http://schemas.openxmlformats.org/officeDocument/2006/relationships/slideLayout" Target="../slideLayouts/slideLayout156.xml"/><Relationship Id="rId20" Type="http://schemas.openxmlformats.org/officeDocument/2006/relationships/slideLayout" Target="../slideLayouts/slideLayout160.xml"/><Relationship Id="rId29" Type="http://schemas.openxmlformats.org/officeDocument/2006/relationships/slideLayout" Target="../slideLayouts/slideLayout169.xml"/><Relationship Id="rId41" Type="http://schemas.openxmlformats.org/officeDocument/2006/relationships/slideLayout" Target="../slideLayouts/slideLayout181.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24" Type="http://schemas.openxmlformats.org/officeDocument/2006/relationships/slideLayout" Target="../slideLayouts/slideLayout164.xml"/><Relationship Id="rId32" Type="http://schemas.openxmlformats.org/officeDocument/2006/relationships/slideLayout" Target="../slideLayouts/slideLayout172.xml"/><Relationship Id="rId37" Type="http://schemas.openxmlformats.org/officeDocument/2006/relationships/slideLayout" Target="../slideLayouts/slideLayout177.xml"/><Relationship Id="rId40" Type="http://schemas.openxmlformats.org/officeDocument/2006/relationships/slideLayout" Target="../slideLayouts/slideLayout180.xml"/><Relationship Id="rId45" Type="http://schemas.openxmlformats.org/officeDocument/2006/relationships/slideLayout" Target="../slideLayouts/slideLayout185.xml"/><Relationship Id="rId5" Type="http://schemas.openxmlformats.org/officeDocument/2006/relationships/slideLayout" Target="../slideLayouts/slideLayout145.xml"/><Relationship Id="rId15" Type="http://schemas.openxmlformats.org/officeDocument/2006/relationships/slideLayout" Target="../slideLayouts/slideLayout155.xml"/><Relationship Id="rId23" Type="http://schemas.openxmlformats.org/officeDocument/2006/relationships/slideLayout" Target="../slideLayouts/slideLayout163.xml"/><Relationship Id="rId28" Type="http://schemas.openxmlformats.org/officeDocument/2006/relationships/slideLayout" Target="../slideLayouts/slideLayout168.xml"/><Relationship Id="rId36" Type="http://schemas.openxmlformats.org/officeDocument/2006/relationships/slideLayout" Target="../slideLayouts/slideLayout176.xml"/><Relationship Id="rId49" Type="http://schemas.openxmlformats.org/officeDocument/2006/relationships/tags" Target="../tags/tag141.xml"/><Relationship Id="rId10" Type="http://schemas.openxmlformats.org/officeDocument/2006/relationships/slideLayout" Target="../slideLayouts/slideLayout150.xml"/><Relationship Id="rId19" Type="http://schemas.openxmlformats.org/officeDocument/2006/relationships/slideLayout" Target="../slideLayouts/slideLayout159.xml"/><Relationship Id="rId31" Type="http://schemas.openxmlformats.org/officeDocument/2006/relationships/slideLayout" Target="../slideLayouts/slideLayout171.xml"/><Relationship Id="rId44" Type="http://schemas.openxmlformats.org/officeDocument/2006/relationships/slideLayout" Target="../slideLayouts/slideLayout184.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 Id="rId22" Type="http://schemas.openxmlformats.org/officeDocument/2006/relationships/slideLayout" Target="../slideLayouts/slideLayout162.xml"/><Relationship Id="rId27" Type="http://schemas.openxmlformats.org/officeDocument/2006/relationships/slideLayout" Target="../slideLayouts/slideLayout167.xml"/><Relationship Id="rId30" Type="http://schemas.openxmlformats.org/officeDocument/2006/relationships/slideLayout" Target="../slideLayouts/slideLayout170.xml"/><Relationship Id="rId35" Type="http://schemas.openxmlformats.org/officeDocument/2006/relationships/slideLayout" Target="../slideLayouts/slideLayout175.xml"/><Relationship Id="rId43" Type="http://schemas.openxmlformats.org/officeDocument/2006/relationships/slideLayout" Target="../slideLayouts/slideLayout183.xml"/><Relationship Id="rId48" Type="http://schemas.openxmlformats.org/officeDocument/2006/relationships/theme" Target="../theme/theme6.xml"/><Relationship Id="rId8" Type="http://schemas.openxmlformats.org/officeDocument/2006/relationships/slideLayout" Target="../slideLayouts/slideLayout148.xml"/><Relationship Id="rId51"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18" Type="http://schemas.openxmlformats.org/officeDocument/2006/relationships/slideLayout" Target="../slideLayouts/slideLayout205.xml"/><Relationship Id="rId26" Type="http://schemas.openxmlformats.org/officeDocument/2006/relationships/slideLayout" Target="../slideLayouts/slideLayout213.xml"/><Relationship Id="rId39" Type="http://schemas.openxmlformats.org/officeDocument/2006/relationships/slideLayout" Target="../slideLayouts/slideLayout226.xml"/><Relationship Id="rId3" Type="http://schemas.openxmlformats.org/officeDocument/2006/relationships/slideLayout" Target="../slideLayouts/slideLayout190.xml"/><Relationship Id="rId21" Type="http://schemas.openxmlformats.org/officeDocument/2006/relationships/slideLayout" Target="../slideLayouts/slideLayout208.xml"/><Relationship Id="rId34" Type="http://schemas.openxmlformats.org/officeDocument/2006/relationships/slideLayout" Target="../slideLayouts/slideLayout221.xml"/><Relationship Id="rId42" Type="http://schemas.openxmlformats.org/officeDocument/2006/relationships/slideLayout" Target="../slideLayouts/slideLayout229.xml"/><Relationship Id="rId47" Type="http://schemas.openxmlformats.org/officeDocument/2006/relationships/image" Target="../media/image2.png"/><Relationship Id="rId7" Type="http://schemas.openxmlformats.org/officeDocument/2006/relationships/slideLayout" Target="../slideLayouts/slideLayout194.xml"/><Relationship Id="rId12" Type="http://schemas.openxmlformats.org/officeDocument/2006/relationships/slideLayout" Target="../slideLayouts/slideLayout199.xml"/><Relationship Id="rId17" Type="http://schemas.openxmlformats.org/officeDocument/2006/relationships/slideLayout" Target="../slideLayouts/slideLayout204.xml"/><Relationship Id="rId25" Type="http://schemas.openxmlformats.org/officeDocument/2006/relationships/slideLayout" Target="../slideLayouts/slideLayout212.xml"/><Relationship Id="rId33" Type="http://schemas.openxmlformats.org/officeDocument/2006/relationships/slideLayout" Target="../slideLayouts/slideLayout220.xml"/><Relationship Id="rId38" Type="http://schemas.openxmlformats.org/officeDocument/2006/relationships/slideLayout" Target="../slideLayouts/slideLayout225.xml"/><Relationship Id="rId46" Type="http://schemas.openxmlformats.org/officeDocument/2006/relationships/image" Target="../media/image1.emf"/><Relationship Id="rId2" Type="http://schemas.openxmlformats.org/officeDocument/2006/relationships/slideLayout" Target="../slideLayouts/slideLayout189.xml"/><Relationship Id="rId16" Type="http://schemas.openxmlformats.org/officeDocument/2006/relationships/slideLayout" Target="../slideLayouts/slideLayout203.xml"/><Relationship Id="rId20" Type="http://schemas.openxmlformats.org/officeDocument/2006/relationships/slideLayout" Target="../slideLayouts/slideLayout207.xml"/><Relationship Id="rId29" Type="http://schemas.openxmlformats.org/officeDocument/2006/relationships/slideLayout" Target="../slideLayouts/slideLayout216.xml"/><Relationship Id="rId41" Type="http://schemas.openxmlformats.org/officeDocument/2006/relationships/slideLayout" Target="../slideLayouts/slideLayout228.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24" Type="http://schemas.openxmlformats.org/officeDocument/2006/relationships/slideLayout" Target="../slideLayouts/slideLayout211.xml"/><Relationship Id="rId32" Type="http://schemas.openxmlformats.org/officeDocument/2006/relationships/slideLayout" Target="../slideLayouts/slideLayout219.xml"/><Relationship Id="rId37" Type="http://schemas.openxmlformats.org/officeDocument/2006/relationships/slideLayout" Target="../slideLayouts/slideLayout224.xml"/><Relationship Id="rId40" Type="http://schemas.openxmlformats.org/officeDocument/2006/relationships/slideLayout" Target="../slideLayouts/slideLayout227.xml"/><Relationship Id="rId45" Type="http://schemas.openxmlformats.org/officeDocument/2006/relationships/oleObject" Target="../embeddings/oleObject187.bin"/><Relationship Id="rId5" Type="http://schemas.openxmlformats.org/officeDocument/2006/relationships/slideLayout" Target="../slideLayouts/slideLayout192.xml"/><Relationship Id="rId15" Type="http://schemas.openxmlformats.org/officeDocument/2006/relationships/slideLayout" Target="../slideLayouts/slideLayout202.xml"/><Relationship Id="rId23" Type="http://schemas.openxmlformats.org/officeDocument/2006/relationships/slideLayout" Target="../slideLayouts/slideLayout210.xml"/><Relationship Id="rId28" Type="http://schemas.openxmlformats.org/officeDocument/2006/relationships/slideLayout" Target="../slideLayouts/slideLayout215.xml"/><Relationship Id="rId36" Type="http://schemas.openxmlformats.org/officeDocument/2006/relationships/slideLayout" Target="../slideLayouts/slideLayout223.xml"/><Relationship Id="rId10" Type="http://schemas.openxmlformats.org/officeDocument/2006/relationships/slideLayout" Target="../slideLayouts/slideLayout197.xml"/><Relationship Id="rId19" Type="http://schemas.openxmlformats.org/officeDocument/2006/relationships/slideLayout" Target="../slideLayouts/slideLayout206.xml"/><Relationship Id="rId31" Type="http://schemas.openxmlformats.org/officeDocument/2006/relationships/slideLayout" Target="../slideLayouts/slideLayout218.xml"/><Relationship Id="rId44" Type="http://schemas.openxmlformats.org/officeDocument/2006/relationships/tags" Target="../tags/tag188.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slideLayout" Target="../slideLayouts/slideLayout201.xml"/><Relationship Id="rId22" Type="http://schemas.openxmlformats.org/officeDocument/2006/relationships/slideLayout" Target="../slideLayouts/slideLayout209.xml"/><Relationship Id="rId27" Type="http://schemas.openxmlformats.org/officeDocument/2006/relationships/slideLayout" Target="../slideLayouts/slideLayout214.xml"/><Relationship Id="rId30" Type="http://schemas.openxmlformats.org/officeDocument/2006/relationships/slideLayout" Target="../slideLayouts/slideLayout217.xml"/><Relationship Id="rId35" Type="http://schemas.openxmlformats.org/officeDocument/2006/relationships/slideLayout" Target="../slideLayouts/slideLayout222.xml"/><Relationship Id="rId43"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tags" Target="../tags/tag230.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theme" Target="../theme/theme8.xml"/><Relationship Id="rId2" Type="http://schemas.openxmlformats.org/officeDocument/2006/relationships/slideLayout" Target="../slideLayouts/slideLayout231.xml"/><Relationship Id="rId16" Type="http://schemas.openxmlformats.org/officeDocument/2006/relationships/image" Target="../media/image52.png"/><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5" Type="http://schemas.openxmlformats.org/officeDocument/2006/relationships/image" Target="../media/image73.emf"/><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oleObject" Target="../embeddings/oleObject229.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5"/>
            </p:custDataLst>
            <p:extLst>
              <p:ext uri="{D42A27DB-BD31-4B8C-83A1-F6EECF244321}">
                <p14:modId xmlns:p14="http://schemas.microsoft.com/office/powerpoint/2010/main" val="26367061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6" imgW="7772400" imgH="10058400" progId="TCLayout.ActiveDocument.1">
                  <p:embed/>
                </p:oleObj>
              </mc:Choice>
              <mc:Fallback>
                <p:oleObj name="think-cell Slide" r:id="rId46"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7"/>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5B08D3E1-FF88-7A47-B348-F895F9217BAE}"/>
              </a:ext>
            </a:extLst>
          </p:cNvPr>
          <p:cNvPicPr>
            <a:picLocks noChangeAspect="1"/>
          </p:cNvPicPr>
          <p:nvPr userDrawn="1"/>
        </p:nvPicPr>
        <p:blipFill>
          <a:blip r:embed="rId48"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134603684"/>
      </p:ext>
    </p:extLst>
  </p:cSld>
  <p:clrMap bg1="lt1" tx1="dk1" bg2="lt2" tx2="dk2" accent1="accent1" accent2="accent2" accent3="accent3" accent4="accent4" accent5="accent5" accent6="accent6" hlink="hlink" folHlink="folHlink"/>
  <p:sldLayoutIdLst>
    <p:sldLayoutId id="2147484178" r:id="rId1"/>
    <p:sldLayoutId id="2147484034" r:id="rId2"/>
    <p:sldLayoutId id="2147484092" r:id="rId3"/>
    <p:sldLayoutId id="2147484084" r:id="rId4"/>
    <p:sldLayoutId id="2147484037" r:id="rId5"/>
    <p:sldLayoutId id="2147484039" r:id="rId6"/>
    <p:sldLayoutId id="2147484041" r:id="rId7"/>
    <p:sldLayoutId id="2147484042" r:id="rId8"/>
    <p:sldLayoutId id="2147484044" r:id="rId9"/>
    <p:sldLayoutId id="2147484046"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 id="2147484057" r:id="rId20"/>
    <p:sldLayoutId id="2147484058" r:id="rId21"/>
    <p:sldLayoutId id="2147484059" r:id="rId22"/>
    <p:sldLayoutId id="2147484062" r:id="rId23"/>
    <p:sldLayoutId id="2147484063" r:id="rId24"/>
    <p:sldLayoutId id="2147484065" r:id="rId25"/>
    <p:sldLayoutId id="2147484066" r:id="rId26"/>
    <p:sldLayoutId id="2147484067" r:id="rId27"/>
    <p:sldLayoutId id="2147484068" r:id="rId28"/>
    <p:sldLayoutId id="2147484069" r:id="rId29"/>
    <p:sldLayoutId id="2147484070" r:id="rId30"/>
    <p:sldLayoutId id="2147484071" r:id="rId31"/>
    <p:sldLayoutId id="2147484072" r:id="rId32"/>
    <p:sldLayoutId id="2147484073" r:id="rId33"/>
    <p:sldLayoutId id="2147484074" r:id="rId34"/>
    <p:sldLayoutId id="2147484075" r:id="rId35"/>
    <p:sldLayoutId id="2147484076" r:id="rId36"/>
    <p:sldLayoutId id="2147484077" r:id="rId37"/>
    <p:sldLayoutId id="2147484078" r:id="rId38"/>
    <p:sldLayoutId id="2147484079" r:id="rId39"/>
    <p:sldLayoutId id="2147484080" r:id="rId40"/>
    <p:sldLayoutId id="2147484081" r:id="rId41"/>
    <p:sldLayoutId id="2147484035" r:id="rId42"/>
    <p:sldLayoutId id="2147484036" r:id="rId43"/>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1"/>
            </p:custDataLst>
            <p:extLst>
              <p:ext uri="{D42A27DB-BD31-4B8C-83A1-F6EECF244321}">
                <p14:modId xmlns:p14="http://schemas.microsoft.com/office/powerpoint/2010/main" val="19380508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2" imgW="7772400" imgH="10058400" progId="TCLayout.ActiveDocument.1">
                  <p:embed/>
                </p:oleObj>
              </mc:Choice>
              <mc:Fallback>
                <p:oleObj name="think-cell Slide" r:id="rId22"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3"/>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C390A8E2-54FC-CD43-86FA-BD3251315581}"/>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
        <p:nvSpPr>
          <p:cNvPr id="9" name="Rectangle 8">
            <a:extLst>
              <a:ext uri="{FF2B5EF4-FFF2-40B4-BE49-F238E27FC236}">
                <a16:creationId xmlns:a16="http://schemas.microsoft.com/office/drawing/2014/main" id="{2E0F6B71-0EF4-B648-A57C-EBFD9FC00657}"/>
              </a:ext>
            </a:extLst>
          </p:cNvPr>
          <p:cNvSpPr/>
          <p:nvPr userDrawn="1"/>
        </p:nvSpPr>
        <p:spPr>
          <a:xfrm>
            <a:off x="0" y="7518400"/>
            <a:ext cx="1828800" cy="711200"/>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980555"/>
      </p:ext>
    </p:extLst>
  </p:cSld>
  <p:clrMap bg1="lt1" tx1="dk1" bg2="lt2" tx2="dk2" accent1="accent1" accent2="accent2" accent3="accent3" accent4="accent4" accent5="accent5" accent6="accent6" hlink="hlink" folHlink="folHlink"/>
  <p:sldLayoutIdLst>
    <p:sldLayoutId id="2147484091" r:id="rId1"/>
    <p:sldLayoutId id="2147484085" r:id="rId2"/>
    <p:sldLayoutId id="2147484094" r:id="rId3"/>
    <p:sldLayoutId id="2147484095" r:id="rId4"/>
    <p:sldLayoutId id="2147484096" r:id="rId5"/>
    <p:sldLayoutId id="2147484097" r:id="rId6"/>
    <p:sldLayoutId id="2147484098" r:id="rId7"/>
    <p:sldLayoutId id="2147483786" r:id="rId8"/>
    <p:sldLayoutId id="2147483788" r:id="rId9"/>
    <p:sldLayoutId id="2147483790" r:id="rId10"/>
    <p:sldLayoutId id="2147483791" r:id="rId11"/>
    <p:sldLayoutId id="2147483792" r:id="rId12"/>
    <p:sldLayoutId id="2147483960" r:id="rId13"/>
    <p:sldLayoutId id="2147483794" r:id="rId14"/>
    <p:sldLayoutId id="2147483795" r:id="rId15"/>
    <p:sldLayoutId id="2147483796" r:id="rId16"/>
    <p:sldLayoutId id="2147483728" r:id="rId17"/>
    <p:sldLayoutId id="2147483797" r:id="rId18"/>
    <p:sldLayoutId id="2147483800" r:id="rId19"/>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userDrawn="1">
          <p15:clr>
            <a:srgbClr val="FDE53C"/>
          </p15:clr>
        </p15:guide>
        <p15:guide id="4" pos="8928" userDrawn="1">
          <p15:clr>
            <a:srgbClr val="FDE53C"/>
          </p15:clr>
        </p15:guide>
        <p15:guide id="5" orient="horz" pos="288" userDrawn="1">
          <p15:clr>
            <a:srgbClr val="F26B43"/>
          </p15:clr>
        </p15:guide>
        <p15:guide id="6" orient="horz" pos="4896" userDrawn="1">
          <p15:clr>
            <a:srgbClr val="F26B43"/>
          </p15:clr>
        </p15:guide>
        <p15:guide id="7" orient="horz" pos="2592" userDrawn="1">
          <p15:clr>
            <a:srgbClr val="F26B43"/>
          </p15:clr>
        </p15:guide>
        <p15:guide id="8" pos="1656" userDrawn="1">
          <p15:clr>
            <a:srgbClr val="FDE53C"/>
          </p15:clr>
        </p15:guide>
        <p15:guide id="9" pos="1752" userDrawn="1">
          <p15:clr>
            <a:srgbClr val="FDE53C"/>
          </p15:clr>
        </p15:guide>
        <p15:guide id="10" pos="2388" userDrawn="1">
          <p15:clr>
            <a:srgbClr val="FDE53C"/>
          </p15:clr>
        </p15:guide>
        <p15:guide id="11" pos="2481" userDrawn="1">
          <p15:clr>
            <a:srgbClr val="FDE53C"/>
          </p15:clr>
        </p15:guide>
        <p15:guide id="12" pos="3103" userDrawn="1">
          <p15:clr>
            <a:srgbClr val="FDE53C"/>
          </p15:clr>
        </p15:guide>
        <p15:guide id="13" pos="3203" userDrawn="1">
          <p15:clr>
            <a:srgbClr val="FDE53C"/>
          </p15:clr>
        </p15:guide>
        <p15:guide id="14" pos="4562" userDrawn="1">
          <p15:clr>
            <a:srgbClr val="FDE53C"/>
          </p15:clr>
        </p15:guide>
        <p15:guide id="15" pos="4656" userDrawn="1">
          <p15:clr>
            <a:srgbClr val="FDE53C"/>
          </p15:clr>
        </p15:guide>
        <p15:guide id="16" pos="6013" userDrawn="1">
          <p15:clr>
            <a:srgbClr val="FDE53C"/>
          </p15:clr>
        </p15:guide>
        <p15:guide id="17" pos="6106" userDrawn="1">
          <p15:clr>
            <a:srgbClr val="FDE53C"/>
          </p15:clr>
        </p15:guide>
        <p15:guide id="18" pos="6751" userDrawn="1">
          <p15:clr>
            <a:srgbClr val="FDE53C"/>
          </p15:clr>
        </p15:guide>
        <p15:guide id="19" pos="6851" userDrawn="1">
          <p15:clr>
            <a:srgbClr val="FDE53C"/>
          </p15:clr>
        </p15:guide>
        <p15:guide id="20" pos="7465" userDrawn="1">
          <p15:clr>
            <a:srgbClr val="FDE53C"/>
          </p15:clr>
        </p15:guide>
        <p15:guide id="21" pos="7557" userDrawn="1">
          <p15:clr>
            <a:srgbClr val="FDE53C"/>
          </p15:clr>
        </p15:guide>
        <p15:guide id="22" pos="46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7" imgW="7772400" imgH="10058400" progId="TCLayout.ActiveDocument.1">
                  <p:embed/>
                </p:oleObj>
              </mc:Choice>
              <mc:Fallback>
                <p:oleObj name="think-cell Slide" r:id="rId47"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8"/>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674245224"/>
      </p:ext>
    </p:extLst>
  </p:cSld>
  <p:clrMap bg1="lt1" tx1="dk1" bg2="lt2" tx2="dk2" accent1="accent1" accent2="accent2" accent3="accent3" accent4="accent4" accent5="accent5" accent6="accent6" hlink="hlink" folHlink="folHlink"/>
  <p:sldLayoutIdLst>
    <p:sldLayoutId id="2147484226" r:id="rId1"/>
    <p:sldLayoutId id="2147484227" r:id="rId2"/>
    <p:sldLayoutId id="2147484228" r:id="rId3"/>
    <p:sldLayoutId id="2147484229" r:id="rId4"/>
    <p:sldLayoutId id="2147484230" r:id="rId5"/>
    <p:sldLayoutId id="2147484231" r:id="rId6"/>
    <p:sldLayoutId id="2147484232" r:id="rId7"/>
    <p:sldLayoutId id="2147484233" r:id="rId8"/>
    <p:sldLayoutId id="2147484234" r:id="rId9"/>
    <p:sldLayoutId id="2147484235" r:id="rId10"/>
    <p:sldLayoutId id="2147484236" r:id="rId11"/>
    <p:sldLayoutId id="2147484237" r:id="rId12"/>
    <p:sldLayoutId id="2147484238" r:id="rId13"/>
    <p:sldLayoutId id="2147484239" r:id="rId14"/>
    <p:sldLayoutId id="2147484240" r:id="rId15"/>
    <p:sldLayoutId id="2147484241" r:id="rId16"/>
    <p:sldLayoutId id="2147484242" r:id="rId17"/>
    <p:sldLayoutId id="2147484243" r:id="rId18"/>
    <p:sldLayoutId id="2147484244" r:id="rId19"/>
    <p:sldLayoutId id="2147484245" r:id="rId20"/>
    <p:sldLayoutId id="2147484246" r:id="rId21"/>
    <p:sldLayoutId id="2147484247" r:id="rId22"/>
    <p:sldLayoutId id="2147484248" r:id="rId23"/>
    <p:sldLayoutId id="2147484249" r:id="rId24"/>
    <p:sldLayoutId id="2147484250" r:id="rId25"/>
    <p:sldLayoutId id="2147484251" r:id="rId26"/>
    <p:sldLayoutId id="2147484252" r:id="rId27"/>
    <p:sldLayoutId id="2147484253" r:id="rId28"/>
    <p:sldLayoutId id="2147484254" r:id="rId29"/>
    <p:sldLayoutId id="2147484255" r:id="rId30"/>
    <p:sldLayoutId id="2147484256" r:id="rId31"/>
    <p:sldLayoutId id="2147484257" r:id="rId32"/>
    <p:sldLayoutId id="2147484258" r:id="rId33"/>
    <p:sldLayoutId id="2147484259" r:id="rId34"/>
    <p:sldLayoutId id="2147484260" r:id="rId35"/>
    <p:sldLayoutId id="2147484261" r:id="rId36"/>
    <p:sldLayoutId id="2147484262" r:id="rId37"/>
    <p:sldLayoutId id="2147484263" r:id="rId38"/>
    <p:sldLayoutId id="2147484264" r:id="rId39"/>
    <p:sldLayoutId id="2147484265" r:id="rId40"/>
    <p:sldLayoutId id="2147484266" r:id="rId41"/>
    <p:sldLayoutId id="2147484267" r:id="rId42"/>
    <p:sldLayoutId id="2147484268" r:id="rId43"/>
    <p:sldLayoutId id="2147484269" r:id="rId44"/>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3"/>
            </p:custDataLst>
            <p:extLst>
              <p:ext uri="{D42A27DB-BD31-4B8C-83A1-F6EECF244321}">
                <p14:modId xmlns:p14="http://schemas.microsoft.com/office/powerpoint/2010/main" val="2783734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10" name="Picture 9">
            <a:extLst>
              <a:ext uri="{FF2B5EF4-FFF2-40B4-BE49-F238E27FC236}">
                <a16:creationId xmlns:a16="http://schemas.microsoft.com/office/drawing/2014/main" id="{EEAB5CE5-57B3-E44E-A0C1-A13CA8E3ADEB}"/>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3118770919"/>
      </p:ext>
    </p:extLst>
  </p:cSld>
  <p:clrMap bg1="lt1" tx1="dk1" bg2="lt2" tx2="dk2" accent1="accent1" accent2="accent2" accent3="accent3" accent4="accent4" accent5="accent5" accent6="accent6" hlink="hlink" folHlink="folHlink"/>
  <p:sldLayoutIdLst>
    <p:sldLayoutId id="2147484089" r:id="rId1"/>
    <p:sldLayoutId id="2147484093" r:id="rId2"/>
    <p:sldLayoutId id="2147484090" r:id="rId3"/>
    <p:sldLayoutId id="2147484088" r:id="rId4"/>
    <p:sldLayoutId id="2147483944" r:id="rId5"/>
    <p:sldLayoutId id="2147483945" r:id="rId6"/>
    <p:sldLayoutId id="2147483946" r:id="rId7"/>
    <p:sldLayoutId id="2147483947" r:id="rId8"/>
    <p:sldLayoutId id="2147483949" r:id="rId9"/>
    <p:sldLayoutId id="2147484086" r:id="rId10"/>
    <p:sldLayoutId id="214748408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DE53C"/>
          </p15:clr>
        </p15:guide>
        <p15:guide id="2" orient="horz" pos="2592" userDrawn="1">
          <p15:clr>
            <a:srgbClr val="FDE53C"/>
          </p15:clr>
        </p15:guide>
        <p15:guide id="3" pos="8928" userDrawn="1">
          <p15:clr>
            <a:srgbClr val="FDE53C"/>
          </p15:clr>
        </p15:guide>
        <p15:guide id="4" pos="288" userDrawn="1">
          <p15:clr>
            <a:srgbClr val="FDE53C"/>
          </p15:clr>
        </p15:guide>
        <p15:guide id="5" orient="horz" pos="4896" userDrawn="1">
          <p15:clr>
            <a:srgbClr val="F26B43"/>
          </p15:clr>
        </p15:guide>
        <p15:guide id="6" orient="horz" pos="288"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08BFB1-03C0-A54E-81CC-26C645BD8991}"/>
              </a:ext>
            </a:extLst>
          </p:cNvPr>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7772400" imgH="10058400" progId="TCLayout.ActiveDocument.1">
                  <p:embed/>
                </p:oleObj>
              </mc:Choice>
              <mc:Fallback>
                <p:oleObj name="think-cell Slide" r:id="rId26" imgW="7772400" imgH="10058400" progId="TCLayout.ActiveDocument.1">
                  <p:embed/>
                  <p:pic>
                    <p:nvPicPr>
                      <p:cNvPr id="2" name="Object 1" hidden="1">
                        <a:extLst>
                          <a:ext uri="{FF2B5EF4-FFF2-40B4-BE49-F238E27FC236}">
                            <a16:creationId xmlns:a16="http://schemas.microsoft.com/office/drawing/2014/main" id="{4208BFB1-03C0-A54E-81CC-26C645BD8991}"/>
                          </a:ext>
                        </a:extLst>
                      </p:cNvPr>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5" name="Slide Number Placeholder 5">
            <a:extLst>
              <a:ext uri="{FF2B5EF4-FFF2-40B4-BE49-F238E27FC236}">
                <a16:creationId xmlns:a16="http://schemas.microsoft.com/office/drawing/2014/main" id="{7A790616-0AA7-B34E-99E2-D3D3C3AAC92F}"/>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6" name="Footer Placeholder 3">
            <a:extLst>
              <a:ext uri="{FF2B5EF4-FFF2-40B4-BE49-F238E27FC236}">
                <a16:creationId xmlns:a16="http://schemas.microsoft.com/office/drawing/2014/main" id="{ECEC9741-1493-EA47-837F-1F3A050755AA}"/>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dirty="0"/>
              <a:t>Presentation title here – month 00, 000</a:t>
            </a:r>
          </a:p>
        </p:txBody>
      </p:sp>
      <p:pic>
        <p:nvPicPr>
          <p:cNvPr id="7" name="Picture 6">
            <a:extLst>
              <a:ext uri="{FF2B5EF4-FFF2-40B4-BE49-F238E27FC236}">
                <a16:creationId xmlns:a16="http://schemas.microsoft.com/office/drawing/2014/main" id="{639E9020-1543-AE4C-9C17-F51885C8FCD1}"/>
              </a:ext>
            </a:extLst>
          </p:cNvPr>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03232968"/>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 id="2147484114" r:id="rId15"/>
    <p:sldLayoutId id="2147484115" r:id="rId16"/>
    <p:sldLayoutId id="2147484116" r:id="rId17"/>
    <p:sldLayoutId id="2147484117" r:id="rId18"/>
    <p:sldLayoutId id="2147484118" r:id="rId19"/>
    <p:sldLayoutId id="2147484119" r:id="rId20"/>
    <p:sldLayoutId id="2147484120" r:id="rId21"/>
    <p:sldLayoutId id="2147484121" r:id="rId22"/>
    <p:sldLayoutId id="2147484122" r:id="rId23"/>
  </p:sldLayoutIdLst>
  <p:hf hdr="0" dt="0"/>
  <p:txStyles>
    <p:titleStyle>
      <a:lvl1pPr algn="l" defTabSz="1097253" rtl="0" eaLnBrk="1" latinLnBrk="0" hangingPunct="1">
        <a:lnSpc>
          <a:spcPct val="90000"/>
        </a:lnSpc>
        <a:spcBef>
          <a:spcPct val="0"/>
        </a:spcBef>
        <a:buNone/>
        <a:defRPr sz="5280" kern="1200">
          <a:solidFill>
            <a:schemeClr val="bg1"/>
          </a:solidFill>
          <a:latin typeface="+mj-lt"/>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288">
          <p15:clr>
            <a:srgbClr val="FDE53C"/>
          </p15:clr>
        </p15:guide>
        <p15:guide id="4" pos="8928">
          <p15:clr>
            <a:srgbClr val="FDE53C"/>
          </p15:clr>
        </p15:guide>
        <p15:guide id="5" orient="horz" pos="288">
          <p15:clr>
            <a:srgbClr val="F26B43"/>
          </p15:clr>
        </p15:guide>
        <p15:guide id="6" orient="horz" pos="4896">
          <p15:clr>
            <a:srgbClr val="F26B43"/>
          </p15:clr>
        </p15:guide>
        <p15:guide id="7" orient="horz" pos="2592">
          <p15:clr>
            <a:srgbClr val="F26B43"/>
          </p15:clr>
        </p15:guide>
        <p15:guide id="8" pos="1656">
          <p15:clr>
            <a:srgbClr val="FDE53C"/>
          </p15:clr>
        </p15:guide>
        <p15:guide id="9" pos="1752">
          <p15:clr>
            <a:srgbClr val="FDE53C"/>
          </p15:clr>
        </p15:guide>
        <p15:guide id="10" pos="2388">
          <p15:clr>
            <a:srgbClr val="FDE53C"/>
          </p15:clr>
        </p15:guide>
        <p15:guide id="11" pos="2481">
          <p15:clr>
            <a:srgbClr val="FDE53C"/>
          </p15:clr>
        </p15:guide>
        <p15:guide id="12" pos="3103">
          <p15:clr>
            <a:srgbClr val="FDE53C"/>
          </p15:clr>
        </p15:guide>
        <p15:guide id="13" pos="3203">
          <p15:clr>
            <a:srgbClr val="FDE53C"/>
          </p15:clr>
        </p15:guide>
        <p15:guide id="14" pos="4562">
          <p15:clr>
            <a:srgbClr val="FDE53C"/>
          </p15:clr>
        </p15:guide>
        <p15:guide id="15" pos="4656">
          <p15:clr>
            <a:srgbClr val="FDE53C"/>
          </p15:clr>
        </p15:guide>
        <p15:guide id="16" pos="6013">
          <p15:clr>
            <a:srgbClr val="FDE53C"/>
          </p15:clr>
        </p15:guide>
        <p15:guide id="17" pos="6106">
          <p15:clr>
            <a:srgbClr val="FDE53C"/>
          </p15:clr>
        </p15:guide>
        <p15:guide id="18" pos="6751">
          <p15:clr>
            <a:srgbClr val="FDE53C"/>
          </p15:clr>
        </p15:guide>
        <p15:guide id="19" pos="6851">
          <p15:clr>
            <a:srgbClr val="FDE53C"/>
          </p15:clr>
        </p15:guide>
        <p15:guide id="20" pos="7465">
          <p15:clr>
            <a:srgbClr val="FDE53C"/>
          </p15:clr>
        </p15:guide>
        <p15:guide id="21" pos="7557">
          <p15:clr>
            <a:srgbClr val="FDE53C"/>
          </p15:clr>
        </p15:guide>
        <p15:guide id="22" pos="46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9"/>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0" imgW="7772400" imgH="10058400" progId="TCLayout.ActiveDocument.1">
                  <p:embed/>
                </p:oleObj>
              </mc:Choice>
              <mc:Fallback>
                <p:oleObj name="think-cell Slide" r:id="rId50"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51"/>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spTree>
    <p:extLst>
      <p:ext uri="{BB962C8B-B14F-4D97-AF65-F5344CB8AC3E}">
        <p14:creationId xmlns:p14="http://schemas.microsoft.com/office/powerpoint/2010/main" val="3121800387"/>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 id="2147484140" r:id="rId17"/>
    <p:sldLayoutId id="2147484141" r:id="rId18"/>
    <p:sldLayoutId id="2147484142" r:id="rId19"/>
    <p:sldLayoutId id="2147484143" r:id="rId20"/>
    <p:sldLayoutId id="2147484181" r:id="rId21"/>
    <p:sldLayoutId id="2147484144" r:id="rId22"/>
    <p:sldLayoutId id="2147484145" r:id="rId23"/>
    <p:sldLayoutId id="2147484179" r:id="rId24"/>
    <p:sldLayoutId id="2147484146" r:id="rId25"/>
    <p:sldLayoutId id="2147484147" r:id="rId26"/>
    <p:sldLayoutId id="2147484148" r:id="rId27"/>
    <p:sldLayoutId id="2147484149" r:id="rId28"/>
    <p:sldLayoutId id="2147484150" r:id="rId29"/>
    <p:sldLayoutId id="2147484151" r:id="rId30"/>
    <p:sldLayoutId id="2147484152" r:id="rId31"/>
    <p:sldLayoutId id="2147484153" r:id="rId32"/>
    <p:sldLayoutId id="2147484154" r:id="rId33"/>
    <p:sldLayoutId id="2147484155" r:id="rId34"/>
    <p:sldLayoutId id="2147484156" r:id="rId35"/>
    <p:sldLayoutId id="2147484157" r:id="rId36"/>
    <p:sldLayoutId id="2147484158" r:id="rId37"/>
    <p:sldLayoutId id="2147484159" r:id="rId38"/>
    <p:sldLayoutId id="2147484160" r:id="rId39"/>
    <p:sldLayoutId id="2147484161" r:id="rId40"/>
    <p:sldLayoutId id="2147484162" r:id="rId41"/>
    <p:sldLayoutId id="2147484163" r:id="rId42"/>
    <p:sldLayoutId id="2147484164" r:id="rId43"/>
    <p:sldLayoutId id="2147484165" r:id="rId44"/>
    <p:sldLayoutId id="2147484271" r:id="rId45"/>
    <p:sldLayoutId id="2147484272" r:id="rId46"/>
    <p:sldLayoutId id="2147484273" r:id="rId47"/>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A754D56-0B76-A442-88C1-DA4D5EA95389}"/>
              </a:ext>
            </a:extLst>
          </p:cNvPr>
          <p:cNvGraphicFramePr>
            <a:graphicFrameLocks noChangeAspect="1"/>
          </p:cNvGraphicFramePr>
          <p:nvPr userDrawn="1">
            <p:custDataLst>
              <p:tags r:id="rId4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5" imgW="7772400" imgH="10058400" progId="TCLayout.ActiveDocument.1">
                  <p:embed/>
                </p:oleObj>
              </mc:Choice>
              <mc:Fallback>
                <p:oleObj name="think-cell Slide" r:id="rId45" imgW="7772400" imgH="10058400" progId="TCLayout.ActiveDocument.1">
                  <p:embed/>
                  <p:pic>
                    <p:nvPicPr>
                      <p:cNvPr id="2" name="Object 1" hidden="1">
                        <a:extLst>
                          <a:ext uri="{FF2B5EF4-FFF2-40B4-BE49-F238E27FC236}">
                            <a16:creationId xmlns:a16="http://schemas.microsoft.com/office/drawing/2014/main" id="{1A754D56-0B76-A442-88C1-DA4D5EA95389}"/>
                          </a:ext>
                        </a:extLst>
                      </p:cNvPr>
                      <p:cNvPicPr/>
                      <p:nvPr/>
                    </p:nvPicPr>
                    <p:blipFill>
                      <a:blip r:embed="rId46"/>
                      <a:stretch>
                        <a:fillRect/>
                      </a:stretch>
                    </p:blipFill>
                    <p:spPr>
                      <a:xfrm>
                        <a:off x="1588" y="1588"/>
                        <a:ext cx="1587" cy="1587"/>
                      </a:xfrm>
                      <a:prstGeom prst="rect">
                        <a:avLst/>
                      </a:prstGeom>
                    </p:spPr>
                  </p:pic>
                </p:oleObj>
              </mc:Fallback>
            </mc:AlternateContent>
          </a:graphicData>
        </a:graphic>
      </p:graphicFrame>
      <p:sp>
        <p:nvSpPr>
          <p:cNvPr id="14" name="Slide Number Placeholder 5">
            <a:extLst>
              <a:ext uri="{FF2B5EF4-FFF2-40B4-BE49-F238E27FC236}">
                <a16:creationId xmlns:a16="http://schemas.microsoft.com/office/drawing/2014/main" id="{35A6CD91-155C-2C44-957D-8AF1722DE9E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002677"/>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4" name="Footer Placeholder 3">
            <a:extLst>
              <a:ext uri="{FF2B5EF4-FFF2-40B4-BE49-F238E27FC236}">
                <a16:creationId xmlns:a16="http://schemas.microsoft.com/office/drawing/2014/main" id="{B19730AC-87CD-0A49-840C-38E616222F4C}"/>
              </a:ext>
            </a:extLst>
          </p:cNvPr>
          <p:cNvSpPr>
            <a:spLocks noGrp="1"/>
          </p:cNvSpPr>
          <p:nvPr>
            <p:ph type="ftr" sz="quarter" idx="3"/>
          </p:nvPr>
        </p:nvSpPr>
        <p:spPr>
          <a:xfrm>
            <a:off x="9686925" y="7615599"/>
            <a:ext cx="4197340" cy="218918"/>
          </a:xfrm>
          <a:prstGeom prst="rect">
            <a:avLst/>
          </a:prstGeom>
        </p:spPr>
        <p:txBody>
          <a:bodyPr vert="horz" lIns="91440" tIns="45720" rIns="91440" bIns="45720" rtlCol="0" anchor="ctr"/>
          <a:lstStyle>
            <a:lvl1pPr algn="r">
              <a:defRPr sz="960" b="1" i="0">
                <a:solidFill>
                  <a:srgbClr val="002677"/>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6" name="Picture 5">
            <a:extLst>
              <a:ext uri="{FF2B5EF4-FFF2-40B4-BE49-F238E27FC236}">
                <a16:creationId xmlns:a16="http://schemas.microsoft.com/office/drawing/2014/main" id="{13E03D78-9335-C142-AD85-23FFA04FA4F1}"/>
              </a:ext>
            </a:extLst>
          </p:cNvPr>
          <p:cNvPicPr>
            <a:picLocks noChangeAspect="1"/>
          </p:cNvPicPr>
          <p:nvPr userDrawn="1"/>
        </p:nvPicPr>
        <p:blipFill>
          <a:blip r:embed="rId47" cstate="screen">
            <a:extLst>
              <a:ext uri="{28A0092B-C50C-407E-A947-70E740481C1C}">
                <a14:useLocalDpi xmlns:a14="http://schemas.microsoft.com/office/drawing/2010/main"/>
              </a:ext>
            </a:extLst>
          </a:blip>
          <a:stretch>
            <a:fillRect/>
          </a:stretch>
        </p:blipFill>
        <p:spPr>
          <a:xfrm>
            <a:off x="365760" y="7571232"/>
            <a:ext cx="1335024" cy="312524"/>
          </a:xfrm>
          <a:prstGeom prst="rect">
            <a:avLst/>
          </a:prstGeom>
        </p:spPr>
      </p:pic>
    </p:spTree>
    <p:extLst>
      <p:ext uri="{BB962C8B-B14F-4D97-AF65-F5344CB8AC3E}">
        <p14:creationId xmlns:p14="http://schemas.microsoft.com/office/powerpoint/2010/main" val="343261515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 id="2147484196" r:id="rId14"/>
    <p:sldLayoutId id="2147484197" r:id="rId15"/>
    <p:sldLayoutId id="2147484198" r:id="rId16"/>
    <p:sldLayoutId id="2147484199" r:id="rId17"/>
    <p:sldLayoutId id="2147484200" r:id="rId18"/>
    <p:sldLayoutId id="2147484201" r:id="rId19"/>
    <p:sldLayoutId id="2147484202" r:id="rId20"/>
    <p:sldLayoutId id="2147484203" r:id="rId21"/>
    <p:sldLayoutId id="2147484204" r:id="rId22"/>
    <p:sldLayoutId id="2147484205" r:id="rId23"/>
    <p:sldLayoutId id="2147484206" r:id="rId24"/>
    <p:sldLayoutId id="2147484207" r:id="rId25"/>
    <p:sldLayoutId id="2147484208" r:id="rId26"/>
    <p:sldLayoutId id="2147484209" r:id="rId27"/>
    <p:sldLayoutId id="2147484210" r:id="rId28"/>
    <p:sldLayoutId id="2147484211" r:id="rId29"/>
    <p:sldLayoutId id="2147484212" r:id="rId30"/>
    <p:sldLayoutId id="2147484213" r:id="rId31"/>
    <p:sldLayoutId id="2147484214" r:id="rId32"/>
    <p:sldLayoutId id="2147484215" r:id="rId33"/>
    <p:sldLayoutId id="2147484216" r:id="rId34"/>
    <p:sldLayoutId id="2147484217" r:id="rId35"/>
    <p:sldLayoutId id="2147484218" r:id="rId36"/>
    <p:sldLayoutId id="2147484219" r:id="rId37"/>
    <p:sldLayoutId id="2147484220" r:id="rId38"/>
    <p:sldLayoutId id="2147484221" r:id="rId39"/>
    <p:sldLayoutId id="2147484222" r:id="rId40"/>
    <p:sldLayoutId id="2147484223" r:id="rId41"/>
    <p:sldLayoutId id="2147484224" r:id="rId42"/>
  </p:sldLayoutIdLst>
  <p:hf hdr="0" dt="0"/>
  <p:txStyles>
    <p:titleStyle>
      <a:lvl1pPr algn="l" defTabSz="1097198"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198" rtl="0" eaLnBrk="1" latinLnBrk="0" hangingPunct="1">
        <a:defRPr sz="2160" kern="1200">
          <a:solidFill>
            <a:schemeClr val="tx1"/>
          </a:solidFill>
          <a:latin typeface="+mn-lt"/>
          <a:ea typeface="+mn-ea"/>
          <a:cs typeface="+mn-cs"/>
        </a:defRPr>
      </a:lvl1pPr>
      <a:lvl2pPr marL="548600" algn="l" defTabSz="1097198" rtl="0" eaLnBrk="1" latinLnBrk="0" hangingPunct="1">
        <a:defRPr sz="2160" kern="1200">
          <a:solidFill>
            <a:schemeClr val="tx1"/>
          </a:solidFill>
          <a:latin typeface="+mn-lt"/>
          <a:ea typeface="+mn-ea"/>
          <a:cs typeface="+mn-cs"/>
        </a:defRPr>
      </a:lvl2pPr>
      <a:lvl3pPr marL="1097198" algn="l" defTabSz="1097198" rtl="0" eaLnBrk="1" latinLnBrk="0" hangingPunct="1">
        <a:defRPr sz="2160" kern="1200">
          <a:solidFill>
            <a:schemeClr val="tx1"/>
          </a:solidFill>
          <a:latin typeface="+mn-lt"/>
          <a:ea typeface="+mn-ea"/>
          <a:cs typeface="+mn-cs"/>
        </a:defRPr>
      </a:lvl3pPr>
      <a:lvl4pPr marL="1645798" algn="l" defTabSz="1097198" rtl="0" eaLnBrk="1" latinLnBrk="0" hangingPunct="1">
        <a:defRPr sz="2160" kern="1200">
          <a:solidFill>
            <a:schemeClr val="tx1"/>
          </a:solidFill>
          <a:latin typeface="+mn-lt"/>
          <a:ea typeface="+mn-ea"/>
          <a:cs typeface="+mn-cs"/>
        </a:defRPr>
      </a:lvl4pPr>
      <a:lvl5pPr marL="2194396" algn="l" defTabSz="1097198" rtl="0" eaLnBrk="1" latinLnBrk="0" hangingPunct="1">
        <a:defRPr sz="2160" kern="1200">
          <a:solidFill>
            <a:schemeClr val="tx1"/>
          </a:solidFill>
          <a:latin typeface="+mn-lt"/>
          <a:ea typeface="+mn-ea"/>
          <a:cs typeface="+mn-cs"/>
        </a:defRPr>
      </a:lvl5pPr>
      <a:lvl6pPr marL="2742994" algn="l" defTabSz="1097198" rtl="0" eaLnBrk="1" latinLnBrk="0" hangingPunct="1">
        <a:defRPr sz="2160" kern="1200">
          <a:solidFill>
            <a:schemeClr val="tx1"/>
          </a:solidFill>
          <a:latin typeface="+mn-lt"/>
          <a:ea typeface="+mn-ea"/>
          <a:cs typeface="+mn-cs"/>
        </a:defRPr>
      </a:lvl6pPr>
      <a:lvl7pPr marL="3291592" algn="l" defTabSz="1097198" rtl="0" eaLnBrk="1" latinLnBrk="0" hangingPunct="1">
        <a:defRPr sz="2160" kern="1200">
          <a:solidFill>
            <a:schemeClr val="tx1"/>
          </a:solidFill>
          <a:latin typeface="+mn-lt"/>
          <a:ea typeface="+mn-ea"/>
          <a:cs typeface="+mn-cs"/>
        </a:defRPr>
      </a:lvl7pPr>
      <a:lvl8pPr marL="3840192" algn="l" defTabSz="1097198" rtl="0" eaLnBrk="1" latinLnBrk="0" hangingPunct="1">
        <a:defRPr sz="2160" kern="1200">
          <a:solidFill>
            <a:schemeClr val="tx1"/>
          </a:solidFill>
          <a:latin typeface="+mn-lt"/>
          <a:ea typeface="+mn-ea"/>
          <a:cs typeface="+mn-cs"/>
        </a:defRPr>
      </a:lvl8pPr>
      <a:lvl9pPr marL="4388792" algn="l" defTabSz="1097198"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592">
          <p15:clr>
            <a:srgbClr val="FDE53C"/>
          </p15:clr>
        </p15:guide>
        <p15:guide id="8" pos="2482">
          <p15:clr>
            <a:srgbClr val="FDE53C"/>
          </p15:clr>
        </p15:guide>
        <p15:guide id="15" orient="horz" pos="4896">
          <p15:clr>
            <a:srgbClr val="F26B43"/>
          </p15:clr>
        </p15:guide>
        <p15:guide id="16" pos="8928">
          <p15:clr>
            <a:srgbClr val="FDE53C"/>
          </p15:clr>
        </p15:guide>
        <p15:guide id="17" pos="288">
          <p15:clr>
            <a:srgbClr val="FDE53C"/>
          </p15:clr>
        </p15:guide>
        <p15:guide id="19" orient="horz" pos="288">
          <p15:clr>
            <a:srgbClr val="F26B43"/>
          </p15:clr>
        </p15:guide>
        <p15:guide id="20" pos="4567">
          <p15:clr>
            <a:srgbClr val="FDE53C"/>
          </p15:clr>
        </p15:guide>
        <p15:guide id="21" pos="4663">
          <p15:clr>
            <a:srgbClr val="FDE53C"/>
          </p15:clr>
        </p15:guide>
        <p15:guide id="22" pos="6754">
          <p15:clr>
            <a:srgbClr val="FDE53C"/>
          </p15:clr>
        </p15:guide>
        <p15:guide id="23" pos="6850">
          <p15:clr>
            <a:srgbClr val="FDE53C"/>
          </p15:clr>
        </p15:guide>
        <p15:guide id="24" pos="2400">
          <p15:clr>
            <a:srgbClr val="FDE53C"/>
          </p15:clr>
        </p15:guide>
        <p15:guide id="25" pos="1659">
          <p15:clr>
            <a:srgbClr val="FDE53C"/>
          </p15:clr>
        </p15:guide>
        <p15:guide id="26" pos="1754">
          <p15:clr>
            <a:srgbClr val="FDE53C"/>
          </p15:clr>
        </p15:guide>
        <p15:guide id="27" pos="3110">
          <p15:clr>
            <a:srgbClr val="FDE53C"/>
          </p15:clr>
        </p15:guide>
        <p15:guide id="28" pos="3205">
          <p15:clr>
            <a:srgbClr val="FDE53C"/>
          </p15:clr>
        </p15:guide>
        <p15:guide id="29" pos="6016">
          <p15:clr>
            <a:srgbClr val="FDE53C"/>
          </p15:clr>
        </p15:guide>
        <p15:guide id="30" pos="6102">
          <p15:clr>
            <a:srgbClr val="FDE53C"/>
          </p15:clr>
        </p15:guide>
        <p15:guide id="31" pos="7462">
          <p15:clr>
            <a:srgbClr val="FDE53C"/>
          </p15:clr>
        </p15:guide>
        <p15:guide id="32" pos="7557">
          <p15:clr>
            <a:srgbClr val="FDE53C"/>
          </p15:clr>
        </p15:guide>
        <p15:guide id="33" pos="7244">
          <p15:clr>
            <a:srgbClr val="FDE53C"/>
          </p15:clr>
        </p15:guide>
        <p15:guide id="34" orient="horz" pos="2692">
          <p15:clr>
            <a:srgbClr val="F26B43"/>
          </p15:clr>
        </p15:guide>
        <p15:guide id="35" pos="4608">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AAB7AD6-A81E-C54B-986A-FE808836E638}"/>
              </a:ext>
            </a:extLst>
          </p:cNvPr>
          <p:cNvGraphicFramePr>
            <a:graphicFrameLocks noChangeAspect="1"/>
          </p:cNvGraphicFramePr>
          <p:nvPr userDrawn="1">
            <p:custDataLst>
              <p:tags r:id="rId1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7772400" imgH="10058400" progId="TCLayout.ActiveDocument.1">
                  <p:embed/>
                </p:oleObj>
              </mc:Choice>
              <mc:Fallback>
                <p:oleObj name="think-cell Slide" r:id="rId14" imgW="7772400" imgH="10058400" progId="TCLayout.ActiveDocument.1">
                  <p:embed/>
                  <p:pic>
                    <p:nvPicPr>
                      <p:cNvPr id="2" name="Object 1" hidden="1">
                        <a:extLst>
                          <a:ext uri="{FF2B5EF4-FFF2-40B4-BE49-F238E27FC236}">
                            <a16:creationId xmlns:a16="http://schemas.microsoft.com/office/drawing/2014/main" id="{9AAB7AD6-A81E-C54B-986A-FE808836E638}"/>
                          </a:ext>
                        </a:extLst>
                      </p:cNvPr>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6" name="Slide Number Placeholder 5">
            <a:extLst>
              <a:ext uri="{FF2B5EF4-FFF2-40B4-BE49-F238E27FC236}">
                <a16:creationId xmlns:a16="http://schemas.microsoft.com/office/drawing/2014/main" id="{BAB320BE-912E-6B4E-AF2C-58871F0345AA}"/>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sym typeface="Segoe UI" panose="020B0502040204020203" pitchFamily="34" charset="0"/>
              </a:defRPr>
            </a:lvl1pPr>
          </a:lstStyle>
          <a:p>
            <a:fld id="{2C7AFF3D-0B71-614B-ACB6-7F45BDA6A838}" type="slidenum">
              <a:rPr lang="en-US" smtClean="0"/>
              <a:pPr/>
              <a:t>‹#›</a:t>
            </a:fld>
            <a:endParaRPr lang="en-US" dirty="0"/>
          </a:p>
        </p:txBody>
      </p:sp>
      <p:sp>
        <p:nvSpPr>
          <p:cNvPr id="7" name="Footer Placeholder 3">
            <a:extLst>
              <a:ext uri="{FF2B5EF4-FFF2-40B4-BE49-F238E27FC236}">
                <a16:creationId xmlns:a16="http://schemas.microsoft.com/office/drawing/2014/main" id="{55098969-EFD1-3A44-9E2B-FCEE134427BF}"/>
              </a:ext>
            </a:extLst>
          </p:cNvPr>
          <p:cNvSpPr>
            <a:spLocks noGrp="1"/>
          </p:cNvSpPr>
          <p:nvPr>
            <p:ph type="ftr" sz="quarter" idx="3"/>
          </p:nvPr>
        </p:nvSpPr>
        <p:spPr>
          <a:xfrm>
            <a:off x="8946505" y="7615599"/>
            <a:ext cx="4937760" cy="218918"/>
          </a:xfrm>
          <a:prstGeom prst="rect">
            <a:avLst/>
          </a:prstGeom>
        </p:spPr>
        <p:txBody>
          <a:bodyPr vert="horz" lIns="91440" tIns="45720" rIns="91440" bIns="45720" rtlCol="0" anchor="ctr"/>
          <a:lstStyle>
            <a:lvl1pPr algn="r">
              <a:defRPr sz="960" b="1" i="0">
                <a:solidFill>
                  <a:srgbClr val="FFFFFF"/>
                </a:solidFill>
                <a:latin typeface="Segoe UI" panose="020B0502040204020203" pitchFamily="34" charset="0"/>
                <a:sym typeface="Segoe UI" panose="020B0502040204020203" pitchFamily="34" charset="0"/>
              </a:defRPr>
            </a:lvl1pPr>
          </a:lstStyle>
          <a:p>
            <a:r>
              <a:rPr lang="en-US"/>
              <a:t>Presentation Title Here – Month 00, 000</a:t>
            </a:r>
            <a:endParaRPr lang="en-US" dirty="0"/>
          </a:p>
        </p:txBody>
      </p:sp>
      <p:pic>
        <p:nvPicPr>
          <p:cNvPr id="10" name="Picture 9">
            <a:extLst>
              <a:ext uri="{FF2B5EF4-FFF2-40B4-BE49-F238E27FC236}">
                <a16:creationId xmlns:a16="http://schemas.microsoft.com/office/drawing/2014/main" id="{3A77FE12-A329-4545-8EA9-3795EF99BAA6}"/>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146285670"/>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dt="0"/>
  <p:txStyles>
    <p:titleStyle>
      <a:lvl1pPr algn="l" defTabSz="1097253" rtl="0" eaLnBrk="1" latinLnBrk="0" hangingPunct="1">
        <a:lnSpc>
          <a:spcPct val="90000"/>
        </a:lnSpc>
        <a:spcBef>
          <a:spcPct val="0"/>
        </a:spcBef>
        <a:buNone/>
        <a:defRPr sz="5280" b="0" i="0" kern="1200">
          <a:solidFill>
            <a:schemeClr val="tx1"/>
          </a:solidFill>
          <a:latin typeface="Segoe UI" panose="020B0502040204020203" pitchFamily="34" charset="0"/>
          <a:ea typeface="+mj-ea"/>
          <a:cs typeface="+mj-cs"/>
        </a:defRPr>
      </a:lvl1pPr>
    </p:titleStyle>
    <p:body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6"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1"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p15:clr>
            <a:srgbClr val="FDE53C"/>
          </p15:clr>
        </p15:guide>
        <p15:guide id="2" orient="horz" pos="2592">
          <p15:clr>
            <a:srgbClr val="FDE53C"/>
          </p15:clr>
        </p15:guide>
        <p15:guide id="3" pos="8928">
          <p15:clr>
            <a:srgbClr val="FDE53C"/>
          </p15:clr>
        </p15:guide>
        <p15:guide id="4" pos="288">
          <p15:clr>
            <a:srgbClr val="FDE53C"/>
          </p15:clr>
        </p15:guide>
        <p15:guide id="5" orient="horz" pos="4896">
          <p15:clr>
            <a:srgbClr val="F26B43"/>
          </p15:clr>
        </p15:guide>
        <p15:guide id="6"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xml"/><Relationship Id="rId1" Type="http://schemas.openxmlformats.org/officeDocument/2006/relationships/slideLayout" Target="../slideLayouts/slideLayout44.xml"/><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png"/></Relationships>
</file>

<file path=ppt/slides/_rels/slide10.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notesSlide" Target="../notesSlides/notesSlide10.xml"/><Relationship Id="rId7" Type="http://schemas.openxmlformats.org/officeDocument/2006/relationships/image" Target="../media/image103.svg"/><Relationship Id="rId2" Type="http://schemas.openxmlformats.org/officeDocument/2006/relationships/slideLayout" Target="../slideLayouts/slideLayout150.xml"/><Relationship Id="rId1" Type="http://schemas.openxmlformats.org/officeDocument/2006/relationships/tags" Target="../tags/tag249.xml"/><Relationship Id="rId6" Type="http://schemas.openxmlformats.org/officeDocument/2006/relationships/image" Target="../media/image102.png"/><Relationship Id="rId5" Type="http://schemas.openxmlformats.org/officeDocument/2006/relationships/image" Target="../media/image158.emf"/><Relationship Id="rId4" Type="http://schemas.openxmlformats.org/officeDocument/2006/relationships/oleObject" Target="../embeddings/oleObject246.bin"/><Relationship Id="rId9" Type="http://schemas.openxmlformats.org/officeDocument/2006/relationships/image" Target="../media/image101.svg"/></Relationships>
</file>

<file path=ppt/slides/_rels/slide11.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notesSlide" Target="../notesSlides/notesSlide11.xml"/><Relationship Id="rId7" Type="http://schemas.openxmlformats.org/officeDocument/2006/relationships/image" Target="../media/image103.svg"/><Relationship Id="rId2" Type="http://schemas.openxmlformats.org/officeDocument/2006/relationships/slideLayout" Target="../slideLayouts/slideLayout150.xml"/><Relationship Id="rId1" Type="http://schemas.openxmlformats.org/officeDocument/2006/relationships/tags" Target="../tags/tag250.xml"/><Relationship Id="rId6" Type="http://schemas.openxmlformats.org/officeDocument/2006/relationships/image" Target="../media/image102.png"/><Relationship Id="rId5" Type="http://schemas.openxmlformats.org/officeDocument/2006/relationships/image" Target="../media/image158.emf"/><Relationship Id="rId4" Type="http://schemas.openxmlformats.org/officeDocument/2006/relationships/oleObject" Target="../embeddings/oleObject246.bin"/><Relationship Id="rId9" Type="http://schemas.openxmlformats.org/officeDocument/2006/relationships/image" Target="../media/image101.svg"/></Relationships>
</file>

<file path=ppt/slides/_rels/slide12.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notesSlide" Target="../notesSlides/notesSlide12.xml"/><Relationship Id="rId7" Type="http://schemas.openxmlformats.org/officeDocument/2006/relationships/image" Target="../media/image161.emf"/><Relationship Id="rId2" Type="http://schemas.openxmlformats.org/officeDocument/2006/relationships/slideLayout" Target="../slideLayouts/slideLayout146.xml"/><Relationship Id="rId1" Type="http://schemas.openxmlformats.org/officeDocument/2006/relationships/tags" Target="../tags/tag251.xml"/><Relationship Id="rId6" Type="http://schemas.openxmlformats.org/officeDocument/2006/relationships/oleObject" Target="../embeddings/oleObject247.bin"/><Relationship Id="rId11" Type="http://schemas.openxmlformats.org/officeDocument/2006/relationships/image" Target="../media/image101.svg"/><Relationship Id="rId5" Type="http://schemas.openxmlformats.org/officeDocument/2006/relationships/image" Target="../media/image160.png"/><Relationship Id="rId10" Type="http://schemas.openxmlformats.org/officeDocument/2006/relationships/image" Target="../media/image100.png"/><Relationship Id="rId4" Type="http://schemas.openxmlformats.org/officeDocument/2006/relationships/image" Target="../media/image159.png"/><Relationship Id="rId9" Type="http://schemas.openxmlformats.org/officeDocument/2006/relationships/image" Target="../media/image103.sv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03.svg"/><Relationship Id="rId2" Type="http://schemas.openxmlformats.org/officeDocument/2006/relationships/slideLayout" Target="../slideLayouts/slideLayout150.xml"/><Relationship Id="rId1" Type="http://schemas.openxmlformats.org/officeDocument/2006/relationships/tags" Target="../tags/tag252.xml"/><Relationship Id="rId6" Type="http://schemas.openxmlformats.org/officeDocument/2006/relationships/image" Target="../media/image102.png"/><Relationship Id="rId5" Type="http://schemas.openxmlformats.org/officeDocument/2006/relationships/image" Target="../media/image162.emf"/><Relationship Id="rId4" Type="http://schemas.openxmlformats.org/officeDocument/2006/relationships/oleObject" Target="../embeddings/oleObject248.bin"/></Relationships>
</file>

<file path=ppt/slides/_rels/slide14.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notesSlide" Target="../notesSlides/notesSlide14.xml"/><Relationship Id="rId7" Type="http://schemas.openxmlformats.org/officeDocument/2006/relationships/image" Target="../media/image90.svg"/><Relationship Id="rId2" Type="http://schemas.openxmlformats.org/officeDocument/2006/relationships/slideLayout" Target="../slideLayouts/slideLayout116.xml"/><Relationship Id="rId1" Type="http://schemas.openxmlformats.org/officeDocument/2006/relationships/tags" Target="../tags/tag253.xml"/><Relationship Id="rId6" Type="http://schemas.openxmlformats.org/officeDocument/2006/relationships/image" Target="../media/image89.png"/><Relationship Id="rId5" Type="http://schemas.openxmlformats.org/officeDocument/2006/relationships/image" Target="../media/image163.emf"/><Relationship Id="rId10" Type="http://schemas.openxmlformats.org/officeDocument/2006/relationships/image" Target="../media/image52.png"/><Relationship Id="rId4" Type="http://schemas.openxmlformats.org/officeDocument/2006/relationships/oleObject" Target="../embeddings/oleObject249.bin"/><Relationship Id="rId9" Type="http://schemas.openxmlformats.org/officeDocument/2006/relationships/image" Target="../media/image165.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90.svg"/><Relationship Id="rId2" Type="http://schemas.openxmlformats.org/officeDocument/2006/relationships/slideLayout" Target="../slideLayouts/slideLayout185.xml"/><Relationship Id="rId1" Type="http://schemas.openxmlformats.org/officeDocument/2006/relationships/tags" Target="../tags/tag254.xml"/><Relationship Id="rId6" Type="http://schemas.openxmlformats.org/officeDocument/2006/relationships/image" Target="../media/image89.png"/><Relationship Id="rId5" Type="http://schemas.openxmlformats.org/officeDocument/2006/relationships/image" Target="NULL"/><Relationship Id="rId4" Type="http://schemas.openxmlformats.org/officeDocument/2006/relationships/oleObject" Target="../embeddings/oleObject250.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86.xml"/><Relationship Id="rId1" Type="http://schemas.openxmlformats.org/officeDocument/2006/relationships/tags" Target="../tags/tag255.xml"/><Relationship Id="rId5" Type="http://schemas.openxmlformats.org/officeDocument/2006/relationships/image" Target="NULL"/><Relationship Id="rId4" Type="http://schemas.openxmlformats.org/officeDocument/2006/relationships/oleObject" Target="../embeddings/oleObject251.bin"/></Relationships>
</file>

<file path=ppt/slides/_rels/slide2.xml.rels><?xml version="1.0" encoding="UTF-8" standalone="yes"?>
<Relationships xmlns="http://schemas.openxmlformats.org/package/2006/relationships"><Relationship Id="rId8" Type="http://schemas.openxmlformats.org/officeDocument/2006/relationships/image" Target="../media/image94.svg"/><Relationship Id="rId13" Type="http://schemas.openxmlformats.org/officeDocument/2006/relationships/oleObject" Target="../embeddings/oleObject240.bin"/><Relationship Id="rId18" Type="http://schemas.openxmlformats.org/officeDocument/2006/relationships/image" Target="../media/image103.svg"/><Relationship Id="rId3" Type="http://schemas.openxmlformats.org/officeDocument/2006/relationships/slideLayout" Target="../slideLayouts/slideLayout152.xml"/><Relationship Id="rId21" Type="http://schemas.openxmlformats.org/officeDocument/2006/relationships/image" Target="../media/image106.png"/><Relationship Id="rId7" Type="http://schemas.openxmlformats.org/officeDocument/2006/relationships/image" Target="../media/image93.png"/><Relationship Id="rId12" Type="http://schemas.openxmlformats.org/officeDocument/2006/relationships/image" Target="../media/image98.svg"/><Relationship Id="rId17" Type="http://schemas.openxmlformats.org/officeDocument/2006/relationships/image" Target="../media/image102.png"/><Relationship Id="rId2" Type="http://schemas.openxmlformats.org/officeDocument/2006/relationships/tags" Target="../tags/tag242.xml"/><Relationship Id="rId16" Type="http://schemas.openxmlformats.org/officeDocument/2006/relationships/image" Target="../media/image101.svg"/><Relationship Id="rId20" Type="http://schemas.openxmlformats.org/officeDocument/2006/relationships/image" Target="../media/image105.svg"/><Relationship Id="rId1" Type="http://schemas.openxmlformats.org/officeDocument/2006/relationships/tags" Target="../tags/tag241.xml"/><Relationship Id="rId6" Type="http://schemas.openxmlformats.org/officeDocument/2006/relationships/image" Target="../media/image92.svg"/><Relationship Id="rId11" Type="http://schemas.openxmlformats.org/officeDocument/2006/relationships/image" Target="../media/image97.png"/><Relationship Id="rId5" Type="http://schemas.openxmlformats.org/officeDocument/2006/relationships/image" Target="../media/image91.png"/><Relationship Id="rId15" Type="http://schemas.openxmlformats.org/officeDocument/2006/relationships/image" Target="../media/image100.png"/><Relationship Id="rId10" Type="http://schemas.openxmlformats.org/officeDocument/2006/relationships/image" Target="../media/image96.svg"/><Relationship Id="rId19" Type="http://schemas.openxmlformats.org/officeDocument/2006/relationships/image" Target="../media/image104.png"/><Relationship Id="rId4" Type="http://schemas.openxmlformats.org/officeDocument/2006/relationships/notesSlide" Target="../notesSlides/notesSlide2.xml"/><Relationship Id="rId9" Type="http://schemas.openxmlformats.org/officeDocument/2006/relationships/image" Target="../media/image95.png"/><Relationship Id="rId14" Type="http://schemas.openxmlformats.org/officeDocument/2006/relationships/image" Target="../media/image99.emf"/><Relationship Id="rId22" Type="http://schemas.openxmlformats.org/officeDocument/2006/relationships/image" Target="../media/image107.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01.svg"/><Relationship Id="rId2" Type="http://schemas.openxmlformats.org/officeDocument/2006/relationships/slideLayout" Target="../slideLayouts/slideLayout196.xml"/><Relationship Id="rId1" Type="http://schemas.openxmlformats.org/officeDocument/2006/relationships/tags" Target="../tags/tag243.xml"/><Relationship Id="rId6" Type="http://schemas.openxmlformats.org/officeDocument/2006/relationships/image" Target="../media/image100.png"/><Relationship Id="rId5" Type="http://schemas.openxmlformats.org/officeDocument/2006/relationships/image" Target="../media/image108.emf"/><Relationship Id="rId4" Type="http://schemas.openxmlformats.org/officeDocument/2006/relationships/oleObject" Target="../embeddings/oleObject241.bin"/></Relationships>
</file>

<file path=ppt/slides/_rels/slide4.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notesSlide" Target="../notesSlides/notesSlide4.xml"/><Relationship Id="rId7" Type="http://schemas.openxmlformats.org/officeDocument/2006/relationships/image" Target="../media/image111.png"/><Relationship Id="rId2" Type="http://schemas.openxmlformats.org/officeDocument/2006/relationships/slideLayout" Target="../slideLayouts/slideLayout213.xml"/><Relationship Id="rId1" Type="http://schemas.openxmlformats.org/officeDocument/2006/relationships/tags" Target="../tags/tag244.xml"/><Relationship Id="rId6" Type="http://schemas.openxmlformats.org/officeDocument/2006/relationships/image" Target="../media/image110.emf"/><Relationship Id="rId11" Type="http://schemas.openxmlformats.org/officeDocument/2006/relationships/image" Target="../media/image101.svg"/><Relationship Id="rId5" Type="http://schemas.openxmlformats.org/officeDocument/2006/relationships/oleObject" Target="../embeddings/oleObject242.bin"/><Relationship Id="rId10" Type="http://schemas.openxmlformats.org/officeDocument/2006/relationships/image" Target="../media/image100.png"/><Relationship Id="rId4" Type="http://schemas.openxmlformats.org/officeDocument/2006/relationships/image" Target="../media/image109.png"/><Relationship Id="rId9" Type="http://schemas.openxmlformats.org/officeDocument/2006/relationships/image" Target="../media/image90.svg"/></Relationships>
</file>

<file path=ppt/slides/_rels/slide5.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svg"/><Relationship Id="rId18" Type="http://schemas.openxmlformats.org/officeDocument/2006/relationships/image" Target="../media/image126.png"/><Relationship Id="rId26" Type="http://schemas.openxmlformats.org/officeDocument/2006/relationships/image" Target="../media/image133.png"/><Relationship Id="rId3" Type="http://schemas.openxmlformats.org/officeDocument/2006/relationships/notesSlide" Target="../notesSlides/notesSlide5.xml"/><Relationship Id="rId21" Type="http://schemas.openxmlformats.org/officeDocument/2006/relationships/image" Target="../media/image129.svg"/><Relationship Id="rId34" Type="http://schemas.openxmlformats.org/officeDocument/2006/relationships/image" Target="../media/image137.png"/><Relationship Id="rId7" Type="http://schemas.openxmlformats.org/officeDocument/2006/relationships/image" Target="../media/image115.svg"/><Relationship Id="rId12" Type="http://schemas.openxmlformats.org/officeDocument/2006/relationships/image" Target="../media/image120.png"/><Relationship Id="rId17" Type="http://schemas.openxmlformats.org/officeDocument/2006/relationships/image" Target="../media/image125.svg"/><Relationship Id="rId25" Type="http://schemas.openxmlformats.org/officeDocument/2006/relationships/image" Target="../media/image132.emf"/><Relationship Id="rId33" Type="http://schemas.openxmlformats.org/officeDocument/2006/relationships/image" Target="../media/image136.svg"/><Relationship Id="rId2" Type="http://schemas.openxmlformats.org/officeDocument/2006/relationships/slideLayout" Target="../slideLayouts/slideLayout195.xml"/><Relationship Id="rId16" Type="http://schemas.openxmlformats.org/officeDocument/2006/relationships/image" Target="../media/image124.png"/><Relationship Id="rId20" Type="http://schemas.openxmlformats.org/officeDocument/2006/relationships/image" Target="../media/image128.png"/><Relationship Id="rId29" Type="http://schemas.openxmlformats.org/officeDocument/2006/relationships/image" Target="../media/image103.svg"/><Relationship Id="rId1" Type="http://schemas.openxmlformats.org/officeDocument/2006/relationships/tags" Target="../tags/tag245.xml"/><Relationship Id="rId6" Type="http://schemas.openxmlformats.org/officeDocument/2006/relationships/image" Target="../media/image114.png"/><Relationship Id="rId11" Type="http://schemas.openxmlformats.org/officeDocument/2006/relationships/image" Target="../media/image119.svg"/><Relationship Id="rId24" Type="http://schemas.openxmlformats.org/officeDocument/2006/relationships/oleObject" Target="../embeddings/oleObject243.bin"/><Relationship Id="rId32" Type="http://schemas.openxmlformats.org/officeDocument/2006/relationships/image" Target="../media/image135.png"/><Relationship Id="rId5" Type="http://schemas.openxmlformats.org/officeDocument/2006/relationships/image" Target="../media/image113.svg"/><Relationship Id="rId15" Type="http://schemas.openxmlformats.org/officeDocument/2006/relationships/image" Target="../media/image123.svg"/><Relationship Id="rId23" Type="http://schemas.openxmlformats.org/officeDocument/2006/relationships/image" Target="../media/image131.svg"/><Relationship Id="rId28" Type="http://schemas.openxmlformats.org/officeDocument/2006/relationships/image" Target="../media/image102.png"/><Relationship Id="rId10" Type="http://schemas.openxmlformats.org/officeDocument/2006/relationships/image" Target="../media/image118.png"/><Relationship Id="rId19" Type="http://schemas.openxmlformats.org/officeDocument/2006/relationships/image" Target="../media/image127.svg"/><Relationship Id="rId31" Type="http://schemas.openxmlformats.org/officeDocument/2006/relationships/image" Target="../media/image101.svg"/><Relationship Id="rId4" Type="http://schemas.openxmlformats.org/officeDocument/2006/relationships/image" Target="../media/image112.png"/><Relationship Id="rId9" Type="http://schemas.openxmlformats.org/officeDocument/2006/relationships/image" Target="../media/image117.svg"/><Relationship Id="rId14" Type="http://schemas.openxmlformats.org/officeDocument/2006/relationships/image" Target="../media/image122.png"/><Relationship Id="rId22" Type="http://schemas.openxmlformats.org/officeDocument/2006/relationships/image" Target="../media/image130.png"/><Relationship Id="rId27" Type="http://schemas.openxmlformats.org/officeDocument/2006/relationships/image" Target="../media/image134.svg"/><Relationship Id="rId30" Type="http://schemas.openxmlformats.org/officeDocument/2006/relationships/image" Target="../media/image100.png"/><Relationship Id="rId35" Type="http://schemas.openxmlformats.org/officeDocument/2006/relationships/image" Target="../media/image138.svg"/></Relationships>
</file>

<file path=ppt/slides/_rels/slide6.xml.rels><?xml version="1.0" encoding="UTF-8" standalone="yes"?>
<Relationships xmlns="http://schemas.openxmlformats.org/package/2006/relationships"><Relationship Id="rId3" Type="http://schemas.openxmlformats.org/officeDocument/2006/relationships/image" Target="../media/image102.png"/><Relationship Id="rId7" Type="http://schemas.openxmlformats.org/officeDocument/2006/relationships/image" Target="../media/image101.svg"/><Relationship Id="rId2" Type="http://schemas.openxmlformats.org/officeDocument/2006/relationships/notesSlide" Target="../notesSlides/notesSlide6.xml"/><Relationship Id="rId1" Type="http://schemas.openxmlformats.org/officeDocument/2006/relationships/slideLayout" Target="../slideLayouts/slideLayout197.xml"/><Relationship Id="rId6" Type="http://schemas.openxmlformats.org/officeDocument/2006/relationships/image" Target="../media/image100.png"/><Relationship Id="rId5" Type="http://schemas.openxmlformats.org/officeDocument/2006/relationships/image" Target="../media/image139.png"/><Relationship Id="rId4" Type="http://schemas.openxmlformats.org/officeDocument/2006/relationships/image" Target="../media/image103.svg"/></Relationships>
</file>

<file path=ppt/slides/_rels/slide7.xml.rels><?xml version="1.0" encoding="UTF-8" standalone="yes"?>
<Relationships xmlns="http://schemas.openxmlformats.org/package/2006/relationships"><Relationship Id="rId8" Type="http://schemas.openxmlformats.org/officeDocument/2006/relationships/image" Target="../media/image144.png"/><Relationship Id="rId13" Type="http://schemas.openxmlformats.org/officeDocument/2006/relationships/image" Target="../media/image103.svg"/><Relationship Id="rId3" Type="http://schemas.openxmlformats.org/officeDocument/2006/relationships/notesSlide" Target="../notesSlides/notesSlide7.xml"/><Relationship Id="rId7" Type="http://schemas.openxmlformats.org/officeDocument/2006/relationships/image" Target="../media/image143.svg"/><Relationship Id="rId12" Type="http://schemas.openxmlformats.org/officeDocument/2006/relationships/image" Target="../media/image102.png"/><Relationship Id="rId2" Type="http://schemas.openxmlformats.org/officeDocument/2006/relationships/slideLayout" Target="../slideLayouts/slideLayout150.xml"/><Relationship Id="rId1" Type="http://schemas.openxmlformats.org/officeDocument/2006/relationships/tags" Target="../tags/tag246.xml"/><Relationship Id="rId6" Type="http://schemas.openxmlformats.org/officeDocument/2006/relationships/image" Target="../media/image142.png"/><Relationship Id="rId11" Type="http://schemas.openxmlformats.org/officeDocument/2006/relationships/image" Target="../media/image146.emf"/><Relationship Id="rId5" Type="http://schemas.openxmlformats.org/officeDocument/2006/relationships/image" Target="../media/image141.svg"/><Relationship Id="rId15" Type="http://schemas.openxmlformats.org/officeDocument/2006/relationships/image" Target="../media/image101.svg"/><Relationship Id="rId10" Type="http://schemas.openxmlformats.org/officeDocument/2006/relationships/oleObject" Target="../embeddings/oleObject244.bin"/><Relationship Id="rId4" Type="http://schemas.openxmlformats.org/officeDocument/2006/relationships/image" Target="../media/image140.png"/><Relationship Id="rId9" Type="http://schemas.openxmlformats.org/officeDocument/2006/relationships/image" Target="../media/image145.svg"/><Relationship Id="rId14" Type="http://schemas.openxmlformats.org/officeDocument/2006/relationships/image" Target="../media/image100.png"/></Relationships>
</file>

<file path=ppt/slides/_rels/slide8.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03.svg"/><Relationship Id="rId3" Type="http://schemas.openxmlformats.org/officeDocument/2006/relationships/notesSlide" Target="../notesSlides/notesSlide8.xml"/><Relationship Id="rId7" Type="http://schemas.openxmlformats.org/officeDocument/2006/relationships/image" Target="../media/image150.svg"/><Relationship Id="rId12" Type="http://schemas.openxmlformats.org/officeDocument/2006/relationships/image" Target="../media/image102.png"/><Relationship Id="rId17" Type="http://schemas.openxmlformats.org/officeDocument/2006/relationships/image" Target="../media/image154.svg"/><Relationship Id="rId2" Type="http://schemas.openxmlformats.org/officeDocument/2006/relationships/slideLayout" Target="../slideLayouts/slideLayout150.xml"/><Relationship Id="rId16" Type="http://schemas.openxmlformats.org/officeDocument/2006/relationships/image" Target="../media/image153.png"/><Relationship Id="rId1" Type="http://schemas.openxmlformats.org/officeDocument/2006/relationships/tags" Target="../tags/tag247.xml"/><Relationship Id="rId6" Type="http://schemas.openxmlformats.org/officeDocument/2006/relationships/image" Target="../media/image149.png"/><Relationship Id="rId11" Type="http://schemas.openxmlformats.org/officeDocument/2006/relationships/image" Target="../media/image146.emf"/><Relationship Id="rId5" Type="http://schemas.openxmlformats.org/officeDocument/2006/relationships/image" Target="../media/image148.svg"/><Relationship Id="rId15" Type="http://schemas.openxmlformats.org/officeDocument/2006/relationships/image" Target="../media/image101.svg"/><Relationship Id="rId10" Type="http://schemas.openxmlformats.org/officeDocument/2006/relationships/oleObject" Target="../embeddings/oleObject244.bin"/><Relationship Id="rId4" Type="http://schemas.openxmlformats.org/officeDocument/2006/relationships/image" Target="../media/image147.png"/><Relationship Id="rId9" Type="http://schemas.openxmlformats.org/officeDocument/2006/relationships/image" Target="../media/image152.svg"/><Relationship Id="rId14" Type="http://schemas.openxmlformats.org/officeDocument/2006/relationships/image" Target="../media/image100.png"/></Relationships>
</file>

<file path=ppt/slides/_rels/slide9.xml.rels><?xml version="1.0" encoding="UTF-8" standalone="yes"?>
<Relationships xmlns="http://schemas.openxmlformats.org/package/2006/relationships"><Relationship Id="rId8" Type="http://schemas.openxmlformats.org/officeDocument/2006/relationships/image" Target="../media/image90.svg"/><Relationship Id="rId3" Type="http://schemas.openxmlformats.org/officeDocument/2006/relationships/notesSlide" Target="../notesSlides/notesSlide9.xml"/><Relationship Id="rId7" Type="http://schemas.openxmlformats.org/officeDocument/2006/relationships/image" Target="../media/image89.png"/><Relationship Id="rId2" Type="http://schemas.openxmlformats.org/officeDocument/2006/relationships/slideLayout" Target="../slideLayouts/slideLayout187.xml"/><Relationship Id="rId1" Type="http://schemas.openxmlformats.org/officeDocument/2006/relationships/tags" Target="../tags/tag248.xml"/><Relationship Id="rId6" Type="http://schemas.openxmlformats.org/officeDocument/2006/relationships/image" Target="../media/image52.png"/><Relationship Id="rId5" Type="http://schemas.openxmlformats.org/officeDocument/2006/relationships/image" Target="../media/image155.emf"/><Relationship Id="rId10" Type="http://schemas.openxmlformats.org/officeDocument/2006/relationships/image" Target="../media/image157.svg"/><Relationship Id="rId4" Type="http://schemas.openxmlformats.org/officeDocument/2006/relationships/oleObject" Target="../embeddings/oleObject245.bin"/><Relationship Id="rId9" Type="http://schemas.openxmlformats.org/officeDocument/2006/relationships/image" Target="../media/image1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6C7FF82D-956B-F20F-75C7-9E59AE7CDD7E}"/>
              </a:ext>
            </a:extLst>
          </p:cNvPr>
          <p:cNvPicPr>
            <a:picLocks noChangeAspect="1"/>
          </p:cNvPicPr>
          <p:nvPr/>
        </p:nvPicPr>
        <p:blipFill>
          <a:blip r:embed="rId3"/>
          <a:stretch>
            <a:fillRect/>
          </a:stretch>
        </p:blipFill>
        <p:spPr>
          <a:xfrm>
            <a:off x="0" y="8345"/>
            <a:ext cx="14630400" cy="8221255"/>
          </a:xfrm>
          <a:prstGeom prst="rect">
            <a:avLst/>
          </a:prstGeom>
        </p:spPr>
      </p:pic>
      <p:pic>
        <p:nvPicPr>
          <p:cNvPr id="4" name="Picture 3">
            <a:extLst>
              <a:ext uri="{FF2B5EF4-FFF2-40B4-BE49-F238E27FC236}">
                <a16:creationId xmlns:a16="http://schemas.microsoft.com/office/drawing/2014/main" id="{D47D4EF0-74A7-8DD8-D785-2AD2B6E9BD01}"/>
              </a:ext>
            </a:extLst>
          </p:cNvPr>
          <p:cNvPicPr>
            <a:picLocks noChangeAspect="1"/>
          </p:cNvPicPr>
          <p:nvPr/>
        </p:nvPicPr>
        <p:blipFill>
          <a:blip r:embed="rId4"/>
          <a:stretch>
            <a:fillRect/>
          </a:stretch>
        </p:blipFill>
        <p:spPr>
          <a:xfrm>
            <a:off x="5198347" y="477081"/>
            <a:ext cx="1910478" cy="1109139"/>
          </a:xfrm>
          <a:prstGeom prst="rect">
            <a:avLst/>
          </a:prstGeom>
        </p:spPr>
      </p:pic>
      <p:cxnSp>
        <p:nvCxnSpPr>
          <p:cNvPr id="5" name="Straight Connector 4">
            <a:extLst>
              <a:ext uri="{FF2B5EF4-FFF2-40B4-BE49-F238E27FC236}">
                <a16:creationId xmlns:a16="http://schemas.microsoft.com/office/drawing/2014/main" id="{2257A1B6-2F71-5000-078B-090CCF154005}"/>
              </a:ext>
            </a:extLst>
          </p:cNvPr>
          <p:cNvCxnSpPr>
            <a:cxnSpLocks/>
          </p:cNvCxnSpPr>
          <p:nvPr/>
        </p:nvCxnSpPr>
        <p:spPr>
          <a:xfrm>
            <a:off x="7315970" y="496257"/>
            <a:ext cx="0" cy="1079819"/>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Text Placeholder 2">
            <a:extLst>
              <a:ext uri="{FF2B5EF4-FFF2-40B4-BE49-F238E27FC236}">
                <a16:creationId xmlns:a16="http://schemas.microsoft.com/office/drawing/2014/main" id="{E11CC67F-5E6F-8B29-773A-B5C0B62F1B96}"/>
              </a:ext>
            </a:extLst>
          </p:cNvPr>
          <p:cNvSpPr txBox="1">
            <a:spLocks/>
          </p:cNvSpPr>
          <p:nvPr/>
        </p:nvSpPr>
        <p:spPr>
          <a:xfrm>
            <a:off x="7523300" y="4679810"/>
            <a:ext cx="4356263" cy="1590341"/>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5000"/>
              </a:lnSpc>
              <a:spcBef>
                <a:spcPts val="0"/>
              </a:spcBef>
            </a:pPr>
            <a:r>
              <a:rPr lang="en-US" sz="4700" dirty="0">
                <a:solidFill>
                  <a:srgbClr val="FFFFFF"/>
                </a:solidFill>
              </a:rPr>
              <a:t>Making</a:t>
            </a:r>
          </a:p>
          <a:p>
            <a:pPr>
              <a:lnSpc>
                <a:spcPts val="5000"/>
              </a:lnSpc>
              <a:spcBef>
                <a:spcPts val="0"/>
              </a:spcBef>
            </a:pPr>
            <a:r>
              <a:rPr lang="en-US" sz="4700" dirty="0">
                <a:solidFill>
                  <a:srgbClr val="FFFFFF"/>
                </a:solidFill>
              </a:rPr>
              <a:t>money</a:t>
            </a:r>
          </a:p>
        </p:txBody>
      </p:sp>
      <p:sp>
        <p:nvSpPr>
          <p:cNvPr id="25" name="Text Placeholder 3">
            <a:extLst>
              <a:ext uri="{FF2B5EF4-FFF2-40B4-BE49-F238E27FC236}">
                <a16:creationId xmlns:a16="http://schemas.microsoft.com/office/drawing/2014/main" id="{91426D76-45A8-1536-8C9B-5CC91F7BADB3}"/>
              </a:ext>
            </a:extLst>
          </p:cNvPr>
          <p:cNvSpPr txBox="1">
            <a:spLocks/>
          </p:cNvSpPr>
          <p:nvPr/>
        </p:nvSpPr>
        <p:spPr>
          <a:xfrm>
            <a:off x="8915971" y="4419599"/>
            <a:ext cx="1570921" cy="376845"/>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2000" b="1" dirty="0">
                <a:solidFill>
                  <a:srgbClr val="FFFFFF"/>
                </a:solidFill>
                <a:latin typeface="Segoe UI Semibold" panose="020B0502040204020203" pitchFamily="34" charset="0"/>
                <a:cs typeface="Segoe UI Semibold" panose="020B0502040204020203" pitchFamily="34" charset="0"/>
              </a:rPr>
              <a:t>Lesson 2</a:t>
            </a:r>
          </a:p>
        </p:txBody>
      </p:sp>
      <p:pic>
        <p:nvPicPr>
          <p:cNvPr id="26" name="Graphic 25">
            <a:extLst>
              <a:ext uri="{FF2B5EF4-FFF2-40B4-BE49-F238E27FC236}">
                <a16:creationId xmlns:a16="http://schemas.microsoft.com/office/drawing/2014/main" id="{5E880D5E-14FE-1E5D-34B6-73C8D49647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92509" y="395422"/>
            <a:ext cx="1757196" cy="1171464"/>
          </a:xfrm>
          <a:prstGeom prst="rect">
            <a:avLst/>
          </a:prstGeom>
        </p:spPr>
      </p:pic>
      <p:sp>
        <p:nvSpPr>
          <p:cNvPr id="32" name="Text Placeholder 2">
            <a:extLst>
              <a:ext uri="{FF2B5EF4-FFF2-40B4-BE49-F238E27FC236}">
                <a16:creationId xmlns:a16="http://schemas.microsoft.com/office/drawing/2014/main" id="{DD01AF6E-A354-5230-C601-5C9DD187A935}"/>
              </a:ext>
            </a:extLst>
          </p:cNvPr>
          <p:cNvSpPr txBox="1">
            <a:spLocks/>
          </p:cNvSpPr>
          <p:nvPr/>
        </p:nvSpPr>
        <p:spPr>
          <a:xfrm>
            <a:off x="4125822" y="6798678"/>
            <a:ext cx="6378756" cy="285198"/>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800" b="1" dirty="0">
                <a:solidFill>
                  <a:schemeClr val="bg2"/>
                </a:solidFill>
                <a:latin typeface="Segoe UI" panose="020B0502040204020203" pitchFamily="34" charset="0"/>
                <a:sym typeface="Segoe UI" panose="020B0502040204020203" pitchFamily="34" charset="0"/>
              </a:rPr>
              <a:t>Speaker/team/other</a:t>
            </a:r>
          </a:p>
        </p:txBody>
      </p:sp>
      <p:sp>
        <p:nvSpPr>
          <p:cNvPr id="33" name="Text Placeholder 3">
            <a:extLst>
              <a:ext uri="{FF2B5EF4-FFF2-40B4-BE49-F238E27FC236}">
                <a16:creationId xmlns:a16="http://schemas.microsoft.com/office/drawing/2014/main" id="{D5F613C5-01DE-E17F-2325-2DF597EFB6DF}"/>
              </a:ext>
            </a:extLst>
          </p:cNvPr>
          <p:cNvSpPr txBox="1">
            <a:spLocks/>
          </p:cNvSpPr>
          <p:nvPr/>
        </p:nvSpPr>
        <p:spPr>
          <a:xfrm>
            <a:off x="5515180" y="7083876"/>
            <a:ext cx="3600037" cy="285198"/>
          </a:xfrm>
          <a:prstGeom prst="rect">
            <a:avLst/>
          </a:prstGeom>
        </p:spPr>
        <p:txBody>
          <a:bodyPr/>
          <a:lstStyle>
            <a:lvl1pPr marL="274313" indent="-274313" algn="l" defTabSz="1097253"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39" indent="-274313" algn="l" defTabSz="1097253"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66" indent="-274313" algn="l" defTabSz="1097253"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92"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18"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445"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71"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97"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323" indent="-274313" algn="l" defTabSz="1097253"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buNone/>
            </a:pPr>
            <a:r>
              <a:rPr lang="en-US" sz="1800" dirty="0">
                <a:solidFill>
                  <a:schemeClr val="bg2"/>
                </a:solidFill>
                <a:latin typeface="Segoe UI" panose="020B0502040204020203" pitchFamily="34" charset="0"/>
                <a:sym typeface="Segoe UI" panose="020B0502040204020203" pitchFamily="34" charset="0"/>
              </a:rPr>
              <a:t>Month 00, 2022</a:t>
            </a:r>
          </a:p>
        </p:txBody>
      </p:sp>
    </p:spTree>
    <p:extLst>
      <p:ext uri="{BB962C8B-B14F-4D97-AF65-F5344CB8AC3E}">
        <p14:creationId xmlns:p14="http://schemas.microsoft.com/office/powerpoint/2010/main" val="3631216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4FBD6C-707F-E74D-8339-DA1AD158295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D4FBD6C-707F-E74D-8339-DA1AD158295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10</a:t>
            </a:fld>
            <a:endParaRPr lang="en-US" dirty="0">
              <a:latin typeface="Segoe UI" panose="020B0502040204020203" pitchFamily="34" charset="0"/>
              <a:sym typeface="Segoe UI" panose="020B0502040204020203" pitchFamily="34" charset="0"/>
            </a:endParaRP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Lesson 2 quiz</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4" name="Straight Connector 23">
            <a:extLst>
              <a:ext uri="{FF2B5EF4-FFF2-40B4-BE49-F238E27FC236}">
                <a16:creationId xmlns:a16="http://schemas.microsoft.com/office/drawing/2014/main" id="{31634868-E0DA-074E-9462-7B42B0F189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2107C4D-B8D0-AE4F-BC4D-4DE1D31D61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9210" y="7528334"/>
            <a:ext cx="570886" cy="380591"/>
          </a:xfrm>
          <a:prstGeom prst="rect">
            <a:avLst/>
          </a:prstGeom>
        </p:spPr>
      </p:pic>
      <p:graphicFrame>
        <p:nvGraphicFramePr>
          <p:cNvPr id="3" name="Table Placeholder 4">
            <a:extLst>
              <a:ext uri="{FF2B5EF4-FFF2-40B4-BE49-F238E27FC236}">
                <a16:creationId xmlns:a16="http://schemas.microsoft.com/office/drawing/2014/main" id="{1BD25785-DD8C-FD63-0A95-7C973AF7F60C}"/>
              </a:ext>
            </a:extLst>
          </p:cNvPr>
          <p:cNvGraphicFramePr>
            <a:graphicFrameLocks/>
          </p:cNvGraphicFramePr>
          <p:nvPr>
            <p:extLst>
              <p:ext uri="{D42A27DB-BD31-4B8C-83A1-F6EECF244321}">
                <p14:modId xmlns:p14="http://schemas.microsoft.com/office/powerpoint/2010/main" val="3765945985"/>
              </p:ext>
            </p:extLst>
          </p:nvPr>
        </p:nvGraphicFramePr>
        <p:xfrm>
          <a:off x="458324" y="1533797"/>
          <a:ext cx="10113873" cy="2233986"/>
        </p:xfrm>
        <a:graphic>
          <a:graphicData uri="http://schemas.openxmlformats.org/drawingml/2006/table">
            <a:tbl>
              <a:tblPr firstRow="1" bandRow="1">
                <a:tableStyleId>{5C22544A-7EE6-4342-B048-85BDC9FD1C3A}</a:tableStyleId>
              </a:tblPr>
              <a:tblGrid>
                <a:gridCol w="403825">
                  <a:extLst>
                    <a:ext uri="{9D8B030D-6E8A-4147-A177-3AD203B41FA5}">
                      <a16:colId xmlns:a16="http://schemas.microsoft.com/office/drawing/2014/main" val="487361039"/>
                    </a:ext>
                  </a:extLst>
                </a:gridCol>
                <a:gridCol w="452845">
                  <a:extLst>
                    <a:ext uri="{9D8B030D-6E8A-4147-A177-3AD203B41FA5}">
                      <a16:colId xmlns:a16="http://schemas.microsoft.com/office/drawing/2014/main" val="999819871"/>
                    </a:ext>
                  </a:extLst>
                </a:gridCol>
                <a:gridCol w="9257203">
                  <a:extLst>
                    <a:ext uri="{9D8B030D-6E8A-4147-A177-3AD203B41FA5}">
                      <a16:colId xmlns:a16="http://schemas.microsoft.com/office/drawing/2014/main" val="1510726526"/>
                    </a:ext>
                  </a:extLst>
                </a:gridCol>
              </a:tblGrid>
              <a:tr h="409791">
                <a:tc gridSpan="3">
                  <a:txBody>
                    <a:bodyPr/>
                    <a:lstStyle/>
                    <a:p>
                      <a:r>
                        <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rPr>
                        <a:t>True/False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1.</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The career planning process starts with assessing your personal interests, abilities, and goals.</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2.</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Interviewing is the final phase of the career planning process.</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3.</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Travel costs to work are considered to be “hidden” job costs.</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483117637"/>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4.</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Worker’s compensation is a common employee benefit received by most workers.</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638397228"/>
                  </a:ext>
                </a:extLst>
              </a:tr>
              <a:tr h="364839">
                <a:tc>
                  <a:txBody>
                    <a:bodyPr/>
                    <a:lstStyle/>
                    <a:p>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5.</a:t>
                      </a:r>
                    </a:p>
                  </a:txBody>
                  <a:tcPr marT="9144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Gross pay results from deducting various deductions from your earnings.</a:t>
                      </a:r>
                    </a:p>
                  </a:txBody>
                  <a:tcPr marL="182880" marT="9144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0123252"/>
                  </a:ext>
                </a:extLst>
              </a:tr>
            </a:tbl>
          </a:graphicData>
        </a:graphic>
      </p:graphicFrame>
      <p:grpSp>
        <p:nvGrpSpPr>
          <p:cNvPr id="4" name="Group 3">
            <a:extLst>
              <a:ext uri="{FF2B5EF4-FFF2-40B4-BE49-F238E27FC236}">
                <a16:creationId xmlns:a16="http://schemas.microsoft.com/office/drawing/2014/main" id="{8DEC0D69-6D37-190A-8F25-19A010F5971A}"/>
              </a:ext>
            </a:extLst>
          </p:cNvPr>
          <p:cNvGrpSpPr/>
          <p:nvPr/>
        </p:nvGrpSpPr>
        <p:grpSpPr>
          <a:xfrm>
            <a:off x="12743939" y="283545"/>
            <a:ext cx="1452485" cy="677176"/>
            <a:chOff x="12762742" y="274837"/>
            <a:chExt cx="1452485" cy="677176"/>
          </a:xfrm>
        </p:grpSpPr>
        <p:pic>
          <p:nvPicPr>
            <p:cNvPr id="5" name="Graphic 4">
              <a:extLst>
                <a:ext uri="{FF2B5EF4-FFF2-40B4-BE49-F238E27FC236}">
                  <a16:creationId xmlns:a16="http://schemas.microsoft.com/office/drawing/2014/main" id="{EA99313D-9417-AD9E-5C9B-51408902BB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7" name="Text Placeholder 2">
              <a:extLst>
                <a:ext uri="{FF2B5EF4-FFF2-40B4-BE49-F238E27FC236}">
                  <a16:creationId xmlns:a16="http://schemas.microsoft.com/office/drawing/2014/main" id="{870E949A-E7D5-BC39-4DE5-671B65E15400}"/>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Making</a:t>
              </a:r>
            </a:p>
            <a:p>
              <a:pPr>
                <a:lnSpc>
                  <a:spcPts val="1300"/>
                </a:lnSpc>
                <a:spcBef>
                  <a:spcPts val="0"/>
                </a:spcBef>
              </a:pPr>
              <a:r>
                <a:rPr lang="en-US" sz="1300" spc="-10" dirty="0">
                  <a:solidFill>
                    <a:srgbClr val="FFFFFF"/>
                  </a:solidFill>
                </a:rPr>
                <a:t>money</a:t>
              </a:r>
            </a:p>
          </p:txBody>
        </p:sp>
        <p:sp>
          <p:nvSpPr>
            <p:cNvPr id="8" name="Text Placeholder 3">
              <a:extLst>
                <a:ext uri="{FF2B5EF4-FFF2-40B4-BE49-F238E27FC236}">
                  <a16:creationId xmlns:a16="http://schemas.microsoft.com/office/drawing/2014/main" id="{74974852-0D0E-6E5F-1C65-F33907C9022D}"/>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2</a:t>
              </a:r>
            </a:p>
          </p:txBody>
        </p:sp>
      </p:grpSp>
      <p:graphicFrame>
        <p:nvGraphicFramePr>
          <p:cNvPr id="9" name="Table Placeholder 4">
            <a:extLst>
              <a:ext uri="{FF2B5EF4-FFF2-40B4-BE49-F238E27FC236}">
                <a16:creationId xmlns:a16="http://schemas.microsoft.com/office/drawing/2014/main" id="{449779CE-A57B-9C94-3A6A-02A5D7E0526E}"/>
              </a:ext>
            </a:extLst>
          </p:cNvPr>
          <p:cNvGraphicFramePr>
            <a:graphicFrameLocks/>
          </p:cNvGraphicFramePr>
          <p:nvPr>
            <p:extLst>
              <p:ext uri="{D42A27DB-BD31-4B8C-83A1-F6EECF244321}">
                <p14:modId xmlns:p14="http://schemas.microsoft.com/office/powerpoint/2010/main" val="4284413615"/>
              </p:ext>
            </p:extLst>
          </p:nvPr>
        </p:nvGraphicFramePr>
        <p:xfrm>
          <a:off x="458324" y="4364083"/>
          <a:ext cx="6447573" cy="2003673"/>
        </p:xfrm>
        <a:graphic>
          <a:graphicData uri="http://schemas.openxmlformats.org/drawingml/2006/table">
            <a:tbl>
              <a:tblPr firstRow="1" bandRow="1">
                <a:tableStyleId>{5C22544A-7EE6-4342-B048-85BDC9FD1C3A}</a:tableStyleId>
              </a:tblPr>
              <a:tblGrid>
                <a:gridCol w="403825">
                  <a:extLst>
                    <a:ext uri="{9D8B030D-6E8A-4147-A177-3AD203B41FA5}">
                      <a16:colId xmlns:a16="http://schemas.microsoft.com/office/drawing/2014/main" val="487361039"/>
                    </a:ext>
                  </a:extLst>
                </a:gridCol>
                <a:gridCol w="452845">
                  <a:extLst>
                    <a:ext uri="{9D8B030D-6E8A-4147-A177-3AD203B41FA5}">
                      <a16:colId xmlns:a16="http://schemas.microsoft.com/office/drawing/2014/main" val="999819871"/>
                    </a:ext>
                  </a:extLst>
                </a:gridCol>
                <a:gridCol w="5590903">
                  <a:extLst>
                    <a:ext uri="{9D8B030D-6E8A-4147-A177-3AD203B41FA5}">
                      <a16:colId xmlns:a16="http://schemas.microsoft.com/office/drawing/2014/main" val="1510726526"/>
                    </a:ext>
                  </a:extLst>
                </a:gridCol>
              </a:tblGrid>
              <a:tr h="409791">
                <a:tc gridSpan="3">
                  <a:txBody>
                    <a:bodyPr/>
                    <a:lstStyle/>
                    <a:p>
                      <a:r>
                        <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rPr>
                        <a:t>Multiple choice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6.</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The first phase of the career planning process is to:</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Identify specific job opportunities</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Interview for available positions</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Assess personal interests and abilities</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Apply for employment positions</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graphicFrame>
        <p:nvGraphicFramePr>
          <p:cNvPr id="10" name="Table Placeholder 4">
            <a:extLst>
              <a:ext uri="{FF2B5EF4-FFF2-40B4-BE49-F238E27FC236}">
                <a16:creationId xmlns:a16="http://schemas.microsoft.com/office/drawing/2014/main" id="{46364C50-FAB0-B41A-BD21-A803224DF05E}"/>
              </a:ext>
            </a:extLst>
          </p:cNvPr>
          <p:cNvGraphicFramePr>
            <a:graphicFrameLocks/>
          </p:cNvGraphicFramePr>
          <p:nvPr>
            <p:extLst>
              <p:ext uri="{D42A27DB-BD31-4B8C-83A1-F6EECF244321}">
                <p14:modId xmlns:p14="http://schemas.microsoft.com/office/powerpoint/2010/main" val="4216465317"/>
              </p:ext>
            </p:extLst>
          </p:nvPr>
        </p:nvGraphicFramePr>
        <p:xfrm>
          <a:off x="7277136" y="4395079"/>
          <a:ext cx="6447573" cy="2217954"/>
        </p:xfrm>
        <a:graphic>
          <a:graphicData uri="http://schemas.openxmlformats.org/drawingml/2006/table">
            <a:tbl>
              <a:tblPr firstRow="1" bandRow="1">
                <a:tableStyleId>{5C22544A-7EE6-4342-B048-85BDC9FD1C3A}</a:tableStyleId>
              </a:tblPr>
              <a:tblGrid>
                <a:gridCol w="403825">
                  <a:extLst>
                    <a:ext uri="{9D8B030D-6E8A-4147-A177-3AD203B41FA5}">
                      <a16:colId xmlns:a16="http://schemas.microsoft.com/office/drawing/2014/main" val="487361039"/>
                    </a:ext>
                  </a:extLst>
                </a:gridCol>
                <a:gridCol w="452845">
                  <a:extLst>
                    <a:ext uri="{9D8B030D-6E8A-4147-A177-3AD203B41FA5}">
                      <a16:colId xmlns:a16="http://schemas.microsoft.com/office/drawing/2014/main" val="999819871"/>
                    </a:ext>
                  </a:extLst>
                </a:gridCol>
                <a:gridCol w="5590903">
                  <a:extLst>
                    <a:ext uri="{9D8B030D-6E8A-4147-A177-3AD203B41FA5}">
                      <a16:colId xmlns:a16="http://schemas.microsoft.com/office/drawing/2014/main" val="1510726526"/>
                    </a:ext>
                  </a:extLst>
                </a:gridCol>
              </a:tblGrid>
              <a:tr h="409791">
                <a:tc gridSpan="3">
                  <a:txBody>
                    <a:bodyPr/>
                    <a:lstStyle/>
                    <a:p>
                      <a:endPar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7.</a:t>
                      </a:r>
                    </a:p>
                  </a:txBody>
                  <a:tcPr marT="118872" marB="0">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After applying for an available position, </a:t>
                      </a:r>
                      <a:b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b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the next step usually involves:</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Interviewing</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Obtaining training for necessary job skills</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Comparing employee benefits</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Preparing a resume</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sp>
        <p:nvSpPr>
          <p:cNvPr id="11" name="Rectangle 3">
            <a:extLst>
              <a:ext uri="{FF2B5EF4-FFF2-40B4-BE49-F238E27FC236}">
                <a16:creationId xmlns:a16="http://schemas.microsoft.com/office/drawing/2014/main" id="{D98385FF-3062-2B7C-B567-D9D9FD1AC645}"/>
              </a:ext>
            </a:extLst>
          </p:cNvPr>
          <p:cNvSpPr txBox="1">
            <a:spLocks noChangeArrowheads="1"/>
          </p:cNvSpPr>
          <p:nvPr/>
        </p:nvSpPr>
        <p:spPr>
          <a:xfrm>
            <a:off x="870857" y="2057013"/>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F</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2" name="Rectangle 3">
            <a:extLst>
              <a:ext uri="{FF2B5EF4-FFF2-40B4-BE49-F238E27FC236}">
                <a16:creationId xmlns:a16="http://schemas.microsoft.com/office/drawing/2014/main" id="{D505C474-8C3D-7165-2067-E1A27B347EA8}"/>
              </a:ext>
            </a:extLst>
          </p:cNvPr>
          <p:cNvSpPr txBox="1">
            <a:spLocks noChangeArrowheads="1"/>
          </p:cNvSpPr>
          <p:nvPr/>
        </p:nvSpPr>
        <p:spPr>
          <a:xfrm>
            <a:off x="870857" y="2423491"/>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F</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3" name="Rectangle 3">
            <a:extLst>
              <a:ext uri="{FF2B5EF4-FFF2-40B4-BE49-F238E27FC236}">
                <a16:creationId xmlns:a16="http://schemas.microsoft.com/office/drawing/2014/main" id="{55E9521A-80B6-CCD1-D450-E92E5B3714C2}"/>
              </a:ext>
            </a:extLst>
          </p:cNvPr>
          <p:cNvSpPr txBox="1">
            <a:spLocks noChangeArrowheads="1"/>
          </p:cNvSpPr>
          <p:nvPr/>
        </p:nvSpPr>
        <p:spPr>
          <a:xfrm>
            <a:off x="870857" y="2784945"/>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4" name="Rectangle 3">
            <a:extLst>
              <a:ext uri="{FF2B5EF4-FFF2-40B4-BE49-F238E27FC236}">
                <a16:creationId xmlns:a16="http://schemas.microsoft.com/office/drawing/2014/main" id="{D9450AE6-80E6-5085-399F-F7892034B86A}"/>
              </a:ext>
            </a:extLst>
          </p:cNvPr>
          <p:cNvSpPr txBox="1">
            <a:spLocks noChangeArrowheads="1"/>
          </p:cNvSpPr>
          <p:nvPr/>
        </p:nvSpPr>
        <p:spPr>
          <a:xfrm>
            <a:off x="870857" y="3146791"/>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T</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5" name="Rectangle 3">
            <a:extLst>
              <a:ext uri="{FF2B5EF4-FFF2-40B4-BE49-F238E27FC236}">
                <a16:creationId xmlns:a16="http://schemas.microsoft.com/office/drawing/2014/main" id="{91F45A8D-4660-1E88-70B8-7D8032918BF4}"/>
              </a:ext>
            </a:extLst>
          </p:cNvPr>
          <p:cNvSpPr txBox="1">
            <a:spLocks noChangeArrowheads="1"/>
          </p:cNvSpPr>
          <p:nvPr/>
        </p:nvSpPr>
        <p:spPr>
          <a:xfrm>
            <a:off x="870857" y="3515524"/>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F</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6" name="Rectangle 3">
            <a:extLst>
              <a:ext uri="{FF2B5EF4-FFF2-40B4-BE49-F238E27FC236}">
                <a16:creationId xmlns:a16="http://schemas.microsoft.com/office/drawing/2014/main" id="{7365EA5D-D474-B732-4DCF-105993DA3E34}"/>
              </a:ext>
            </a:extLst>
          </p:cNvPr>
          <p:cNvSpPr txBox="1">
            <a:spLocks noChangeArrowheads="1"/>
          </p:cNvSpPr>
          <p:nvPr/>
        </p:nvSpPr>
        <p:spPr>
          <a:xfrm>
            <a:off x="870857" y="4887267"/>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C</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sp>
        <p:nvSpPr>
          <p:cNvPr id="17" name="Rectangle 3">
            <a:extLst>
              <a:ext uri="{FF2B5EF4-FFF2-40B4-BE49-F238E27FC236}">
                <a16:creationId xmlns:a16="http://schemas.microsoft.com/office/drawing/2014/main" id="{BB82A54E-1A01-2846-265C-FA192490A8C9}"/>
              </a:ext>
            </a:extLst>
          </p:cNvPr>
          <p:cNvSpPr txBox="1">
            <a:spLocks noChangeArrowheads="1"/>
          </p:cNvSpPr>
          <p:nvPr/>
        </p:nvSpPr>
        <p:spPr>
          <a:xfrm>
            <a:off x="7702062" y="4895016"/>
            <a:ext cx="42203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A</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cxnSp>
        <p:nvCxnSpPr>
          <p:cNvPr id="19" name="Straight Connector 18">
            <a:extLst>
              <a:ext uri="{FF2B5EF4-FFF2-40B4-BE49-F238E27FC236}">
                <a16:creationId xmlns:a16="http://schemas.microsoft.com/office/drawing/2014/main" id="{F839A5F5-9F92-9760-0BFC-35ACC5B2D9C5}"/>
              </a:ext>
            </a:extLst>
          </p:cNvPr>
          <p:cNvCxnSpPr/>
          <p:nvPr/>
        </p:nvCxnSpPr>
        <p:spPr>
          <a:xfrm>
            <a:off x="7702062" y="5149016"/>
            <a:ext cx="42203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0" name="Footer Placeholder 3">
            <a:extLst>
              <a:ext uri="{FF2B5EF4-FFF2-40B4-BE49-F238E27FC236}">
                <a16:creationId xmlns:a16="http://schemas.microsoft.com/office/drawing/2014/main" id="{9A946BFE-79B9-0525-633D-FFC8AB310E34}"/>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Making money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400539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Placeholder 4">
            <a:extLst>
              <a:ext uri="{FF2B5EF4-FFF2-40B4-BE49-F238E27FC236}">
                <a16:creationId xmlns:a16="http://schemas.microsoft.com/office/drawing/2014/main" id="{449779CE-A57B-9C94-3A6A-02A5D7E0526E}"/>
              </a:ext>
            </a:extLst>
          </p:cNvPr>
          <p:cNvGraphicFramePr>
            <a:graphicFrameLocks/>
          </p:cNvGraphicFramePr>
          <p:nvPr>
            <p:extLst>
              <p:ext uri="{D42A27DB-BD31-4B8C-83A1-F6EECF244321}">
                <p14:modId xmlns:p14="http://schemas.microsoft.com/office/powerpoint/2010/main" val="2946073316"/>
              </p:ext>
            </p:extLst>
          </p:nvPr>
        </p:nvGraphicFramePr>
        <p:xfrm>
          <a:off x="435604" y="1534274"/>
          <a:ext cx="6758361" cy="2432616"/>
        </p:xfrm>
        <a:graphic>
          <a:graphicData uri="http://schemas.openxmlformats.org/drawingml/2006/table">
            <a:tbl>
              <a:tblPr firstRow="1" bandRow="1">
                <a:tableStyleId>{5C22544A-7EE6-4342-B048-85BDC9FD1C3A}</a:tableStyleId>
              </a:tblPr>
              <a:tblGrid>
                <a:gridCol w="423290">
                  <a:extLst>
                    <a:ext uri="{9D8B030D-6E8A-4147-A177-3AD203B41FA5}">
                      <a16:colId xmlns:a16="http://schemas.microsoft.com/office/drawing/2014/main" val="487361039"/>
                    </a:ext>
                  </a:extLst>
                </a:gridCol>
                <a:gridCol w="474673">
                  <a:extLst>
                    <a:ext uri="{9D8B030D-6E8A-4147-A177-3AD203B41FA5}">
                      <a16:colId xmlns:a16="http://schemas.microsoft.com/office/drawing/2014/main" val="999819871"/>
                    </a:ext>
                  </a:extLst>
                </a:gridCol>
                <a:gridCol w="5860398">
                  <a:extLst>
                    <a:ext uri="{9D8B030D-6E8A-4147-A177-3AD203B41FA5}">
                      <a16:colId xmlns:a16="http://schemas.microsoft.com/office/drawing/2014/main" val="1510726526"/>
                    </a:ext>
                  </a:extLst>
                </a:gridCol>
              </a:tblGrid>
              <a:tr h="409791">
                <a:tc gridSpan="3">
                  <a:txBody>
                    <a:bodyPr/>
                    <a:lstStyle/>
                    <a:p>
                      <a:r>
                        <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rPr>
                        <a:t>Multiple choice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8.</a:t>
                      </a: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hidden cost of a job might involve:</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Gross pay</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Uniform fees</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Employee discounts</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Retirement benefits</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endPar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018885872"/>
                  </a:ext>
                </a:extLst>
              </a:tr>
            </a:tbl>
          </a:graphicData>
        </a:graphic>
      </p:graphicFrame>
      <p:graphicFrame>
        <p:nvGraphicFramePr>
          <p:cNvPr id="2" name="Object 1" hidden="1">
            <a:extLst>
              <a:ext uri="{FF2B5EF4-FFF2-40B4-BE49-F238E27FC236}">
                <a16:creationId xmlns:a16="http://schemas.microsoft.com/office/drawing/2014/main" id="{2D4FBD6C-707F-E74D-8339-DA1AD158295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2D4FBD6C-707F-E74D-8339-DA1AD1582950}"/>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11</a:t>
            </a:fld>
            <a:endParaRPr lang="en-US" dirty="0">
              <a:latin typeface="Segoe UI" panose="020B0502040204020203" pitchFamily="34" charset="0"/>
              <a:sym typeface="Segoe UI" panose="020B0502040204020203" pitchFamily="34" charset="0"/>
            </a:endParaRPr>
          </a:p>
        </p:txBody>
      </p:sp>
      <p:sp>
        <p:nvSpPr>
          <p:cNvPr id="28" name="Footer Placeholder 3">
            <a:extLst>
              <a:ext uri="{FF2B5EF4-FFF2-40B4-BE49-F238E27FC236}">
                <a16:creationId xmlns:a16="http://schemas.microsoft.com/office/drawing/2014/main" id="{409F8553-6384-C14E-A427-E3314C218EB7}"/>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Making money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1" name="Text Placeholder 4">
            <a:extLst>
              <a:ext uri="{FF2B5EF4-FFF2-40B4-BE49-F238E27FC236}">
                <a16:creationId xmlns:a16="http://schemas.microsoft.com/office/drawing/2014/main" id="{73E4B1D1-F003-FB40-8C16-60B8703C7538}"/>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Lesson 2 quiz</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24" name="Straight Connector 23">
            <a:extLst>
              <a:ext uri="{FF2B5EF4-FFF2-40B4-BE49-F238E27FC236}">
                <a16:creationId xmlns:a16="http://schemas.microsoft.com/office/drawing/2014/main" id="{31634868-E0DA-074E-9462-7B42B0F189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2107C4D-B8D0-AE4F-BC4D-4DE1D31D61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9210" y="7528334"/>
            <a:ext cx="570886" cy="380591"/>
          </a:xfrm>
          <a:prstGeom prst="rect">
            <a:avLst/>
          </a:prstGeom>
        </p:spPr>
      </p:pic>
      <p:grpSp>
        <p:nvGrpSpPr>
          <p:cNvPr id="4" name="Group 3">
            <a:extLst>
              <a:ext uri="{FF2B5EF4-FFF2-40B4-BE49-F238E27FC236}">
                <a16:creationId xmlns:a16="http://schemas.microsoft.com/office/drawing/2014/main" id="{8DEC0D69-6D37-190A-8F25-19A010F5971A}"/>
              </a:ext>
            </a:extLst>
          </p:cNvPr>
          <p:cNvGrpSpPr/>
          <p:nvPr/>
        </p:nvGrpSpPr>
        <p:grpSpPr>
          <a:xfrm>
            <a:off x="12743939" y="283545"/>
            <a:ext cx="1452485" cy="677176"/>
            <a:chOff x="12762742" y="274837"/>
            <a:chExt cx="1452485" cy="677176"/>
          </a:xfrm>
        </p:grpSpPr>
        <p:pic>
          <p:nvPicPr>
            <p:cNvPr id="5" name="Graphic 4">
              <a:extLst>
                <a:ext uri="{FF2B5EF4-FFF2-40B4-BE49-F238E27FC236}">
                  <a16:creationId xmlns:a16="http://schemas.microsoft.com/office/drawing/2014/main" id="{EA99313D-9417-AD9E-5C9B-51408902BB9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771839" y="274837"/>
              <a:ext cx="1413236" cy="677176"/>
            </a:xfrm>
            <a:prstGeom prst="rect">
              <a:avLst/>
            </a:prstGeom>
          </p:spPr>
        </p:pic>
        <p:sp>
          <p:nvSpPr>
            <p:cNvPr id="7" name="Text Placeholder 2">
              <a:extLst>
                <a:ext uri="{FF2B5EF4-FFF2-40B4-BE49-F238E27FC236}">
                  <a16:creationId xmlns:a16="http://schemas.microsoft.com/office/drawing/2014/main" id="{870E949A-E7D5-BC39-4DE5-671B65E15400}"/>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Making</a:t>
              </a:r>
            </a:p>
            <a:p>
              <a:pPr>
                <a:lnSpc>
                  <a:spcPts val="1300"/>
                </a:lnSpc>
                <a:spcBef>
                  <a:spcPts val="0"/>
                </a:spcBef>
              </a:pPr>
              <a:r>
                <a:rPr lang="en-US" sz="1300" spc="-10" dirty="0">
                  <a:solidFill>
                    <a:srgbClr val="FFFFFF"/>
                  </a:solidFill>
                </a:rPr>
                <a:t>money</a:t>
              </a:r>
            </a:p>
          </p:txBody>
        </p:sp>
        <p:sp>
          <p:nvSpPr>
            <p:cNvPr id="8" name="Text Placeholder 3">
              <a:extLst>
                <a:ext uri="{FF2B5EF4-FFF2-40B4-BE49-F238E27FC236}">
                  <a16:creationId xmlns:a16="http://schemas.microsoft.com/office/drawing/2014/main" id="{74974852-0D0E-6E5F-1C65-F33907C9022D}"/>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2</a:t>
              </a:r>
            </a:p>
          </p:txBody>
        </p:sp>
      </p:grpSp>
      <p:sp>
        <p:nvSpPr>
          <p:cNvPr id="16" name="Rectangle 3">
            <a:extLst>
              <a:ext uri="{FF2B5EF4-FFF2-40B4-BE49-F238E27FC236}">
                <a16:creationId xmlns:a16="http://schemas.microsoft.com/office/drawing/2014/main" id="{7365EA5D-D474-B732-4DCF-105993DA3E34}"/>
              </a:ext>
            </a:extLst>
          </p:cNvPr>
          <p:cNvSpPr txBox="1">
            <a:spLocks noChangeArrowheads="1"/>
          </p:cNvSpPr>
          <p:nvPr/>
        </p:nvSpPr>
        <p:spPr>
          <a:xfrm>
            <a:off x="870857" y="2057458"/>
            <a:ext cx="42672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B</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graphicFrame>
        <p:nvGraphicFramePr>
          <p:cNvPr id="14" name="Table Placeholder 4">
            <a:extLst>
              <a:ext uri="{FF2B5EF4-FFF2-40B4-BE49-F238E27FC236}">
                <a16:creationId xmlns:a16="http://schemas.microsoft.com/office/drawing/2014/main" id="{7EE8D8F8-683D-1853-4F30-832E532E08FC}"/>
              </a:ext>
            </a:extLst>
          </p:cNvPr>
          <p:cNvGraphicFramePr>
            <a:graphicFrameLocks/>
          </p:cNvGraphicFramePr>
          <p:nvPr>
            <p:extLst>
              <p:ext uri="{D42A27DB-BD31-4B8C-83A1-F6EECF244321}">
                <p14:modId xmlns:p14="http://schemas.microsoft.com/office/powerpoint/2010/main" val="4065987561"/>
              </p:ext>
            </p:extLst>
          </p:nvPr>
        </p:nvGraphicFramePr>
        <p:xfrm>
          <a:off x="7277136" y="1560700"/>
          <a:ext cx="6447573" cy="2217954"/>
        </p:xfrm>
        <a:graphic>
          <a:graphicData uri="http://schemas.openxmlformats.org/drawingml/2006/table">
            <a:tbl>
              <a:tblPr firstRow="1" bandRow="1">
                <a:tableStyleId>{5C22544A-7EE6-4342-B048-85BDC9FD1C3A}</a:tableStyleId>
              </a:tblPr>
              <a:tblGrid>
                <a:gridCol w="403825">
                  <a:extLst>
                    <a:ext uri="{9D8B030D-6E8A-4147-A177-3AD203B41FA5}">
                      <a16:colId xmlns:a16="http://schemas.microsoft.com/office/drawing/2014/main" val="487361039"/>
                    </a:ext>
                  </a:extLst>
                </a:gridCol>
                <a:gridCol w="452845">
                  <a:extLst>
                    <a:ext uri="{9D8B030D-6E8A-4147-A177-3AD203B41FA5}">
                      <a16:colId xmlns:a16="http://schemas.microsoft.com/office/drawing/2014/main" val="999819871"/>
                    </a:ext>
                  </a:extLst>
                </a:gridCol>
                <a:gridCol w="5590903">
                  <a:extLst>
                    <a:ext uri="{9D8B030D-6E8A-4147-A177-3AD203B41FA5}">
                      <a16:colId xmlns:a16="http://schemas.microsoft.com/office/drawing/2014/main" val="1510726526"/>
                    </a:ext>
                  </a:extLst>
                </a:gridCol>
              </a:tblGrid>
              <a:tr h="409791">
                <a:tc gridSpan="3">
                  <a:txBody>
                    <a:bodyPr/>
                    <a:lstStyle/>
                    <a:p>
                      <a:endPar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9.</a:t>
                      </a:r>
                    </a:p>
                  </a:txBody>
                  <a:tcPr marT="118872" marB="0">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Which of the following employee benefits </a:t>
                      </a:r>
                      <a:b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b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would a working parent find most useful?</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Stock options</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Tax deferred retirement plan</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Social Security benefits</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Parental leave</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sp>
        <p:nvSpPr>
          <p:cNvPr id="15" name="Rectangle 3">
            <a:extLst>
              <a:ext uri="{FF2B5EF4-FFF2-40B4-BE49-F238E27FC236}">
                <a16:creationId xmlns:a16="http://schemas.microsoft.com/office/drawing/2014/main" id="{D4A01E9B-6B1D-E02B-5BA9-E907199FFD27}"/>
              </a:ext>
            </a:extLst>
          </p:cNvPr>
          <p:cNvSpPr txBox="1">
            <a:spLocks noChangeArrowheads="1"/>
          </p:cNvSpPr>
          <p:nvPr/>
        </p:nvSpPr>
        <p:spPr>
          <a:xfrm>
            <a:off x="7702062" y="2060637"/>
            <a:ext cx="422030"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D</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cxnSp>
        <p:nvCxnSpPr>
          <p:cNvPr id="20" name="Straight Connector 19">
            <a:extLst>
              <a:ext uri="{FF2B5EF4-FFF2-40B4-BE49-F238E27FC236}">
                <a16:creationId xmlns:a16="http://schemas.microsoft.com/office/drawing/2014/main" id="{CE58433E-E696-8DE7-045B-678FE0C10DC7}"/>
              </a:ext>
            </a:extLst>
          </p:cNvPr>
          <p:cNvCxnSpPr/>
          <p:nvPr/>
        </p:nvCxnSpPr>
        <p:spPr>
          <a:xfrm>
            <a:off x="7702062" y="2314637"/>
            <a:ext cx="42203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aphicFrame>
        <p:nvGraphicFramePr>
          <p:cNvPr id="22" name="Table Placeholder 4">
            <a:extLst>
              <a:ext uri="{FF2B5EF4-FFF2-40B4-BE49-F238E27FC236}">
                <a16:creationId xmlns:a16="http://schemas.microsoft.com/office/drawing/2014/main" id="{382FE092-3C1F-8405-57AF-1A25B9E864B6}"/>
              </a:ext>
            </a:extLst>
          </p:cNvPr>
          <p:cNvGraphicFramePr>
            <a:graphicFrameLocks/>
          </p:cNvGraphicFramePr>
          <p:nvPr>
            <p:extLst>
              <p:ext uri="{D42A27DB-BD31-4B8C-83A1-F6EECF244321}">
                <p14:modId xmlns:p14="http://schemas.microsoft.com/office/powerpoint/2010/main" val="4867808"/>
              </p:ext>
            </p:extLst>
          </p:nvPr>
        </p:nvGraphicFramePr>
        <p:xfrm>
          <a:off x="373141" y="4342648"/>
          <a:ext cx="6447573" cy="2217954"/>
        </p:xfrm>
        <a:graphic>
          <a:graphicData uri="http://schemas.openxmlformats.org/drawingml/2006/table">
            <a:tbl>
              <a:tblPr firstRow="1" bandRow="1">
                <a:tableStyleId>{5C22544A-7EE6-4342-B048-85BDC9FD1C3A}</a:tableStyleId>
              </a:tblPr>
              <a:tblGrid>
                <a:gridCol w="510262">
                  <a:extLst>
                    <a:ext uri="{9D8B030D-6E8A-4147-A177-3AD203B41FA5}">
                      <a16:colId xmlns:a16="http://schemas.microsoft.com/office/drawing/2014/main" val="487361039"/>
                    </a:ext>
                  </a:extLst>
                </a:gridCol>
                <a:gridCol w="449451">
                  <a:extLst>
                    <a:ext uri="{9D8B030D-6E8A-4147-A177-3AD203B41FA5}">
                      <a16:colId xmlns:a16="http://schemas.microsoft.com/office/drawing/2014/main" val="999819871"/>
                    </a:ext>
                  </a:extLst>
                </a:gridCol>
                <a:gridCol w="5487860">
                  <a:extLst>
                    <a:ext uri="{9D8B030D-6E8A-4147-A177-3AD203B41FA5}">
                      <a16:colId xmlns:a16="http://schemas.microsoft.com/office/drawing/2014/main" val="1510726526"/>
                    </a:ext>
                  </a:extLst>
                </a:gridCol>
              </a:tblGrid>
              <a:tr h="409791">
                <a:tc gridSpan="3">
                  <a:txBody>
                    <a:bodyPr/>
                    <a:lstStyle/>
                    <a:p>
                      <a:endParaRPr lang="en-US" sz="2000" b="1" i="0"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200" b="1" i="0" dirty="0">
                        <a:solidFill>
                          <a:srgbClr val="FFFFFF"/>
                        </a:solidFill>
                        <a:latin typeface="Segoe UI" panose="020B0502040204020203" pitchFamily="34" charset="0"/>
                        <a:cs typeface="Segoe UI" panose="020B0502040204020203" pitchFamily="34" charset="0"/>
                        <a:sym typeface="Segoe UI" panose="020B0502040204020203" pitchFamily="34" charset="0"/>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77009333"/>
                  </a:ext>
                </a:extLst>
              </a:tr>
              <a:tr h="364839">
                <a:tc>
                  <a:txBody>
                    <a:bodyPr/>
                    <a:lstStyle/>
                    <a:p>
                      <a:pPr marL="0" marR="0" lvl="0" indent="0" algn="l" defTabSz="1097198" rtl="0" eaLnBrk="1" fontAlgn="auto" latinLnBrk="0" hangingPunct="1">
                        <a:lnSpc>
                          <a:spcPct val="100000"/>
                        </a:lnSpc>
                        <a:spcBef>
                          <a:spcPts val="0"/>
                        </a:spcBef>
                        <a:spcAft>
                          <a:spcPts val="0"/>
                        </a:spcAft>
                        <a:buClrTx/>
                        <a:buSzTx/>
                        <a:buFontTx/>
                        <a:buNone/>
                        <a:tabLst/>
                        <a:defRPr/>
                      </a:pPr>
                      <a:r>
                        <a:rPr lang="en-US" sz="1400" b="0" i="0" spc="-30" baseline="0" dirty="0">
                          <a:solidFill>
                            <a:srgbClr val="002677"/>
                          </a:solidFill>
                          <a:latin typeface="Segoe UI" panose="020B0502040204020203" pitchFamily="34" charset="0"/>
                          <a:cs typeface="Segoe UI" panose="020B0502040204020203" pitchFamily="34" charset="0"/>
                          <a:sym typeface="Segoe UI" panose="020B0502040204020203" pitchFamily="34" charset="0"/>
                        </a:rPr>
                        <a:t>10.</a:t>
                      </a:r>
                    </a:p>
                  </a:txBody>
                  <a:tcPr marT="118872" marB="0">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600" b="1"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common deduction on a person’s</a:t>
                      </a:r>
                      <a:b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b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pay stub would be:</a:t>
                      </a:r>
                    </a:p>
                  </a:txBody>
                  <a:tcPr marL="182880" marT="9144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3167395656"/>
                  </a:ext>
                </a:extLst>
              </a:tr>
              <a:tr h="364839">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noFill/>
                  </a:tcPr>
                </a:tc>
                <a:tc>
                  <a:txBody>
                    <a:bodyPr/>
                    <a:lstStyle/>
                    <a:p>
                      <a:endParaRPr lang="en-US" sz="1400" b="0" i="0" dirty="0">
                        <a:solidFill>
                          <a:srgbClr val="002677"/>
                        </a:solidFill>
                        <a:latin typeface="Segoe UI" panose="020B0502040204020203" pitchFamily="34" charset="0"/>
                        <a:cs typeface="Segoe UI" panose="020B0502040204020203" pitchFamily="34" charset="0"/>
                        <a:sym typeface="Segoe UI" panose="020B0502040204020203" pitchFamily="34" charset="0"/>
                      </a:endParaRPr>
                    </a:p>
                  </a:txBody>
                  <a:tcPr marT="91440" marB="0" anchor="b">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A.  Gross pay</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B.  Unemployment tax</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C.  Federal income tax</a:t>
                      </a:r>
                    </a:p>
                    <a:p>
                      <a:pPr>
                        <a:lnSpc>
                          <a:spcPts val="2100"/>
                        </a:lnSpc>
                      </a:pPr>
                      <a:r>
                        <a:rPr lang="en-US" sz="1600" b="0" i="0" dirty="0">
                          <a:solidFill>
                            <a:srgbClr val="002677"/>
                          </a:solidFill>
                          <a:latin typeface="Segoe UI" panose="020B0502040204020203" pitchFamily="34" charset="0"/>
                          <a:cs typeface="Segoe UI" panose="020B0502040204020203" pitchFamily="34" charset="0"/>
                          <a:sym typeface="Segoe UI" panose="020B0502040204020203" pitchFamily="34" charset="0"/>
                        </a:rPr>
                        <a:t>D.  Excise tax</a:t>
                      </a:r>
                    </a:p>
                  </a:txBody>
                  <a:tcPr marL="182880" marT="182880" marB="0" anchor="b">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1787480483"/>
                  </a:ext>
                </a:extLst>
              </a:tr>
            </a:tbl>
          </a:graphicData>
        </a:graphic>
      </p:graphicFrame>
      <p:sp>
        <p:nvSpPr>
          <p:cNvPr id="23" name="Rectangle 3">
            <a:extLst>
              <a:ext uri="{FF2B5EF4-FFF2-40B4-BE49-F238E27FC236}">
                <a16:creationId xmlns:a16="http://schemas.microsoft.com/office/drawing/2014/main" id="{F5AA62E4-FEC7-3E08-C364-E58601F47977}"/>
              </a:ext>
            </a:extLst>
          </p:cNvPr>
          <p:cNvSpPr txBox="1">
            <a:spLocks noChangeArrowheads="1"/>
          </p:cNvSpPr>
          <p:nvPr/>
        </p:nvSpPr>
        <p:spPr>
          <a:xfrm>
            <a:off x="880474" y="4842585"/>
            <a:ext cx="453026" cy="254000"/>
          </a:xfrm>
        </p:spPr>
        <p:txBody>
          <a:bodyPr lIns="0" tIns="0" rIns="0" bIns="91440" anchor="ctr" anchorCtr="0"/>
          <a:lstStyle>
            <a:lvl1pPr marL="341345" indent="-341345" algn="l" defTabSz="913723" rtl="0" eaLnBrk="1" fontAlgn="base" hangingPunct="1">
              <a:spcBef>
                <a:spcPct val="20000"/>
              </a:spcBef>
              <a:spcAft>
                <a:spcPct val="0"/>
              </a:spcAft>
              <a:buFont typeface="Arial" charset="0"/>
              <a:buChar char="•"/>
              <a:defRPr sz="3100" kern="1200">
                <a:solidFill>
                  <a:schemeClr val="tx1"/>
                </a:solidFill>
                <a:latin typeface="+mn-lt"/>
                <a:ea typeface="+mn-ea"/>
                <a:cs typeface="+mn-cs"/>
              </a:defRPr>
            </a:lvl1pPr>
            <a:lvl2pPr marL="740968" indent="-285149" algn="l" defTabSz="913723"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673" indent="-226870" algn="l" defTabSz="913723" rtl="0" eaLnBrk="1" fontAlgn="base" hangingPunct="1">
              <a:spcBef>
                <a:spcPct val="20000"/>
              </a:spcBef>
              <a:spcAft>
                <a:spcPct val="0"/>
              </a:spcAft>
              <a:buFont typeface="Arial" charset="0"/>
              <a:buChar char="•"/>
              <a:defRPr kern="1200">
                <a:solidFill>
                  <a:schemeClr val="tx1"/>
                </a:solidFill>
                <a:latin typeface="+mn-lt"/>
                <a:ea typeface="+mn-ea"/>
                <a:cs typeface="+mn-cs"/>
              </a:defRPr>
            </a:lvl3pPr>
            <a:lvl4pPr marL="1598493"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6395" indent="-226870" algn="l" defTabSz="913723"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210"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39"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68"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97" indent="-228564" algn="l" defTabSz="91425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ts val="3000"/>
              </a:lnSpc>
              <a:spcBef>
                <a:spcPts val="0"/>
              </a:spcBef>
              <a:buNone/>
            </a:pPr>
            <a:r>
              <a:rPr lang="en-US" sz="1600" b="1" dirty="0">
                <a:solidFill>
                  <a:srgbClr val="3369FF"/>
                </a:solidFill>
                <a:latin typeface="Segoe UI" panose="020B0502040204020203" pitchFamily="34" charset="0"/>
                <a:ea typeface="Segoe UI Historic" panose="020B0502040204020203" pitchFamily="34" charset="0"/>
                <a:cs typeface="Segoe UI" panose="020B0502040204020203" pitchFamily="34" charset="0"/>
              </a:rPr>
              <a:t>C</a:t>
            </a:r>
            <a:endParaRPr lang="en-US" altLang="en-US" sz="1600" b="1" baseline="30000" dirty="0">
              <a:solidFill>
                <a:srgbClr val="3369FF"/>
              </a:solidFill>
              <a:latin typeface="Segoe UI" panose="020B0502040204020203" pitchFamily="34" charset="0"/>
              <a:cs typeface="Segoe UI" panose="020B0502040204020203" pitchFamily="34" charset="0"/>
            </a:endParaRPr>
          </a:p>
        </p:txBody>
      </p:sp>
      <p:cxnSp>
        <p:nvCxnSpPr>
          <p:cNvPr id="25" name="Straight Connector 24">
            <a:extLst>
              <a:ext uri="{FF2B5EF4-FFF2-40B4-BE49-F238E27FC236}">
                <a16:creationId xmlns:a16="http://schemas.microsoft.com/office/drawing/2014/main" id="{27DB0B6D-1043-72D0-2969-195F82B31EC1}"/>
              </a:ext>
            </a:extLst>
          </p:cNvPr>
          <p:cNvCxnSpPr>
            <a:cxnSpLocks/>
          </p:cNvCxnSpPr>
          <p:nvPr/>
        </p:nvCxnSpPr>
        <p:spPr>
          <a:xfrm>
            <a:off x="875557" y="5096585"/>
            <a:ext cx="45794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006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62C884EB-E521-8B27-BEB5-9E0BC23D1C15}"/>
              </a:ext>
            </a:extLst>
          </p:cNvPr>
          <p:cNvGrpSpPr/>
          <p:nvPr/>
        </p:nvGrpSpPr>
        <p:grpSpPr>
          <a:xfrm>
            <a:off x="0" y="5647707"/>
            <a:ext cx="5559748" cy="2581893"/>
            <a:chOff x="0" y="5647707"/>
            <a:chExt cx="5559748" cy="2581893"/>
          </a:xfrm>
        </p:grpSpPr>
        <p:pic>
          <p:nvPicPr>
            <p:cNvPr id="7" name="Picture 6" descr="Icon&#10;&#10;Description automatically generated">
              <a:extLst>
                <a:ext uri="{FF2B5EF4-FFF2-40B4-BE49-F238E27FC236}">
                  <a16:creationId xmlns:a16="http://schemas.microsoft.com/office/drawing/2014/main" id="{DBD3C847-72C0-7604-4CB8-276F0322FB94}"/>
                </a:ext>
              </a:extLst>
            </p:cNvPr>
            <p:cNvPicPr>
              <a:picLocks noChangeAspect="1"/>
            </p:cNvPicPr>
            <p:nvPr/>
          </p:nvPicPr>
          <p:blipFill>
            <a:blip r:embed="rId4">
              <a:alphaModFix/>
            </a:blip>
            <a:stretch>
              <a:fillRect/>
            </a:stretch>
          </p:blipFill>
          <p:spPr>
            <a:xfrm>
              <a:off x="0" y="5647707"/>
              <a:ext cx="4323806" cy="1449977"/>
            </a:xfrm>
            <a:prstGeom prst="rect">
              <a:avLst/>
            </a:prstGeom>
          </p:spPr>
        </p:pic>
        <p:pic>
          <p:nvPicPr>
            <p:cNvPr id="16" name="Picture 15" descr="Shape, rectangle&#10;&#10;Description automatically generated">
              <a:extLst>
                <a:ext uri="{FF2B5EF4-FFF2-40B4-BE49-F238E27FC236}">
                  <a16:creationId xmlns:a16="http://schemas.microsoft.com/office/drawing/2014/main" id="{730A606B-5A5F-0343-D873-0F02FA5482B1}"/>
                </a:ext>
              </a:extLst>
            </p:cNvPr>
            <p:cNvPicPr>
              <a:picLocks noChangeAspect="1"/>
            </p:cNvPicPr>
            <p:nvPr/>
          </p:nvPicPr>
          <p:blipFill>
            <a:blip r:embed="rId5">
              <a:alphaModFix/>
            </a:blip>
            <a:stretch>
              <a:fillRect/>
            </a:stretch>
          </p:blipFill>
          <p:spPr>
            <a:xfrm>
              <a:off x="2564356" y="7160522"/>
              <a:ext cx="2995392" cy="1069078"/>
            </a:xfrm>
            <a:prstGeom prst="rect">
              <a:avLst/>
            </a:prstGeom>
          </p:spPr>
        </p:pic>
      </p:grpSp>
      <p:graphicFrame>
        <p:nvGraphicFramePr>
          <p:cNvPr id="6" name="Object 5" hidden="1">
            <a:extLst>
              <a:ext uri="{FF2B5EF4-FFF2-40B4-BE49-F238E27FC236}">
                <a16:creationId xmlns:a16="http://schemas.microsoft.com/office/drawing/2014/main" id="{08520EB5-7513-E64C-B082-09A1782A0E5C}"/>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7772400" imgH="10058400" progId="TCLayout.ActiveDocument.1">
                  <p:embed/>
                </p:oleObj>
              </mc:Choice>
              <mc:Fallback>
                <p:oleObj name="think-cell Slide" r:id="rId6" imgW="7772400" imgH="10058400" progId="TCLayout.ActiveDocument.1">
                  <p:embed/>
                  <p:pic>
                    <p:nvPicPr>
                      <p:cNvPr id="6" name="Object 5" hidden="1">
                        <a:extLst>
                          <a:ext uri="{FF2B5EF4-FFF2-40B4-BE49-F238E27FC236}">
                            <a16:creationId xmlns:a16="http://schemas.microsoft.com/office/drawing/2014/main" id="{08520EB5-7513-E64C-B082-09A1782A0E5C}"/>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ext Placeholder 1">
            <a:extLst>
              <a:ext uri="{FF2B5EF4-FFF2-40B4-BE49-F238E27FC236}">
                <a16:creationId xmlns:a16="http://schemas.microsoft.com/office/drawing/2014/main" id="{F6F2515C-7BCA-5A4F-8FAE-07AF3E30D8D7}"/>
              </a:ext>
            </a:extLst>
          </p:cNvPr>
          <p:cNvSpPr>
            <a:spLocks noGrp="1"/>
          </p:cNvSpPr>
          <p:nvPr>
            <p:ph type="body" sz="quarter" idx="12"/>
          </p:nvPr>
        </p:nvSpPr>
        <p:spPr>
          <a:xfrm>
            <a:off x="3729077" y="1899858"/>
            <a:ext cx="8443873" cy="2735203"/>
          </a:xfrm>
        </p:spPr>
        <p:txBody>
          <a:bodyPr lIns="0"/>
          <a:lstStyle/>
          <a:p>
            <a:pPr>
              <a:lnSpc>
                <a:spcPct val="100000"/>
              </a:lnSpc>
            </a:pPr>
            <a:r>
              <a:rPr lang="en-US" sz="1800" b="0" dirty="0">
                <a:solidFill>
                  <a:schemeClr val="tx2"/>
                </a:solidFill>
              </a:rPr>
              <a:t>Divide into multiple teams. Each team will designate someone who will be the interviewer and someone who will be the interviewee. The interviewer will have </a:t>
            </a:r>
            <a:br>
              <a:rPr lang="en-US" sz="1800" b="0" dirty="0">
                <a:solidFill>
                  <a:schemeClr val="tx2"/>
                </a:solidFill>
              </a:rPr>
            </a:br>
            <a:r>
              <a:rPr lang="en-US" sz="1800" b="0" dirty="0">
                <a:solidFill>
                  <a:schemeClr val="tx2"/>
                </a:solidFill>
              </a:rPr>
              <a:t>3 minutes to prepare a list of  five questions to ask and in turn, the interviewee </a:t>
            </a:r>
            <a:br>
              <a:rPr lang="en-US" sz="1800" b="0" dirty="0">
                <a:solidFill>
                  <a:schemeClr val="tx2"/>
                </a:solidFill>
              </a:rPr>
            </a:br>
            <a:r>
              <a:rPr lang="en-US" sz="1800" b="0" dirty="0">
                <a:solidFill>
                  <a:schemeClr val="tx2"/>
                </a:solidFill>
              </a:rPr>
              <a:t>will have 3 minutes to prepare a list of five questions to ask the interviewer. </a:t>
            </a:r>
          </a:p>
          <a:p>
            <a:pPr>
              <a:lnSpc>
                <a:spcPct val="100000"/>
              </a:lnSpc>
            </a:pPr>
            <a:r>
              <a:rPr lang="en-US" altLang="en-US" sz="1800" b="0" dirty="0">
                <a:solidFill>
                  <a:schemeClr val="tx2"/>
                </a:solidFill>
              </a:rPr>
              <a:t>The name of the company is ABC High School in Anytown, U.S.A. The position is </a:t>
            </a:r>
            <a:br>
              <a:rPr lang="en-US" altLang="en-US" sz="1800" b="0" dirty="0">
                <a:solidFill>
                  <a:schemeClr val="tx2"/>
                </a:solidFill>
              </a:rPr>
            </a:br>
            <a:r>
              <a:rPr lang="en-US" altLang="en-US" sz="1800" b="0" dirty="0">
                <a:solidFill>
                  <a:schemeClr val="tx2"/>
                </a:solidFill>
              </a:rPr>
              <a:t>of a guidance counselor. At the conclusion of the interview, each team will openly discuss whether the interview went well and why or if it didn’t go well, and why.</a:t>
            </a:r>
          </a:p>
        </p:txBody>
      </p:sp>
      <p:sp>
        <p:nvSpPr>
          <p:cNvPr id="3" name="Slide Number Placeholder 2">
            <a:extLst>
              <a:ext uri="{FF2B5EF4-FFF2-40B4-BE49-F238E27FC236}">
                <a16:creationId xmlns:a16="http://schemas.microsoft.com/office/drawing/2014/main" id="{DDD2CA36-4530-FE47-8DB8-81CE1166A262}"/>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cxnSp>
        <p:nvCxnSpPr>
          <p:cNvPr id="19" name="Straight Connector 18">
            <a:extLst>
              <a:ext uri="{FF2B5EF4-FFF2-40B4-BE49-F238E27FC236}">
                <a16:creationId xmlns:a16="http://schemas.microsoft.com/office/drawing/2014/main" id="{B9345C12-DD01-1847-91C1-DF289BD71C3F}"/>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8A26E5AE-5995-D542-8430-EFB25D6B1D70}"/>
              </a:ext>
            </a:extLst>
          </p:cNvPr>
          <p:cNvSpPr/>
          <p:nvPr/>
        </p:nvSpPr>
        <p:spPr>
          <a:xfrm>
            <a:off x="2224283" y="1923507"/>
            <a:ext cx="1014784" cy="1014784"/>
          </a:xfrm>
          <a:prstGeom prst="ellipse">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
            <a:extLst>
              <a:ext uri="{FF2B5EF4-FFF2-40B4-BE49-F238E27FC236}">
                <a16:creationId xmlns:a16="http://schemas.microsoft.com/office/drawing/2014/main" id="{F6605A6A-487B-6446-8AD3-1995E9FB6365}"/>
              </a:ext>
            </a:extLst>
          </p:cNvPr>
          <p:cNvSpPr txBox="1">
            <a:spLocks/>
          </p:cNvSpPr>
          <p:nvPr/>
        </p:nvSpPr>
        <p:spPr>
          <a:xfrm>
            <a:off x="2224283" y="2135304"/>
            <a:ext cx="1014785" cy="591191"/>
          </a:xfrm>
          <a:prstGeom prst="rect">
            <a:avLst/>
          </a:prstGeom>
        </p:spPr>
        <p:txBody>
          <a:bodyPr anchor="ctr" anchorCtr="0"/>
          <a:lstStyle>
            <a:lvl1pPr marL="0" indent="0" algn="l" defTabSz="1097198" rtl="0" eaLnBrk="1" latinLnBrk="0" hangingPunct="1">
              <a:lnSpc>
                <a:spcPct val="90000"/>
              </a:lnSpc>
              <a:spcBef>
                <a:spcPts val="1200"/>
              </a:spcBef>
              <a:buFont typeface="Arial" panose="020B0604020202020204" pitchFamily="34" charset="0"/>
              <a:buNone/>
              <a:defRPr sz="4500" b="1" i="0" kern="1200">
                <a:solidFill>
                  <a:srgbClr val="3369FF"/>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gn="ctr">
              <a:lnSpc>
                <a:spcPct val="100000"/>
              </a:lnSpc>
              <a:spcBef>
                <a:spcPts val="0"/>
              </a:spcBef>
            </a:pPr>
            <a:r>
              <a:rPr lang="en-US" sz="1400" dirty="0">
                <a:solidFill>
                  <a:srgbClr val="FFFFFF"/>
                </a:solidFill>
              </a:rPr>
              <a:t>Group activity</a:t>
            </a:r>
          </a:p>
        </p:txBody>
      </p:sp>
      <p:pic>
        <p:nvPicPr>
          <p:cNvPr id="20" name="Graphic 19">
            <a:extLst>
              <a:ext uri="{FF2B5EF4-FFF2-40B4-BE49-F238E27FC236}">
                <a16:creationId xmlns:a16="http://schemas.microsoft.com/office/drawing/2014/main" id="{7A4EFFB2-7BD0-5445-930A-6A80E0112ED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9210" y="7528334"/>
            <a:ext cx="570886" cy="380591"/>
          </a:xfrm>
          <a:prstGeom prst="rect">
            <a:avLst/>
          </a:prstGeom>
        </p:spPr>
      </p:pic>
      <p:sp>
        <p:nvSpPr>
          <p:cNvPr id="14" name="Text Placeholder 4">
            <a:extLst>
              <a:ext uri="{FF2B5EF4-FFF2-40B4-BE49-F238E27FC236}">
                <a16:creationId xmlns:a16="http://schemas.microsoft.com/office/drawing/2014/main" id="{041B8E1D-FB14-827C-A6F7-BCC7FC4D4F8E}"/>
              </a:ext>
            </a:extLst>
          </p:cNvPr>
          <p:cNvSpPr txBox="1">
            <a:spLocks/>
          </p:cNvSpPr>
          <p:nvPr/>
        </p:nvSpPr>
        <p:spPr>
          <a:xfrm>
            <a:off x="342145" y="459462"/>
            <a:ext cx="9601955" cy="655479"/>
          </a:xfrm>
          <a:prstGeom prst="rect">
            <a:avLst/>
          </a:prstGeom>
        </p:spPr>
        <p:txBody>
          <a:bodyPr>
            <a:noAutofit/>
          </a:bodyPr>
          <a:lstStyle>
            <a:lvl1pPr marL="0" indent="0" algn="l" defTabSz="1097198" rtl="0" eaLnBrk="1" latinLnBrk="0" hangingPunct="1">
              <a:lnSpc>
                <a:spcPts val="3000"/>
              </a:lnSpc>
              <a:spcBef>
                <a:spcPts val="1200"/>
              </a:spcBef>
              <a:buFont typeface="Arial" panose="020B0604020202020204" pitchFamily="34" charset="0"/>
              <a:buNone/>
              <a:defRPr sz="3500" b="1" i="0" kern="1200">
                <a:solidFill>
                  <a:srgbClr val="002677"/>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Lesson 2 quiz</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5" name="Group 4">
            <a:extLst>
              <a:ext uri="{FF2B5EF4-FFF2-40B4-BE49-F238E27FC236}">
                <a16:creationId xmlns:a16="http://schemas.microsoft.com/office/drawing/2014/main" id="{A3436CFA-8F23-4361-AFAC-EF4C0A7BE350}"/>
              </a:ext>
            </a:extLst>
          </p:cNvPr>
          <p:cNvGrpSpPr/>
          <p:nvPr/>
        </p:nvGrpSpPr>
        <p:grpSpPr>
          <a:xfrm>
            <a:off x="12743939" y="283545"/>
            <a:ext cx="1452485" cy="677176"/>
            <a:chOff x="12762742" y="274837"/>
            <a:chExt cx="1452485" cy="677176"/>
          </a:xfrm>
        </p:grpSpPr>
        <p:pic>
          <p:nvPicPr>
            <p:cNvPr id="12" name="Graphic 11">
              <a:extLst>
                <a:ext uri="{FF2B5EF4-FFF2-40B4-BE49-F238E27FC236}">
                  <a16:creationId xmlns:a16="http://schemas.microsoft.com/office/drawing/2014/main" id="{64440196-DB39-172A-C668-89C9569341F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771839" y="274837"/>
              <a:ext cx="1413236" cy="677176"/>
            </a:xfrm>
            <a:prstGeom prst="rect">
              <a:avLst/>
            </a:prstGeom>
          </p:spPr>
        </p:pic>
        <p:sp>
          <p:nvSpPr>
            <p:cNvPr id="18" name="Text Placeholder 2">
              <a:extLst>
                <a:ext uri="{FF2B5EF4-FFF2-40B4-BE49-F238E27FC236}">
                  <a16:creationId xmlns:a16="http://schemas.microsoft.com/office/drawing/2014/main" id="{C17C6EB1-85E1-E677-6A30-D1E43E8D5D00}"/>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Making</a:t>
              </a:r>
            </a:p>
            <a:p>
              <a:pPr>
                <a:lnSpc>
                  <a:spcPts val="1300"/>
                </a:lnSpc>
                <a:spcBef>
                  <a:spcPts val="0"/>
                </a:spcBef>
              </a:pPr>
              <a:r>
                <a:rPr lang="en-US" sz="1300" spc="-10" dirty="0">
                  <a:solidFill>
                    <a:srgbClr val="FFFFFF"/>
                  </a:solidFill>
                </a:rPr>
                <a:t>money</a:t>
              </a:r>
            </a:p>
          </p:txBody>
        </p:sp>
        <p:sp>
          <p:nvSpPr>
            <p:cNvPr id="21" name="Text Placeholder 3">
              <a:extLst>
                <a:ext uri="{FF2B5EF4-FFF2-40B4-BE49-F238E27FC236}">
                  <a16:creationId xmlns:a16="http://schemas.microsoft.com/office/drawing/2014/main" id="{FB5C5D9A-2B33-BF91-D118-3EF841EDAC1C}"/>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2</a:t>
              </a:r>
            </a:p>
          </p:txBody>
        </p:sp>
      </p:grpSp>
      <p:sp>
        <p:nvSpPr>
          <p:cNvPr id="22" name="Footer Placeholder 3">
            <a:extLst>
              <a:ext uri="{FF2B5EF4-FFF2-40B4-BE49-F238E27FC236}">
                <a16:creationId xmlns:a16="http://schemas.microsoft.com/office/drawing/2014/main" id="{00BB5974-B661-E328-67D2-D09D77A407A0}"/>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Making money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2161344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0030E78-2C01-474F-8E81-854E8C90D733}"/>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3" name="Object 2" hidden="1">
                        <a:extLst>
                          <a:ext uri="{FF2B5EF4-FFF2-40B4-BE49-F238E27FC236}">
                            <a16:creationId xmlns:a16="http://schemas.microsoft.com/office/drawing/2014/main" id="{60030E78-2C01-474F-8E81-854E8C90D733}"/>
                          </a:ext>
                        </a:extLst>
                      </p:cNvPr>
                      <p:cNvPicPr/>
                      <p:nvPr/>
                    </p:nvPicPr>
                    <p:blipFill>
                      <a:blip r:embed="rId5"/>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13</a:t>
            </a:fld>
            <a:endParaRPr lang="en-US" dirty="0">
              <a:latin typeface="Segoe UI" panose="020B0502040204020203" pitchFamily="34" charset="0"/>
              <a:sym typeface="Segoe UI" panose="020B0502040204020203" pitchFamily="34" charset="0"/>
            </a:endParaRPr>
          </a:p>
        </p:txBody>
      </p:sp>
      <p:sp>
        <p:nvSpPr>
          <p:cNvPr id="10" name="Text Placeholder 5">
            <a:extLst>
              <a:ext uri="{FF2B5EF4-FFF2-40B4-BE49-F238E27FC236}">
                <a16:creationId xmlns:a16="http://schemas.microsoft.com/office/drawing/2014/main" id="{0598B693-ABA2-E54C-981F-BB4D061E9A38}"/>
              </a:ext>
            </a:extLst>
          </p:cNvPr>
          <p:cNvSpPr txBox="1">
            <a:spLocks/>
          </p:cNvSpPr>
          <p:nvPr/>
        </p:nvSpPr>
        <p:spPr>
          <a:xfrm>
            <a:off x="457200" y="1761473"/>
            <a:ext cx="13715999" cy="1569660"/>
          </a:xfrm>
          <a:prstGeom prst="rect">
            <a:avLst/>
          </a:prstGeom>
        </p:spPr>
        <p:txBody>
          <a:bodyPr wrap="square" lIns="0" rIns="0" numCol="1" spcCol="365760">
            <a:spAutoFit/>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sz="1100" dirty="0">
                <a:solidFill>
                  <a:srgbClr val="75787B"/>
                </a:solidFill>
                <a:effectLst/>
                <a:latin typeface="Segoe UI" panose="020B0502040204020203" pitchFamily="34" charset="0"/>
                <a:cs typeface="Segoe UI" panose="020B0502040204020203" pitchFamily="34" charset="0"/>
              </a:rPr>
              <a:t>Equitable is the brand name of the retirement and protection subsidiaries of Equitable Holdings, Inc., including Equitable Financial Life Insurance Company (Equitable Financial) (NY, NY); Equitable Financial Life Insurance Company of America (Equitable America), an AZ stock company; and Equitable Distributors, LLC. The obligations of Equitable Financial and Equitable America are backed solely by their claims-paying abilities. Equitable Advisors is the brand name of Equitable Advisors, LLC.</a:t>
            </a:r>
          </a:p>
          <a:p>
            <a:pPr marL="0" indent="0">
              <a:lnSpc>
                <a:spcPct val="100000"/>
              </a:lnSpc>
              <a:buNone/>
            </a:pPr>
            <a:r>
              <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rPr>
              <a:t>© 2022 Equitable Holdings, Inc. All rights reserved. GE-4907264.1 (8/22) (Exp. 8/24)  |  G1849505  |  Cat. #164714 (9/22)</a:t>
            </a:r>
          </a:p>
          <a:p>
            <a:pPr marL="0" indent="0">
              <a:lnSpc>
                <a:spcPct val="100000"/>
              </a:lnSpc>
              <a:buFont typeface="Arial" panose="020B0604020202020204" pitchFamily="34" charset="0"/>
              <a:buNone/>
            </a:pP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0" indent="0">
              <a:lnSpc>
                <a:spcPct val="100000"/>
              </a:lnSpc>
              <a:buFont typeface="Arial" panose="020B0604020202020204" pitchFamily="34" charset="0"/>
              <a:buNone/>
            </a:pPr>
            <a:endParaRPr lang="en-US" sz="1100" dirty="0">
              <a:solidFill>
                <a:srgbClr val="75787B"/>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Title 4">
            <a:extLst>
              <a:ext uri="{FF2B5EF4-FFF2-40B4-BE49-F238E27FC236}">
                <a16:creationId xmlns:a16="http://schemas.microsoft.com/office/drawing/2014/main" id="{2A06B861-DA23-8E41-86BC-44DCE6C1AFF4}"/>
              </a:ext>
            </a:extLst>
          </p:cNvPr>
          <p:cNvSpPr>
            <a:spLocks noGrp="1"/>
          </p:cNvSpPr>
          <p:nvPr>
            <p:ph type="ctrTitle"/>
          </p:nvPr>
        </p:nvSpPr>
        <p:spPr>
          <a:xfrm>
            <a:off x="364865" y="400484"/>
            <a:ext cx="5578737" cy="575833"/>
          </a:xfrm>
        </p:spPr>
        <p:txBody>
          <a:bodyPr vert="horz"/>
          <a:lstStyle/>
          <a:p>
            <a:r>
              <a:rPr lang="en-US" dirty="0">
                <a:solidFill>
                  <a:srgbClr val="002577"/>
                </a:solidFill>
                <a:latin typeface="Segoe UI" panose="020B0502040204020203" pitchFamily="34" charset="0"/>
                <a:cs typeface="Segoe UI" panose="020B0502040204020203" pitchFamily="34" charset="0"/>
              </a:rPr>
              <a:t>Important information</a:t>
            </a:r>
          </a:p>
        </p:txBody>
      </p:sp>
      <p:cxnSp>
        <p:nvCxnSpPr>
          <p:cNvPr id="15" name="Straight Connector 14">
            <a:extLst>
              <a:ext uri="{FF2B5EF4-FFF2-40B4-BE49-F238E27FC236}">
                <a16:creationId xmlns:a16="http://schemas.microsoft.com/office/drawing/2014/main" id="{0DC5C975-1E3C-DD45-BF28-A2D535E647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D2B007DC-A33B-A84F-B2F0-EFF464C4A1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9210" y="7528334"/>
            <a:ext cx="570886" cy="380591"/>
          </a:xfrm>
          <a:prstGeom prst="rect">
            <a:avLst/>
          </a:prstGeom>
        </p:spPr>
      </p:pic>
      <p:sp>
        <p:nvSpPr>
          <p:cNvPr id="4" name="Footer Placeholder 3">
            <a:extLst>
              <a:ext uri="{FF2B5EF4-FFF2-40B4-BE49-F238E27FC236}">
                <a16:creationId xmlns:a16="http://schemas.microsoft.com/office/drawing/2014/main" id="{5BDBED9D-F1B9-BDC3-2014-19B238F431B3}"/>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Making money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350421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466EA2-3923-8D49-B14F-211B741237F1}"/>
              </a:ext>
            </a:extLst>
          </p:cNvPr>
          <p:cNvGraphicFramePr>
            <a:graphicFrameLocks noChangeAspect="1"/>
          </p:cNvGraphicFramePr>
          <p:nvPr>
            <p:custDataLst>
              <p:tags r:id="rId1"/>
            </p:custDataLst>
            <p:extLst>
              <p:ext uri="{D42A27DB-BD31-4B8C-83A1-F6EECF244321}">
                <p14:modId xmlns:p14="http://schemas.microsoft.com/office/powerpoint/2010/main" val="220447454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0" name=""/>
                      <p:cNvPicPr/>
                      <p:nvPr/>
                    </p:nvPicPr>
                    <p:blipFill>
                      <a:blip r:embed="rId5"/>
                      <a:stretch>
                        <a:fillRect/>
                      </a:stretch>
                    </p:blipFill>
                    <p:spPr>
                      <a:xfrm>
                        <a:off x="1588" y="1588"/>
                        <a:ext cx="1227" cy="1588"/>
                      </a:xfrm>
                      <a:prstGeom prst="rect">
                        <a:avLst/>
                      </a:prstGeom>
                    </p:spPr>
                  </p:pic>
                </p:oleObj>
              </mc:Fallback>
            </mc:AlternateContent>
          </a:graphicData>
        </a:graphic>
      </p:graphicFrame>
      <p:pic>
        <p:nvPicPr>
          <p:cNvPr id="10" name="Graphic 9">
            <a:extLst>
              <a:ext uri="{FF2B5EF4-FFF2-40B4-BE49-F238E27FC236}">
                <a16:creationId xmlns:a16="http://schemas.microsoft.com/office/drawing/2014/main" id="{34014E9E-39A7-5343-9333-C8FF7D58068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4971" y="7525214"/>
            <a:ext cx="568775" cy="379183"/>
          </a:xfrm>
          <a:prstGeom prst="rect">
            <a:avLst/>
          </a:prstGeom>
        </p:spPr>
      </p:pic>
      <p:pic>
        <p:nvPicPr>
          <p:cNvPr id="5" name="Graphic 4">
            <a:extLst>
              <a:ext uri="{FF2B5EF4-FFF2-40B4-BE49-F238E27FC236}">
                <a16:creationId xmlns:a16="http://schemas.microsoft.com/office/drawing/2014/main" id="{9B65CEAB-02ED-0E4D-A4D3-F588CB2385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79006" y="2514601"/>
            <a:ext cx="3587745" cy="3187460"/>
          </a:xfrm>
          <a:prstGeom prst="rect">
            <a:avLst/>
          </a:prstGeom>
        </p:spPr>
      </p:pic>
      <p:cxnSp>
        <p:nvCxnSpPr>
          <p:cNvPr id="7" name="Straight Connector 6">
            <a:extLst>
              <a:ext uri="{FF2B5EF4-FFF2-40B4-BE49-F238E27FC236}">
                <a16:creationId xmlns:a16="http://schemas.microsoft.com/office/drawing/2014/main" id="{205C1D2E-03D4-404D-A19C-251CE5C88A15}"/>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263E7A8-BF8D-FB41-A500-B83827026E2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spTree>
    <p:extLst>
      <p:ext uri="{BB962C8B-B14F-4D97-AF65-F5344CB8AC3E}">
        <p14:creationId xmlns:p14="http://schemas.microsoft.com/office/powerpoint/2010/main" val="1143419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9E63D54-1AFE-3445-A78E-CBEDBEE76F9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59E63D54-1AFE-3445-A78E-CBEDBEE76F9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DCCF656-173C-874B-9273-23C186CA7C60}"/>
              </a:ext>
            </a:extLst>
          </p:cNvPr>
          <p:cNvSpPr>
            <a:spLocks noGrp="1"/>
          </p:cNvSpPr>
          <p:nvPr>
            <p:ph type="body" sz="quarter" idx="12"/>
          </p:nvPr>
        </p:nvSpPr>
        <p:spPr/>
        <p:txBody>
          <a:bodyPr/>
          <a:lstStyle/>
          <a:p>
            <a:r>
              <a:rPr lang="en-US" dirty="0">
                <a:latin typeface="Segoe UI" panose="020B0502040204020203" pitchFamily="34" charset="0"/>
                <a:sym typeface="Segoe UI" panose="020B0502040204020203" pitchFamily="34" charset="0"/>
              </a:rPr>
              <a:t>Thank you.</a:t>
            </a:r>
          </a:p>
        </p:txBody>
      </p:sp>
      <p:cxnSp>
        <p:nvCxnSpPr>
          <p:cNvPr id="6" name="Straight Connector 5">
            <a:extLst>
              <a:ext uri="{FF2B5EF4-FFF2-40B4-BE49-F238E27FC236}">
                <a16:creationId xmlns:a16="http://schemas.microsoft.com/office/drawing/2014/main" id="{00BBEB69-3C6F-5D49-91C9-0BCEEA7A478F}"/>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7" name="Graphic 6">
            <a:extLst>
              <a:ext uri="{FF2B5EF4-FFF2-40B4-BE49-F238E27FC236}">
                <a16:creationId xmlns:a16="http://schemas.microsoft.com/office/drawing/2014/main" id="{81E8A237-5CCE-F348-BB1D-AB35DE1F746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24971" y="7525214"/>
            <a:ext cx="568775" cy="379183"/>
          </a:xfrm>
          <a:prstGeom prst="rect">
            <a:avLst/>
          </a:prstGeom>
        </p:spPr>
      </p:pic>
    </p:spTree>
    <p:extLst>
      <p:ext uri="{BB962C8B-B14F-4D97-AF65-F5344CB8AC3E}">
        <p14:creationId xmlns:p14="http://schemas.microsoft.com/office/powerpoint/2010/main" val="2511253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CD78D0E-A07F-9345-AE42-7E96EB6B78E0}"/>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1CD78D0E-A07F-9345-AE42-7E96EB6B78E0}"/>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438030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Oval 48">
            <a:extLst>
              <a:ext uri="{FF2B5EF4-FFF2-40B4-BE49-F238E27FC236}">
                <a16:creationId xmlns:a16="http://schemas.microsoft.com/office/drawing/2014/main" id="{BA1D6C48-16A2-254E-92A3-880DF81CED20}"/>
              </a:ext>
            </a:extLst>
          </p:cNvPr>
          <p:cNvSpPr/>
          <p:nvPr/>
        </p:nvSpPr>
        <p:spPr>
          <a:xfrm>
            <a:off x="9794437" y="6097039"/>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Graphic 73">
            <a:extLst>
              <a:ext uri="{FF2B5EF4-FFF2-40B4-BE49-F238E27FC236}">
                <a16:creationId xmlns:a16="http://schemas.microsoft.com/office/drawing/2014/main" id="{A153C54F-0BF0-EEF5-5A7A-01C60CDA08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38905" y="6241507"/>
            <a:ext cx="427608" cy="427608"/>
          </a:xfrm>
          <a:prstGeom prst="rect">
            <a:avLst/>
          </a:prstGeom>
        </p:spPr>
      </p:pic>
      <p:sp>
        <p:nvSpPr>
          <p:cNvPr id="71" name="Oval 70">
            <a:extLst>
              <a:ext uri="{FF2B5EF4-FFF2-40B4-BE49-F238E27FC236}">
                <a16:creationId xmlns:a16="http://schemas.microsoft.com/office/drawing/2014/main" id="{DF077B06-3B6D-C874-2E38-B702A7B2AC7F}"/>
              </a:ext>
            </a:extLst>
          </p:cNvPr>
          <p:cNvSpPr/>
          <p:nvPr/>
        </p:nvSpPr>
        <p:spPr>
          <a:xfrm>
            <a:off x="5038020" y="6097039"/>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Graphic 71">
            <a:extLst>
              <a:ext uri="{FF2B5EF4-FFF2-40B4-BE49-F238E27FC236}">
                <a16:creationId xmlns:a16="http://schemas.microsoft.com/office/drawing/2014/main" id="{05093E96-EEDF-113B-9FF5-3E80D60C7B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95428" y="6235861"/>
            <a:ext cx="404563" cy="404563"/>
          </a:xfrm>
          <a:prstGeom prst="rect">
            <a:avLst/>
          </a:prstGeom>
        </p:spPr>
      </p:pic>
      <p:sp>
        <p:nvSpPr>
          <p:cNvPr id="48" name="Oval 47">
            <a:extLst>
              <a:ext uri="{FF2B5EF4-FFF2-40B4-BE49-F238E27FC236}">
                <a16:creationId xmlns:a16="http://schemas.microsoft.com/office/drawing/2014/main" id="{47465A5F-F2A0-A24A-9897-8550B87659CF}"/>
              </a:ext>
            </a:extLst>
          </p:cNvPr>
          <p:cNvSpPr/>
          <p:nvPr/>
        </p:nvSpPr>
        <p:spPr>
          <a:xfrm>
            <a:off x="9794437" y="4794384"/>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Graphic 68">
            <a:extLst>
              <a:ext uri="{FF2B5EF4-FFF2-40B4-BE49-F238E27FC236}">
                <a16:creationId xmlns:a16="http://schemas.microsoft.com/office/drawing/2014/main" id="{151203B5-A2A6-0911-5418-90B1F3413C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44253" y="4925827"/>
            <a:ext cx="428894" cy="428894"/>
          </a:xfrm>
          <a:prstGeom prst="rect">
            <a:avLst/>
          </a:prstGeom>
        </p:spPr>
      </p:pic>
      <p:sp>
        <p:nvSpPr>
          <p:cNvPr id="38" name="Oval 37">
            <a:extLst>
              <a:ext uri="{FF2B5EF4-FFF2-40B4-BE49-F238E27FC236}">
                <a16:creationId xmlns:a16="http://schemas.microsoft.com/office/drawing/2014/main" id="{C821AE03-AE0A-8145-8AC0-8800567E2E77}"/>
              </a:ext>
            </a:extLst>
          </p:cNvPr>
          <p:cNvSpPr/>
          <p:nvPr/>
        </p:nvSpPr>
        <p:spPr>
          <a:xfrm>
            <a:off x="5038020" y="3501191"/>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Graphic 66">
            <a:extLst>
              <a:ext uri="{FF2B5EF4-FFF2-40B4-BE49-F238E27FC236}">
                <a16:creationId xmlns:a16="http://schemas.microsoft.com/office/drawing/2014/main" id="{852E3470-0DFD-0640-D12E-6A88AB9DAFD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148838" y="3553286"/>
            <a:ext cx="589100" cy="589100"/>
          </a:xfrm>
          <a:prstGeom prst="rect">
            <a:avLst/>
          </a:prstGeom>
        </p:spPr>
      </p:pic>
      <p:graphicFrame>
        <p:nvGraphicFramePr>
          <p:cNvPr id="30" name="Object 29" hidden="1">
            <a:extLst>
              <a:ext uri="{FF2B5EF4-FFF2-40B4-BE49-F238E27FC236}">
                <a16:creationId xmlns:a16="http://schemas.microsoft.com/office/drawing/2014/main" id="{C9F09E2A-4822-EC47-9AF8-4C9587ADE062}"/>
              </a:ext>
            </a:extLst>
          </p:cNvPr>
          <p:cNvGraphicFramePr>
            <a:graphicFrameLocks noChangeAspect="1"/>
          </p:cNvGraphicFramePr>
          <p:nvPr>
            <p:custDataLst>
              <p:tags r:id="rId1"/>
            </p:custDataLst>
            <p:extLst>
              <p:ext uri="{D42A27DB-BD31-4B8C-83A1-F6EECF244321}">
                <p14:modId xmlns:p14="http://schemas.microsoft.com/office/powerpoint/2010/main" val="150741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3" imgW="7772400" imgH="10058400" progId="TCLayout.ActiveDocument.1">
                  <p:embed/>
                </p:oleObj>
              </mc:Choice>
              <mc:Fallback>
                <p:oleObj name="think-cell Slide" r:id="rId13" imgW="7772400" imgH="10058400" progId="TCLayout.ActiveDocument.1">
                  <p:embed/>
                  <p:pic>
                    <p:nvPicPr>
                      <p:cNvPr id="30" name="Object 29" hidden="1">
                        <a:extLst>
                          <a:ext uri="{FF2B5EF4-FFF2-40B4-BE49-F238E27FC236}">
                            <a16:creationId xmlns:a16="http://schemas.microsoft.com/office/drawing/2014/main" id="{C9F09E2A-4822-EC47-9AF8-4C9587ADE062}"/>
                          </a:ext>
                        </a:extLst>
                      </p:cNvPr>
                      <p:cNvPicPr/>
                      <p:nvPr/>
                    </p:nvPicPr>
                    <p:blipFill>
                      <a:blip r:embed="rId14"/>
                      <a:stretch>
                        <a:fillRect/>
                      </a:stretch>
                    </p:blipFill>
                    <p:spPr>
                      <a:xfrm>
                        <a:off x="1588" y="1588"/>
                        <a:ext cx="1587" cy="1587"/>
                      </a:xfrm>
                      <a:prstGeom prst="rect">
                        <a:avLst/>
                      </a:prstGeom>
                    </p:spPr>
                  </p:pic>
                </p:oleObj>
              </mc:Fallback>
            </mc:AlternateContent>
          </a:graphicData>
        </a:graphic>
      </p:graphicFrame>
      <p:sp>
        <p:nvSpPr>
          <p:cNvPr id="31" name="Rectangle 30" hidden="1">
            <a:extLst>
              <a:ext uri="{FF2B5EF4-FFF2-40B4-BE49-F238E27FC236}">
                <a16:creationId xmlns:a16="http://schemas.microsoft.com/office/drawing/2014/main" id="{246AB013-EF6F-7F41-82A4-2AC25A41513F}"/>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2" name="Text Placeholder 1">
            <a:extLst>
              <a:ext uri="{FF2B5EF4-FFF2-40B4-BE49-F238E27FC236}">
                <a16:creationId xmlns:a16="http://schemas.microsoft.com/office/drawing/2014/main" id="{50403E21-65BA-3C48-B46E-877490BFE01F}"/>
              </a:ext>
            </a:extLst>
          </p:cNvPr>
          <p:cNvSpPr>
            <a:spLocks noGrp="1"/>
          </p:cNvSpPr>
          <p:nvPr>
            <p:ph type="body" sz="quarter" idx="18"/>
          </p:nvPr>
        </p:nvSpPr>
        <p:spPr>
          <a:xfrm>
            <a:off x="5870945" y="3568985"/>
            <a:ext cx="3679455" cy="978920"/>
          </a:xfrm>
        </p:spPr>
        <p:txBody>
          <a:bodyPr/>
          <a:lstStyle/>
          <a:p>
            <a:pPr>
              <a:lnSpc>
                <a:spcPct val="100000"/>
              </a:lnSpc>
            </a:pPr>
            <a:r>
              <a:rPr lang="en-US" sz="1600" dirty="0">
                <a:solidFill>
                  <a:schemeClr val="tx2"/>
                </a:solidFill>
                <a:latin typeface="Segoe UI" panose="020B0502040204020203" pitchFamily="34" charset="0"/>
                <a:sym typeface="Segoe UI" panose="020B0502040204020203" pitchFamily="34" charset="0"/>
              </a:rPr>
              <a:t>Phase 1: </a:t>
            </a:r>
            <a:r>
              <a:rPr lang="en-US" sz="1600" dirty="0">
                <a:solidFill>
                  <a:schemeClr val="tx2"/>
                </a:solidFill>
                <a:latin typeface="Segoe UI Semibold" panose="020B0502040204020203" pitchFamily="34" charset="0"/>
                <a:cs typeface="Segoe UI Semibold" panose="020B0502040204020203" pitchFamily="34" charset="0"/>
              </a:rPr>
              <a:t>Assess your </a:t>
            </a:r>
            <a:br>
              <a:rPr lang="en-US" sz="1600" dirty="0">
                <a:solidFill>
                  <a:schemeClr val="tx2"/>
                </a:solidFill>
                <a:latin typeface="Segoe UI Semibold" panose="020B0502040204020203" pitchFamily="34" charset="0"/>
                <a:cs typeface="Segoe UI Semibold" panose="020B0502040204020203" pitchFamily="34" charset="0"/>
              </a:rPr>
            </a:br>
            <a:r>
              <a:rPr lang="en-US" sz="1600" dirty="0">
                <a:solidFill>
                  <a:schemeClr val="tx2"/>
                </a:solidFill>
                <a:latin typeface="Segoe UI Semibold" panose="020B0502040204020203" pitchFamily="34" charset="0"/>
                <a:cs typeface="Segoe UI Semibold" panose="020B0502040204020203" pitchFamily="34" charset="0"/>
              </a:rPr>
              <a:t>personal interest, abilities </a:t>
            </a:r>
            <a:br>
              <a:rPr lang="en-US" sz="1600" dirty="0">
                <a:solidFill>
                  <a:schemeClr val="tx2"/>
                </a:solidFill>
                <a:latin typeface="Segoe UI Semibold" panose="020B0502040204020203" pitchFamily="34" charset="0"/>
                <a:cs typeface="Segoe UI Semibold" panose="020B0502040204020203" pitchFamily="34" charset="0"/>
              </a:rPr>
            </a:br>
            <a:r>
              <a:rPr lang="en-US" sz="1600" dirty="0">
                <a:solidFill>
                  <a:schemeClr val="tx2"/>
                </a:solidFill>
                <a:latin typeface="Segoe UI Semibold" panose="020B0502040204020203" pitchFamily="34" charset="0"/>
                <a:cs typeface="Segoe UI Semibold" panose="020B0502040204020203" pitchFamily="34" charset="0"/>
              </a:rPr>
              <a:t>and career goals</a:t>
            </a:r>
          </a:p>
          <a:p>
            <a:pPr>
              <a:lnSpc>
                <a:spcPct val="100000"/>
              </a:lnSpc>
            </a:pPr>
            <a:endParaRPr lang="en-US" sz="1600" dirty="0">
              <a:solidFill>
                <a:schemeClr val="tx2"/>
              </a:solidFill>
              <a:latin typeface="Segoe UI" panose="020B0502040204020203" pitchFamily="34" charset="0"/>
              <a:sym typeface="Segoe UI" panose="020B0502040204020203" pitchFamily="34" charset="0"/>
            </a:endParaRPr>
          </a:p>
        </p:txBody>
      </p:sp>
      <p:sp>
        <p:nvSpPr>
          <p:cNvPr id="4" name="Slide Number Placeholder 3">
            <a:extLst>
              <a:ext uri="{FF2B5EF4-FFF2-40B4-BE49-F238E27FC236}">
                <a16:creationId xmlns:a16="http://schemas.microsoft.com/office/drawing/2014/main" id="{B3B85F01-E1E8-9C4B-9563-877C5BBA960E}"/>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6" name="Title 5">
            <a:extLst>
              <a:ext uri="{FF2B5EF4-FFF2-40B4-BE49-F238E27FC236}">
                <a16:creationId xmlns:a16="http://schemas.microsoft.com/office/drawing/2014/main" id="{80DE48AF-89F0-614B-BAF4-CF7FAB63AC44}"/>
              </a:ext>
            </a:extLst>
          </p:cNvPr>
          <p:cNvSpPr>
            <a:spLocks noGrp="1"/>
          </p:cNvSpPr>
          <p:nvPr>
            <p:ph type="ctrTitle"/>
          </p:nvPr>
        </p:nvSpPr>
        <p:spPr/>
        <p:txBody>
          <a:bodyPr vert="horz"/>
          <a:lstStyle/>
          <a:p>
            <a:r>
              <a:rPr lang="en-US" dirty="0"/>
              <a:t>Career planning process</a:t>
            </a:r>
            <a:endParaRPr lang="en-US" dirty="0">
              <a:latin typeface="Segoe UI" panose="020B0502040204020203" pitchFamily="34" charset="0"/>
              <a:sym typeface="Segoe UI" panose="020B0502040204020203" pitchFamily="34" charset="0"/>
            </a:endParaRPr>
          </a:p>
        </p:txBody>
      </p:sp>
      <p:sp>
        <p:nvSpPr>
          <p:cNvPr id="8" name="Text Placeholder 7">
            <a:extLst>
              <a:ext uri="{FF2B5EF4-FFF2-40B4-BE49-F238E27FC236}">
                <a16:creationId xmlns:a16="http://schemas.microsoft.com/office/drawing/2014/main" id="{5C961247-28E6-D144-8EFE-B126AAFE9FF2}"/>
              </a:ext>
            </a:extLst>
          </p:cNvPr>
          <p:cNvSpPr>
            <a:spLocks noGrp="1"/>
          </p:cNvSpPr>
          <p:nvPr>
            <p:ph type="body" sz="quarter" idx="21"/>
          </p:nvPr>
        </p:nvSpPr>
        <p:spPr>
          <a:xfrm>
            <a:off x="10630980" y="3568984"/>
            <a:ext cx="3313620" cy="978920"/>
          </a:xfrm>
        </p:spPr>
        <p:txBody>
          <a:bodyPr/>
          <a:lstStyle/>
          <a:p>
            <a:pPr>
              <a:lnSpc>
                <a:spcPct val="100000"/>
              </a:lnSpc>
            </a:pPr>
            <a:r>
              <a:rPr lang="en-US" sz="1600" dirty="0">
                <a:solidFill>
                  <a:schemeClr val="tx2"/>
                </a:solidFill>
                <a:latin typeface="Segoe UI" panose="020B0502040204020203" pitchFamily="34" charset="0"/>
                <a:sym typeface="Segoe UI" panose="020B0502040204020203" pitchFamily="34" charset="0"/>
              </a:rPr>
              <a:t>Phase 4: </a:t>
            </a:r>
            <a:r>
              <a:rPr lang="en-US" sz="1600" dirty="0">
                <a:solidFill>
                  <a:schemeClr val="tx2"/>
                </a:solidFill>
                <a:latin typeface="Segoe UI Semibold" panose="020B0502040204020203" pitchFamily="34" charset="0"/>
                <a:cs typeface="Segoe UI Semibold" panose="020B0502040204020203" pitchFamily="34" charset="0"/>
              </a:rPr>
              <a:t>Apply for employment positions with the use of a résumé or application letter</a:t>
            </a:r>
          </a:p>
        </p:txBody>
      </p:sp>
      <p:sp>
        <p:nvSpPr>
          <p:cNvPr id="11" name="Text Placeholder 10">
            <a:extLst>
              <a:ext uri="{FF2B5EF4-FFF2-40B4-BE49-F238E27FC236}">
                <a16:creationId xmlns:a16="http://schemas.microsoft.com/office/drawing/2014/main" id="{E7F07BEA-6E92-8949-B8F7-302A3FA80E24}"/>
              </a:ext>
            </a:extLst>
          </p:cNvPr>
          <p:cNvSpPr>
            <a:spLocks noGrp="1"/>
          </p:cNvSpPr>
          <p:nvPr>
            <p:ph type="body" sz="quarter" idx="24"/>
          </p:nvPr>
        </p:nvSpPr>
        <p:spPr>
          <a:xfrm>
            <a:off x="5870945" y="4858512"/>
            <a:ext cx="3679455" cy="689515"/>
          </a:xfrm>
        </p:spPr>
        <p:txBody>
          <a:bodyPr/>
          <a:lstStyle/>
          <a:p>
            <a:pPr>
              <a:lnSpc>
                <a:spcPct val="100000"/>
              </a:lnSpc>
            </a:pPr>
            <a:r>
              <a:rPr lang="en-US" sz="1600" dirty="0">
                <a:solidFill>
                  <a:schemeClr val="tx2"/>
                </a:solidFill>
                <a:latin typeface="Segoe UI" panose="020B0502040204020203" pitchFamily="34" charset="0"/>
                <a:sym typeface="Segoe UI" panose="020B0502040204020203" pitchFamily="34" charset="0"/>
              </a:rPr>
              <a:t>Phase 2: </a:t>
            </a:r>
            <a:r>
              <a:rPr lang="en-US" sz="1600" dirty="0">
                <a:solidFill>
                  <a:schemeClr val="tx2"/>
                </a:solidFill>
                <a:latin typeface="Segoe UI Semibold" panose="020B0502040204020203" pitchFamily="34" charset="0"/>
                <a:cs typeface="Segoe UI Semibold" panose="020B0502040204020203" pitchFamily="34" charset="0"/>
              </a:rPr>
              <a:t>Evaluate the current employment market</a:t>
            </a:r>
          </a:p>
        </p:txBody>
      </p:sp>
      <p:sp>
        <p:nvSpPr>
          <p:cNvPr id="14" name="Text Placeholder 13">
            <a:extLst>
              <a:ext uri="{FF2B5EF4-FFF2-40B4-BE49-F238E27FC236}">
                <a16:creationId xmlns:a16="http://schemas.microsoft.com/office/drawing/2014/main" id="{31B24FEF-556D-AF47-B1A4-B4837C7BA0FD}"/>
              </a:ext>
            </a:extLst>
          </p:cNvPr>
          <p:cNvSpPr>
            <a:spLocks noGrp="1"/>
          </p:cNvSpPr>
          <p:nvPr>
            <p:ph type="body" sz="quarter" idx="27"/>
          </p:nvPr>
        </p:nvSpPr>
        <p:spPr>
          <a:xfrm>
            <a:off x="10625908" y="4858512"/>
            <a:ext cx="3547292" cy="689514"/>
          </a:xfrm>
        </p:spPr>
        <p:txBody>
          <a:bodyPr/>
          <a:lstStyle/>
          <a:p>
            <a:pPr>
              <a:lnSpc>
                <a:spcPct val="100000"/>
              </a:lnSpc>
            </a:pPr>
            <a:r>
              <a:rPr lang="en-US" sz="1600" spc="-10" dirty="0">
                <a:solidFill>
                  <a:schemeClr val="tx2"/>
                </a:solidFill>
                <a:latin typeface="Segoe UI" panose="020B0502040204020203" pitchFamily="34" charset="0"/>
                <a:sym typeface="Segoe UI" panose="020B0502040204020203" pitchFamily="34" charset="0"/>
              </a:rPr>
              <a:t>Phase 5: </a:t>
            </a:r>
            <a:r>
              <a:rPr lang="en-US" sz="1600" dirty="0">
                <a:solidFill>
                  <a:schemeClr val="tx2"/>
                </a:solidFill>
                <a:latin typeface="Segoe UI Semibold" panose="020B0502040204020203" pitchFamily="34" charset="0"/>
                <a:cs typeface="Segoe UI Semibold" panose="020B0502040204020203" pitchFamily="34" charset="0"/>
              </a:rPr>
              <a:t>Interview for </a:t>
            </a:r>
            <a:br>
              <a:rPr lang="en-US" sz="1600" dirty="0">
                <a:solidFill>
                  <a:schemeClr val="tx2"/>
                </a:solidFill>
                <a:latin typeface="Segoe UI Semibold" panose="020B0502040204020203" pitchFamily="34" charset="0"/>
                <a:cs typeface="Segoe UI Semibold" panose="020B0502040204020203" pitchFamily="34" charset="0"/>
              </a:rPr>
            </a:br>
            <a:r>
              <a:rPr lang="en-US" sz="1600" dirty="0">
                <a:solidFill>
                  <a:schemeClr val="tx2"/>
                </a:solidFill>
                <a:latin typeface="Segoe UI Semibold" panose="020B0502040204020203" pitchFamily="34" charset="0"/>
                <a:cs typeface="Segoe UI Semibold" panose="020B0502040204020203" pitchFamily="34" charset="0"/>
              </a:rPr>
              <a:t>available positions</a:t>
            </a:r>
          </a:p>
        </p:txBody>
      </p:sp>
      <p:sp>
        <p:nvSpPr>
          <p:cNvPr id="17" name="Text Placeholder 16">
            <a:extLst>
              <a:ext uri="{FF2B5EF4-FFF2-40B4-BE49-F238E27FC236}">
                <a16:creationId xmlns:a16="http://schemas.microsoft.com/office/drawing/2014/main" id="{BAD13CC1-AB1F-3044-B935-5C6600DCEA42}"/>
              </a:ext>
            </a:extLst>
          </p:cNvPr>
          <p:cNvSpPr>
            <a:spLocks noGrp="1"/>
          </p:cNvSpPr>
          <p:nvPr>
            <p:ph type="body" sz="quarter" idx="30"/>
          </p:nvPr>
        </p:nvSpPr>
        <p:spPr>
          <a:xfrm>
            <a:off x="5891265" y="6119338"/>
            <a:ext cx="3659135" cy="738662"/>
          </a:xfrm>
        </p:spPr>
        <p:txBody>
          <a:bodyPr/>
          <a:lstStyle/>
          <a:p>
            <a:pPr>
              <a:lnSpc>
                <a:spcPct val="100000"/>
              </a:lnSpc>
            </a:pPr>
            <a:r>
              <a:rPr lang="en-US" sz="1600" dirty="0">
                <a:solidFill>
                  <a:schemeClr val="tx2"/>
                </a:solidFill>
                <a:latin typeface="Segoe UI" panose="020B0502040204020203" pitchFamily="34" charset="0"/>
                <a:sym typeface="Segoe UI" panose="020B0502040204020203" pitchFamily="34" charset="0"/>
              </a:rPr>
              <a:t>Phase 3: </a:t>
            </a:r>
            <a:r>
              <a:rPr lang="en-US" sz="1600" dirty="0">
                <a:solidFill>
                  <a:schemeClr val="tx2"/>
                </a:solidFill>
                <a:latin typeface="Segoe UI Semibold" panose="020B0502040204020203" pitchFamily="34" charset="0"/>
                <a:cs typeface="Segoe UI Semibold" panose="020B0502040204020203" pitchFamily="34" charset="0"/>
              </a:rPr>
              <a:t>Identify specific </a:t>
            </a:r>
            <a:br>
              <a:rPr lang="en-US" sz="1600" dirty="0">
                <a:solidFill>
                  <a:schemeClr val="tx2"/>
                </a:solidFill>
                <a:latin typeface="Segoe UI Semibold" panose="020B0502040204020203" pitchFamily="34" charset="0"/>
                <a:cs typeface="Segoe UI Semibold" panose="020B0502040204020203" pitchFamily="34" charset="0"/>
              </a:rPr>
            </a:br>
            <a:r>
              <a:rPr lang="en-US" sz="1600" dirty="0">
                <a:solidFill>
                  <a:schemeClr val="tx2"/>
                </a:solidFill>
                <a:latin typeface="Segoe UI Semibold" panose="020B0502040204020203" pitchFamily="34" charset="0"/>
                <a:cs typeface="Segoe UI Semibold" panose="020B0502040204020203" pitchFamily="34" charset="0"/>
              </a:rPr>
              <a:t>job opportunities</a:t>
            </a:r>
            <a:endParaRPr lang="en-US" sz="1600" dirty="0">
              <a:solidFill>
                <a:schemeClr val="tx2"/>
              </a:solidFill>
              <a:latin typeface="Segoe UI Semibold" panose="020B0502040204020203" pitchFamily="34" charset="0"/>
              <a:cs typeface="Segoe UI Semibold" panose="020B0502040204020203" pitchFamily="34" charset="0"/>
              <a:sym typeface="Segoe UI" panose="020B0502040204020203" pitchFamily="34" charset="0"/>
            </a:endParaRPr>
          </a:p>
          <a:p>
            <a:pPr>
              <a:lnSpc>
                <a:spcPct val="100000"/>
              </a:lnSpc>
            </a:pPr>
            <a:endParaRPr lang="en-US" sz="1600" dirty="0">
              <a:solidFill>
                <a:schemeClr val="tx2"/>
              </a:solidFill>
            </a:endParaRPr>
          </a:p>
        </p:txBody>
      </p:sp>
      <p:sp>
        <p:nvSpPr>
          <p:cNvPr id="20" name="Text Placeholder 19">
            <a:extLst>
              <a:ext uri="{FF2B5EF4-FFF2-40B4-BE49-F238E27FC236}">
                <a16:creationId xmlns:a16="http://schemas.microsoft.com/office/drawing/2014/main" id="{F364A683-B8FC-4B43-B679-810C43F5F068}"/>
              </a:ext>
            </a:extLst>
          </p:cNvPr>
          <p:cNvSpPr>
            <a:spLocks noGrp="1"/>
          </p:cNvSpPr>
          <p:nvPr>
            <p:ph type="body" sz="quarter" idx="33"/>
          </p:nvPr>
        </p:nvSpPr>
        <p:spPr>
          <a:xfrm>
            <a:off x="10650229" y="6119338"/>
            <a:ext cx="3522971" cy="738662"/>
          </a:xfrm>
        </p:spPr>
        <p:txBody>
          <a:bodyPr/>
          <a:lstStyle/>
          <a:p>
            <a:pPr>
              <a:lnSpc>
                <a:spcPct val="100000"/>
              </a:lnSpc>
            </a:pPr>
            <a:r>
              <a:rPr lang="en-US" sz="1600" dirty="0">
                <a:solidFill>
                  <a:schemeClr val="tx2"/>
                </a:solidFill>
                <a:latin typeface="Segoe UI" panose="020B0502040204020203" pitchFamily="34" charset="0"/>
                <a:sym typeface="Segoe UI" panose="020B0502040204020203" pitchFamily="34" charset="0"/>
              </a:rPr>
              <a:t>Phase 6: </a:t>
            </a:r>
            <a:r>
              <a:rPr lang="en-US" sz="1600" dirty="0">
                <a:solidFill>
                  <a:schemeClr val="tx2"/>
                </a:solidFill>
                <a:latin typeface="Segoe UI Semibold" panose="020B0502040204020203" pitchFamily="34" charset="0"/>
                <a:cs typeface="Segoe UI Semibold" panose="020B0502040204020203" pitchFamily="34" charset="0"/>
              </a:rPr>
              <a:t>Obtain additional </a:t>
            </a:r>
            <a:br>
              <a:rPr lang="en-US" sz="1600" dirty="0">
                <a:solidFill>
                  <a:schemeClr val="tx2"/>
                </a:solidFill>
                <a:latin typeface="Segoe UI Semibold" panose="020B0502040204020203" pitchFamily="34" charset="0"/>
                <a:cs typeface="Segoe UI Semibold" panose="020B0502040204020203" pitchFamily="34" charset="0"/>
              </a:rPr>
            </a:br>
            <a:r>
              <a:rPr lang="en-US" sz="1600" dirty="0">
                <a:solidFill>
                  <a:schemeClr val="tx2"/>
                </a:solidFill>
                <a:latin typeface="Segoe UI Semibold" panose="020B0502040204020203" pitchFamily="34" charset="0"/>
                <a:cs typeface="Segoe UI Semibold" panose="020B0502040204020203" pitchFamily="34" charset="0"/>
              </a:rPr>
              <a:t>career training</a:t>
            </a:r>
          </a:p>
          <a:p>
            <a:pPr>
              <a:lnSpc>
                <a:spcPct val="100000"/>
              </a:lnSpc>
            </a:pPr>
            <a:endParaRPr lang="en-US" sz="1600" dirty="0">
              <a:solidFill>
                <a:schemeClr val="tx2"/>
              </a:solidFill>
              <a:latin typeface="Segoe UI" panose="020B0502040204020203" pitchFamily="34" charset="0"/>
              <a:sym typeface="Segoe UI" panose="020B0502040204020203" pitchFamily="34" charset="0"/>
            </a:endParaRPr>
          </a:p>
        </p:txBody>
      </p:sp>
      <p:cxnSp>
        <p:nvCxnSpPr>
          <p:cNvPr id="23" name="Straight Connector 22">
            <a:extLst>
              <a:ext uri="{FF2B5EF4-FFF2-40B4-BE49-F238E27FC236}">
                <a16:creationId xmlns:a16="http://schemas.microsoft.com/office/drawing/2014/main" id="{8E7F2B33-A18E-6546-A211-38EC7C3A17B7}"/>
              </a:ext>
            </a:extLst>
          </p:cNvPr>
          <p:cNvCxnSpPr>
            <a:cxnSpLocks/>
          </p:cNvCxnSpPr>
          <p:nvPr/>
        </p:nvCxnSpPr>
        <p:spPr>
          <a:xfrm flipH="1">
            <a:off x="5029616" y="3298299"/>
            <a:ext cx="9155459" cy="0"/>
          </a:xfrm>
          <a:prstGeom prst="line">
            <a:avLst/>
          </a:prstGeom>
          <a:ln>
            <a:solidFill>
              <a:srgbClr val="002677"/>
            </a:solidFill>
          </a:ln>
        </p:spPr>
        <p:style>
          <a:lnRef idx="1">
            <a:schemeClr val="dk1"/>
          </a:lnRef>
          <a:fillRef idx="0">
            <a:schemeClr val="dk1"/>
          </a:fillRef>
          <a:effectRef idx="0">
            <a:schemeClr val="dk1"/>
          </a:effectRef>
          <a:fontRef idx="minor">
            <a:schemeClr val="tx1"/>
          </a:fontRef>
        </p:style>
      </p:cxnSp>
      <p:grpSp>
        <p:nvGrpSpPr>
          <p:cNvPr id="59" name="Group 58">
            <a:extLst>
              <a:ext uri="{FF2B5EF4-FFF2-40B4-BE49-F238E27FC236}">
                <a16:creationId xmlns:a16="http://schemas.microsoft.com/office/drawing/2014/main" id="{D53139CE-F696-BE49-BB15-23FC94A2C7DE}"/>
              </a:ext>
            </a:extLst>
          </p:cNvPr>
          <p:cNvGrpSpPr/>
          <p:nvPr/>
        </p:nvGrpSpPr>
        <p:grpSpPr>
          <a:xfrm>
            <a:off x="12762742" y="274837"/>
            <a:ext cx="1452485" cy="677176"/>
            <a:chOff x="12762742" y="274837"/>
            <a:chExt cx="1452485" cy="677176"/>
          </a:xfrm>
        </p:grpSpPr>
        <p:pic>
          <p:nvPicPr>
            <p:cNvPr id="60" name="Graphic 59">
              <a:extLst>
                <a:ext uri="{FF2B5EF4-FFF2-40B4-BE49-F238E27FC236}">
                  <a16:creationId xmlns:a16="http://schemas.microsoft.com/office/drawing/2014/main" id="{8CE91525-BC16-D148-9B6D-7A8B7CF1213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2771839" y="274837"/>
              <a:ext cx="1413236" cy="677176"/>
            </a:xfrm>
            <a:prstGeom prst="rect">
              <a:avLst/>
            </a:prstGeom>
          </p:spPr>
        </p:pic>
        <p:sp>
          <p:nvSpPr>
            <p:cNvPr id="61" name="Text Placeholder 2">
              <a:extLst>
                <a:ext uri="{FF2B5EF4-FFF2-40B4-BE49-F238E27FC236}">
                  <a16:creationId xmlns:a16="http://schemas.microsoft.com/office/drawing/2014/main" id="{496F3376-2D50-E340-AD8D-6735C455044F}"/>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Making</a:t>
              </a:r>
            </a:p>
            <a:p>
              <a:pPr>
                <a:lnSpc>
                  <a:spcPts val="1300"/>
                </a:lnSpc>
                <a:spcBef>
                  <a:spcPts val="0"/>
                </a:spcBef>
              </a:pPr>
              <a:r>
                <a:rPr lang="en-US" sz="1300" spc="-10" dirty="0">
                  <a:solidFill>
                    <a:srgbClr val="FFFFFF"/>
                  </a:solidFill>
                </a:rPr>
                <a:t>money</a:t>
              </a:r>
            </a:p>
          </p:txBody>
        </p:sp>
        <p:sp>
          <p:nvSpPr>
            <p:cNvPr id="62" name="Text Placeholder 3">
              <a:extLst>
                <a:ext uri="{FF2B5EF4-FFF2-40B4-BE49-F238E27FC236}">
                  <a16:creationId xmlns:a16="http://schemas.microsoft.com/office/drawing/2014/main" id="{02B0AFA8-70B7-AF4C-B95F-F1B187808D22}"/>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2</a:t>
              </a:r>
            </a:p>
          </p:txBody>
        </p:sp>
      </p:grpSp>
      <p:sp>
        <p:nvSpPr>
          <p:cNvPr id="63" name="Footer Placeholder 3">
            <a:extLst>
              <a:ext uri="{FF2B5EF4-FFF2-40B4-BE49-F238E27FC236}">
                <a16:creationId xmlns:a16="http://schemas.microsoft.com/office/drawing/2014/main" id="{8E450B45-8CD9-164F-BAD1-B1EBAD637642}"/>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Making money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cxnSp>
        <p:nvCxnSpPr>
          <p:cNvPr id="36" name="Straight Connector 35">
            <a:extLst>
              <a:ext uri="{FF2B5EF4-FFF2-40B4-BE49-F238E27FC236}">
                <a16:creationId xmlns:a16="http://schemas.microsoft.com/office/drawing/2014/main" id="{8E9AAFAA-2D5E-F840-91BE-FC24D6F4D9F8}"/>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8856E4F9-59B5-A648-B18E-34CDFCBEFDF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829210" y="7528334"/>
            <a:ext cx="570886" cy="380591"/>
          </a:xfrm>
          <a:prstGeom prst="rect">
            <a:avLst/>
          </a:prstGeom>
        </p:spPr>
      </p:pic>
      <p:sp>
        <p:nvSpPr>
          <p:cNvPr id="42" name="Oval 41">
            <a:extLst>
              <a:ext uri="{FF2B5EF4-FFF2-40B4-BE49-F238E27FC236}">
                <a16:creationId xmlns:a16="http://schemas.microsoft.com/office/drawing/2014/main" id="{445540C8-7D5B-E840-BE58-F99B88665E52}"/>
              </a:ext>
            </a:extLst>
          </p:cNvPr>
          <p:cNvSpPr/>
          <p:nvPr/>
        </p:nvSpPr>
        <p:spPr>
          <a:xfrm>
            <a:off x="5038020" y="4794384"/>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7FDE402-8B2D-5F4C-8FE9-432CC554D37C}"/>
              </a:ext>
            </a:extLst>
          </p:cNvPr>
          <p:cNvSpPr/>
          <p:nvPr/>
        </p:nvSpPr>
        <p:spPr>
          <a:xfrm>
            <a:off x="9794437" y="3501191"/>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Graphic 31">
            <a:extLst>
              <a:ext uri="{FF2B5EF4-FFF2-40B4-BE49-F238E27FC236}">
                <a16:creationId xmlns:a16="http://schemas.microsoft.com/office/drawing/2014/main" id="{534681BC-7A59-0FD3-8803-9C4BEE28F79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210135" y="4965268"/>
            <a:ext cx="372314" cy="372314"/>
          </a:xfrm>
          <a:prstGeom prst="rect">
            <a:avLst/>
          </a:prstGeom>
        </p:spPr>
      </p:pic>
      <p:sp>
        <p:nvSpPr>
          <p:cNvPr id="45" name="Text Placeholder 1">
            <a:extLst>
              <a:ext uri="{FF2B5EF4-FFF2-40B4-BE49-F238E27FC236}">
                <a16:creationId xmlns:a16="http://schemas.microsoft.com/office/drawing/2014/main" id="{A77715ED-0F10-B18A-A891-32358822278C}"/>
              </a:ext>
            </a:extLst>
          </p:cNvPr>
          <p:cNvSpPr txBox="1">
            <a:spLocks/>
          </p:cNvSpPr>
          <p:nvPr/>
        </p:nvSpPr>
        <p:spPr>
          <a:xfrm>
            <a:off x="4944500" y="2452873"/>
            <a:ext cx="7915289" cy="770791"/>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FFFFFF"/>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altLang="en-US" dirty="0">
                <a:solidFill>
                  <a:schemeClr val="accent1"/>
                </a:solidFill>
                <a:cs typeface="Segoe UI" panose="020B0502040204020203" pitchFamily="34" charset="0"/>
              </a:rPr>
              <a:t>Whether you are seeking your first job, or considering changing to </a:t>
            </a:r>
            <a:br>
              <a:rPr lang="en-US" altLang="en-US" dirty="0">
                <a:solidFill>
                  <a:schemeClr val="accent1"/>
                </a:solidFill>
                <a:cs typeface="Segoe UI" panose="020B0502040204020203" pitchFamily="34" charset="0"/>
              </a:rPr>
            </a:br>
            <a:r>
              <a:rPr lang="en-US" altLang="en-US" dirty="0">
                <a:solidFill>
                  <a:schemeClr val="accent1"/>
                </a:solidFill>
                <a:cs typeface="Segoe UI" panose="020B0502040204020203" pitchFamily="34" charset="0"/>
              </a:rPr>
              <a:t>a different field, you must take various actions to obtain a job.</a:t>
            </a:r>
          </a:p>
        </p:txBody>
      </p:sp>
      <p:pic>
        <p:nvPicPr>
          <p:cNvPr id="70" name="Graphic 69">
            <a:extLst>
              <a:ext uri="{FF2B5EF4-FFF2-40B4-BE49-F238E27FC236}">
                <a16:creationId xmlns:a16="http://schemas.microsoft.com/office/drawing/2014/main" id="{75991366-43E7-B35B-02BE-126915ECA50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9999193" y="3652726"/>
            <a:ext cx="321590" cy="413473"/>
          </a:xfrm>
          <a:prstGeom prst="rect">
            <a:avLst/>
          </a:prstGeom>
        </p:spPr>
      </p:pic>
    </p:spTree>
    <p:extLst>
      <p:ext uri="{BB962C8B-B14F-4D97-AF65-F5344CB8AC3E}">
        <p14:creationId xmlns:p14="http://schemas.microsoft.com/office/powerpoint/2010/main" val="132352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EE3722A-D9BF-F9C0-FB1D-393A9E74053B}"/>
              </a:ext>
            </a:extLst>
          </p:cNvPr>
          <p:cNvGrpSpPr/>
          <p:nvPr/>
        </p:nvGrpSpPr>
        <p:grpSpPr>
          <a:xfrm>
            <a:off x="7" y="2285998"/>
            <a:ext cx="14630393" cy="5029202"/>
            <a:chOff x="7" y="2285998"/>
            <a:chExt cx="10950913" cy="5029202"/>
          </a:xfrm>
        </p:grpSpPr>
        <p:sp>
          <p:nvSpPr>
            <p:cNvPr id="27" name="Rectangle 26">
              <a:extLst>
                <a:ext uri="{FF2B5EF4-FFF2-40B4-BE49-F238E27FC236}">
                  <a16:creationId xmlns:a16="http://schemas.microsoft.com/office/drawing/2014/main" id="{9251C759-C46D-A0D7-0F1C-3D8468529FE6}"/>
                </a:ext>
              </a:extLst>
            </p:cNvPr>
            <p:cNvSpPr/>
            <p:nvPr/>
          </p:nvSpPr>
          <p:spPr>
            <a:xfrm>
              <a:off x="7" y="2286000"/>
              <a:ext cx="3653943" cy="5029200"/>
            </a:xfrm>
            <a:prstGeom prst="rect">
              <a:avLst/>
            </a:prstGeom>
            <a:solidFill>
              <a:srgbClr val="0026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28" name="Rectangle 27">
              <a:extLst>
                <a:ext uri="{FF2B5EF4-FFF2-40B4-BE49-F238E27FC236}">
                  <a16:creationId xmlns:a16="http://schemas.microsoft.com/office/drawing/2014/main" id="{F23D4635-497C-4064-C433-BA137093656A}"/>
                </a:ext>
              </a:extLst>
            </p:cNvPr>
            <p:cNvSpPr/>
            <p:nvPr/>
          </p:nvSpPr>
          <p:spPr>
            <a:xfrm>
              <a:off x="3648493" y="2285998"/>
              <a:ext cx="3653943" cy="5029202"/>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latin typeface="Segoe UI" panose="020B0502040204020203" pitchFamily="34" charset="0"/>
                <a:sym typeface="Segoe UI" panose="020B0502040204020203" pitchFamily="34" charset="0"/>
              </a:endParaRPr>
            </a:p>
          </p:txBody>
        </p:sp>
        <p:sp>
          <p:nvSpPr>
            <p:cNvPr id="29" name="Rectangle 28">
              <a:extLst>
                <a:ext uri="{FF2B5EF4-FFF2-40B4-BE49-F238E27FC236}">
                  <a16:creationId xmlns:a16="http://schemas.microsoft.com/office/drawing/2014/main" id="{EDF7D692-999D-0F17-C3B5-3BC03B7929A1}"/>
                </a:ext>
              </a:extLst>
            </p:cNvPr>
            <p:cNvSpPr/>
            <p:nvPr/>
          </p:nvSpPr>
          <p:spPr>
            <a:xfrm>
              <a:off x="7296977" y="2285998"/>
              <a:ext cx="3653943" cy="5029202"/>
            </a:xfrm>
            <a:prstGeom prst="rect">
              <a:avLst/>
            </a:prstGeom>
            <a:solidFill>
              <a:srgbClr val="73B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60" b="0" i="0" dirty="0">
                <a:solidFill>
                  <a:srgbClr val="73C0FF"/>
                </a:solidFill>
                <a:latin typeface="Segoe UI" panose="020B0502040204020203" pitchFamily="34" charset="0"/>
                <a:sym typeface="Segoe UI" panose="020B0502040204020203" pitchFamily="34" charset="0"/>
              </a:endParaRPr>
            </a:p>
          </p:txBody>
        </p:sp>
      </p:grpSp>
      <p:graphicFrame>
        <p:nvGraphicFramePr>
          <p:cNvPr id="13" name="Object 12" hidden="1">
            <a:extLst>
              <a:ext uri="{FF2B5EF4-FFF2-40B4-BE49-F238E27FC236}">
                <a16:creationId xmlns:a16="http://schemas.microsoft.com/office/drawing/2014/main" id="{578FB135-3F82-AB46-B1DC-54D7A75D03B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13" name="Object 12" hidden="1">
                        <a:extLst>
                          <a:ext uri="{FF2B5EF4-FFF2-40B4-BE49-F238E27FC236}">
                            <a16:creationId xmlns:a16="http://schemas.microsoft.com/office/drawing/2014/main" id="{578FB135-3F82-AB46-B1DC-54D7A75D03B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57917823-0BCC-4B4E-A2B0-AB81392218F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Title 3">
            <a:extLst>
              <a:ext uri="{FF2B5EF4-FFF2-40B4-BE49-F238E27FC236}">
                <a16:creationId xmlns:a16="http://schemas.microsoft.com/office/drawing/2014/main" id="{ED05C76B-9866-044C-BFFA-6CE314D880CD}"/>
              </a:ext>
            </a:extLst>
          </p:cNvPr>
          <p:cNvSpPr>
            <a:spLocks noGrp="1"/>
          </p:cNvSpPr>
          <p:nvPr>
            <p:ph type="ctrTitle"/>
          </p:nvPr>
        </p:nvSpPr>
        <p:spPr/>
        <p:txBody>
          <a:bodyPr/>
          <a:lstStyle/>
          <a:p>
            <a:r>
              <a:rPr lang="en-US" dirty="0"/>
              <a:t>Preparing for a job interview</a:t>
            </a:r>
            <a:endParaRPr lang="en-US" dirty="0">
              <a:latin typeface="Segoe UI" panose="020B0502040204020203" pitchFamily="34" charset="0"/>
              <a:sym typeface="Segoe UI" panose="020B0502040204020203" pitchFamily="34" charset="0"/>
            </a:endParaRPr>
          </a:p>
        </p:txBody>
      </p:sp>
      <p:sp>
        <p:nvSpPr>
          <p:cNvPr id="5" name="Text Placeholder 4">
            <a:extLst>
              <a:ext uri="{FF2B5EF4-FFF2-40B4-BE49-F238E27FC236}">
                <a16:creationId xmlns:a16="http://schemas.microsoft.com/office/drawing/2014/main" id="{FB3D32FE-6B6C-914E-B681-985A5FB85856}"/>
              </a:ext>
            </a:extLst>
          </p:cNvPr>
          <p:cNvSpPr>
            <a:spLocks noGrp="1"/>
          </p:cNvSpPr>
          <p:nvPr>
            <p:ph type="body" sz="quarter" idx="12"/>
          </p:nvPr>
        </p:nvSpPr>
        <p:spPr>
          <a:xfrm>
            <a:off x="361652" y="3670363"/>
            <a:ext cx="3107017" cy="747723"/>
          </a:xfrm>
        </p:spPr>
        <p:txBody>
          <a:bodyPr/>
          <a:lstStyle/>
          <a:p>
            <a:pPr lvl="0"/>
            <a:r>
              <a:rPr lang="en-US" sz="2000" dirty="0"/>
              <a:t>Before the interview</a:t>
            </a:r>
          </a:p>
        </p:txBody>
      </p:sp>
      <p:sp>
        <p:nvSpPr>
          <p:cNvPr id="7" name="Text Placeholder 6">
            <a:extLst>
              <a:ext uri="{FF2B5EF4-FFF2-40B4-BE49-F238E27FC236}">
                <a16:creationId xmlns:a16="http://schemas.microsoft.com/office/drawing/2014/main" id="{11667218-8BF3-A74B-B752-5ADE90CF0A1B}"/>
              </a:ext>
            </a:extLst>
          </p:cNvPr>
          <p:cNvSpPr>
            <a:spLocks noGrp="1"/>
          </p:cNvSpPr>
          <p:nvPr>
            <p:ph type="body" sz="quarter" idx="23"/>
          </p:nvPr>
        </p:nvSpPr>
        <p:spPr>
          <a:xfrm>
            <a:off x="5259906" y="3657663"/>
            <a:ext cx="2956681" cy="747723"/>
          </a:xfrm>
        </p:spPr>
        <p:txBody>
          <a:bodyPr/>
          <a:lstStyle/>
          <a:p>
            <a:pPr lvl="0"/>
            <a:r>
              <a:rPr lang="en-US" sz="2000" dirty="0"/>
              <a:t>During the interview</a:t>
            </a:r>
          </a:p>
        </p:txBody>
      </p:sp>
      <p:sp>
        <p:nvSpPr>
          <p:cNvPr id="8" name="Text Placeholder 7">
            <a:extLst>
              <a:ext uri="{FF2B5EF4-FFF2-40B4-BE49-F238E27FC236}">
                <a16:creationId xmlns:a16="http://schemas.microsoft.com/office/drawing/2014/main" id="{D240EDFF-044E-1A44-9304-AAA2BD139334}"/>
              </a:ext>
            </a:extLst>
          </p:cNvPr>
          <p:cNvSpPr>
            <a:spLocks noGrp="1"/>
          </p:cNvSpPr>
          <p:nvPr>
            <p:ph type="body" sz="quarter" idx="27"/>
          </p:nvPr>
        </p:nvSpPr>
        <p:spPr>
          <a:xfrm>
            <a:off x="10134274" y="3657663"/>
            <a:ext cx="2956681" cy="747723"/>
          </a:xfrm>
        </p:spPr>
        <p:txBody>
          <a:bodyPr/>
          <a:lstStyle/>
          <a:p>
            <a:pPr lvl="0"/>
            <a:r>
              <a:rPr lang="en-US" sz="2000" dirty="0"/>
              <a:t>After the interview</a:t>
            </a:r>
            <a:endParaRPr lang="en-US" sz="2000" dirty="0">
              <a:latin typeface="Segoe UI" panose="020B0502040204020203" pitchFamily="34" charset="0"/>
              <a:sym typeface="Segoe UI" panose="020B0502040204020203" pitchFamily="34" charset="0"/>
            </a:endParaRPr>
          </a:p>
        </p:txBody>
      </p:sp>
      <p:sp>
        <p:nvSpPr>
          <p:cNvPr id="15" name="Text Placeholder 4">
            <a:extLst>
              <a:ext uri="{FF2B5EF4-FFF2-40B4-BE49-F238E27FC236}">
                <a16:creationId xmlns:a16="http://schemas.microsoft.com/office/drawing/2014/main" id="{F2ADBD45-B60F-DD73-EB30-9840E4B722FD}"/>
              </a:ext>
            </a:extLst>
          </p:cNvPr>
          <p:cNvSpPr txBox="1">
            <a:spLocks/>
          </p:cNvSpPr>
          <p:nvPr/>
        </p:nvSpPr>
        <p:spPr>
          <a:xfrm>
            <a:off x="361652" y="4299013"/>
            <a:ext cx="4160610" cy="1993146"/>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FFFFFF"/>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342900" lvl="1" indent="-342900" defTabSz="1933576">
              <a:spcBef>
                <a:spcPts val="1200"/>
              </a:spcBef>
              <a:buClr>
                <a:schemeClr val="bg1"/>
              </a:buClr>
              <a:buFont typeface="+mj-lt"/>
              <a:buAutoNum type="arabicPeriod"/>
              <a:tabLst>
                <a:tab pos="971550" algn="l"/>
                <a:tab pos="4937125" algn="l"/>
              </a:tabLst>
              <a:defRPr/>
            </a:pPr>
            <a:r>
              <a:rPr lang="en-US" altLang="en-US" sz="1600" b="1" spc="-10" dirty="0">
                <a:solidFill>
                  <a:schemeClr val="bg1"/>
                </a:solidFill>
                <a:latin typeface="Segoe UI Semibold" panose="020B0502040204020203" pitchFamily="34" charset="0"/>
                <a:cs typeface="Segoe UI Semibold" panose="020B0502040204020203" pitchFamily="34" charset="0"/>
              </a:rPr>
              <a:t>Research the organization.</a:t>
            </a:r>
          </a:p>
          <a:p>
            <a:pPr marL="342900" lvl="1" indent="-342900" defTabSz="1933576">
              <a:spcBef>
                <a:spcPts val="1200"/>
              </a:spcBef>
              <a:buClr>
                <a:schemeClr val="bg1"/>
              </a:buClr>
              <a:buFont typeface="+mj-lt"/>
              <a:buAutoNum type="arabicPeriod"/>
              <a:tabLst>
                <a:tab pos="971550" algn="l"/>
                <a:tab pos="4937125" algn="l"/>
              </a:tabLst>
              <a:defRPr/>
            </a:pPr>
            <a:r>
              <a:rPr lang="en-US" altLang="en-US" sz="1600" b="1" spc="-10" dirty="0">
                <a:solidFill>
                  <a:schemeClr val="bg1"/>
                </a:solidFill>
                <a:latin typeface="Segoe UI Semibold" panose="020B0502040204020203" pitchFamily="34" charset="0"/>
                <a:cs typeface="Segoe UI Semibold" panose="020B0502040204020203" pitchFamily="34" charset="0"/>
              </a:rPr>
              <a:t>Practice your interviewing skills.</a:t>
            </a:r>
          </a:p>
          <a:p>
            <a:pPr marL="342900" lvl="1" indent="-342900" defTabSz="1933576">
              <a:spcBef>
                <a:spcPts val="1200"/>
              </a:spcBef>
              <a:buClr>
                <a:schemeClr val="bg1"/>
              </a:buClr>
              <a:buFont typeface="+mj-lt"/>
              <a:buAutoNum type="arabicPeriod"/>
              <a:tabLst>
                <a:tab pos="971550" algn="l"/>
                <a:tab pos="4937125" algn="l"/>
              </a:tabLst>
              <a:defRPr/>
            </a:pPr>
            <a:r>
              <a:rPr lang="en-US" altLang="en-US" sz="1600" b="1" spc="-10" dirty="0">
                <a:solidFill>
                  <a:schemeClr val="bg1"/>
                </a:solidFill>
                <a:latin typeface="Segoe UI Semibold" panose="020B0502040204020203" pitchFamily="34" charset="0"/>
                <a:cs typeface="Segoe UI Semibold" panose="020B0502040204020203" pitchFamily="34" charset="0"/>
              </a:rPr>
              <a:t>Prepare questions that you plan to ask.</a:t>
            </a:r>
          </a:p>
          <a:p>
            <a:pPr marL="342900" lvl="1" indent="-342900" defTabSz="1933576">
              <a:spcBef>
                <a:spcPts val="1200"/>
              </a:spcBef>
              <a:buClr>
                <a:schemeClr val="bg1"/>
              </a:buClr>
              <a:buFont typeface="+mj-lt"/>
              <a:buAutoNum type="arabicPeriod"/>
              <a:tabLst>
                <a:tab pos="971550" algn="l"/>
                <a:tab pos="4937125" algn="l"/>
              </a:tabLst>
              <a:defRPr/>
            </a:pPr>
            <a:r>
              <a:rPr lang="en-US" altLang="en-US" sz="1600" b="1" spc="-10" dirty="0">
                <a:solidFill>
                  <a:schemeClr val="bg1"/>
                </a:solidFill>
                <a:latin typeface="Segoe UI Semibold" panose="020B0502040204020203" pitchFamily="34" charset="0"/>
                <a:cs typeface="Segoe UI Semibold" panose="020B0502040204020203" pitchFamily="34" charset="0"/>
              </a:rPr>
              <a:t>Prepare proper dress and grooming.</a:t>
            </a:r>
          </a:p>
          <a:p>
            <a:pPr marL="342900" lvl="1" indent="-342900" defTabSz="1933576">
              <a:spcBef>
                <a:spcPts val="1200"/>
              </a:spcBef>
              <a:buClr>
                <a:schemeClr val="bg1"/>
              </a:buClr>
              <a:buFont typeface="+mj-lt"/>
              <a:buAutoNum type="arabicPeriod"/>
              <a:tabLst>
                <a:tab pos="971550" algn="l"/>
                <a:tab pos="4937125" algn="l"/>
              </a:tabLst>
              <a:defRPr/>
            </a:pPr>
            <a:r>
              <a:rPr lang="en-US" altLang="en-US" sz="1600" b="1" spc="-10" dirty="0">
                <a:solidFill>
                  <a:schemeClr val="bg1"/>
                </a:solidFill>
                <a:latin typeface="Segoe UI Semibold" panose="020B0502040204020203" pitchFamily="34" charset="0"/>
                <a:cs typeface="Segoe UI Semibold" panose="020B0502040204020203" pitchFamily="34" charset="0"/>
              </a:rPr>
              <a:t>Plan to arrive early at the interview.</a:t>
            </a:r>
          </a:p>
        </p:txBody>
      </p:sp>
      <p:sp>
        <p:nvSpPr>
          <p:cNvPr id="37" name="Footer Placeholder 3">
            <a:extLst>
              <a:ext uri="{FF2B5EF4-FFF2-40B4-BE49-F238E27FC236}">
                <a16:creationId xmlns:a16="http://schemas.microsoft.com/office/drawing/2014/main" id="{0C3B81C0-7154-CC83-25F9-C7A4F67A0F52}"/>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Making money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3" name="Group 2">
            <a:extLst>
              <a:ext uri="{FF2B5EF4-FFF2-40B4-BE49-F238E27FC236}">
                <a16:creationId xmlns:a16="http://schemas.microsoft.com/office/drawing/2014/main" id="{7ADD6449-7C77-2CF7-5B40-B83FF2581158}"/>
              </a:ext>
            </a:extLst>
          </p:cNvPr>
          <p:cNvGrpSpPr/>
          <p:nvPr/>
        </p:nvGrpSpPr>
        <p:grpSpPr>
          <a:xfrm>
            <a:off x="12762742" y="274837"/>
            <a:ext cx="1452485" cy="677176"/>
            <a:chOff x="12762742" y="274837"/>
            <a:chExt cx="1452485" cy="677176"/>
          </a:xfrm>
        </p:grpSpPr>
        <p:pic>
          <p:nvPicPr>
            <p:cNvPr id="6" name="Graphic 5">
              <a:extLst>
                <a:ext uri="{FF2B5EF4-FFF2-40B4-BE49-F238E27FC236}">
                  <a16:creationId xmlns:a16="http://schemas.microsoft.com/office/drawing/2014/main" id="{CE94D9ED-8F2C-7493-B1BB-651A791623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1839" y="274837"/>
              <a:ext cx="1413236" cy="677176"/>
            </a:xfrm>
            <a:prstGeom prst="rect">
              <a:avLst/>
            </a:prstGeom>
          </p:spPr>
        </p:pic>
        <p:sp>
          <p:nvSpPr>
            <p:cNvPr id="10" name="Text Placeholder 2">
              <a:extLst>
                <a:ext uri="{FF2B5EF4-FFF2-40B4-BE49-F238E27FC236}">
                  <a16:creationId xmlns:a16="http://schemas.microsoft.com/office/drawing/2014/main" id="{1076594D-2C16-F5FE-2552-0C8A397E3AF9}"/>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Making</a:t>
              </a:r>
            </a:p>
            <a:p>
              <a:pPr>
                <a:lnSpc>
                  <a:spcPts val="1300"/>
                </a:lnSpc>
                <a:spcBef>
                  <a:spcPts val="0"/>
                </a:spcBef>
              </a:pPr>
              <a:r>
                <a:rPr lang="en-US" sz="1300" spc="-10" dirty="0">
                  <a:solidFill>
                    <a:srgbClr val="FFFFFF"/>
                  </a:solidFill>
                </a:rPr>
                <a:t>money</a:t>
              </a:r>
            </a:p>
          </p:txBody>
        </p:sp>
        <p:sp>
          <p:nvSpPr>
            <p:cNvPr id="11" name="Text Placeholder 3">
              <a:extLst>
                <a:ext uri="{FF2B5EF4-FFF2-40B4-BE49-F238E27FC236}">
                  <a16:creationId xmlns:a16="http://schemas.microsoft.com/office/drawing/2014/main" id="{D8989233-8C44-8B6E-F2E5-855381C2831A}"/>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2</a:t>
              </a:r>
            </a:p>
          </p:txBody>
        </p:sp>
      </p:grpSp>
      <p:sp>
        <p:nvSpPr>
          <p:cNvPr id="39" name="Text Placeholder 4">
            <a:extLst>
              <a:ext uri="{FF2B5EF4-FFF2-40B4-BE49-F238E27FC236}">
                <a16:creationId xmlns:a16="http://schemas.microsoft.com/office/drawing/2014/main" id="{E0B6672E-A385-2F0E-B361-A26897FEF9F5}"/>
              </a:ext>
            </a:extLst>
          </p:cNvPr>
          <p:cNvSpPr txBox="1">
            <a:spLocks/>
          </p:cNvSpPr>
          <p:nvPr/>
        </p:nvSpPr>
        <p:spPr>
          <a:xfrm>
            <a:off x="5283774" y="4299013"/>
            <a:ext cx="4291821" cy="2328124"/>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FFFFFF"/>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342900" lvl="1" indent="-342900" defTabSz="1933576">
              <a:lnSpc>
                <a:spcPct val="100000"/>
              </a:lnSpc>
              <a:spcBef>
                <a:spcPts val="1200"/>
              </a:spcBef>
              <a:buClr>
                <a:schemeClr val="bg1"/>
              </a:buClr>
              <a:buFont typeface="+mj-lt"/>
              <a:buAutoNum type="arabicPeriod"/>
              <a:tabLst>
                <a:tab pos="971550" algn="l"/>
                <a:tab pos="4937125" algn="l"/>
              </a:tabLst>
              <a:defRPr/>
            </a:pPr>
            <a:r>
              <a:rPr lang="en-US" altLang="en-US" sz="1600" b="1" spc="-10" dirty="0">
                <a:solidFill>
                  <a:schemeClr val="bg1"/>
                </a:solidFill>
                <a:latin typeface="Segoe UI Semibold" panose="020B0502040204020203" pitchFamily="34" charset="0"/>
                <a:cs typeface="Segoe UI Semibold" panose="020B0502040204020203" pitchFamily="34" charset="0"/>
              </a:rPr>
              <a:t>Relax. Be yourself.</a:t>
            </a:r>
          </a:p>
          <a:p>
            <a:pPr marL="342900" lvl="1" indent="-342900" defTabSz="1933576">
              <a:lnSpc>
                <a:spcPct val="100000"/>
              </a:lnSpc>
              <a:spcBef>
                <a:spcPts val="1200"/>
              </a:spcBef>
              <a:buClr>
                <a:schemeClr val="bg1"/>
              </a:buClr>
              <a:buFont typeface="+mj-lt"/>
              <a:buAutoNum type="arabicPeriod"/>
              <a:tabLst>
                <a:tab pos="971550" algn="l"/>
                <a:tab pos="4937125" algn="l"/>
              </a:tabLst>
              <a:defRPr/>
            </a:pPr>
            <a:r>
              <a:rPr lang="en-US" altLang="en-US" sz="1600" b="1" spc="-10" dirty="0">
                <a:solidFill>
                  <a:schemeClr val="bg1"/>
                </a:solidFill>
                <a:latin typeface="Segoe UI Semibold" panose="020B0502040204020203" pitchFamily="34" charset="0"/>
                <a:cs typeface="Segoe UI Semibold" panose="020B0502040204020203" pitchFamily="34" charset="0"/>
              </a:rPr>
              <a:t>Answer questions completely and calmly.</a:t>
            </a:r>
          </a:p>
          <a:p>
            <a:pPr marL="342900" lvl="1" indent="-342900" defTabSz="1933576">
              <a:lnSpc>
                <a:spcPct val="100000"/>
              </a:lnSpc>
              <a:spcBef>
                <a:spcPts val="1200"/>
              </a:spcBef>
              <a:buClr>
                <a:schemeClr val="bg1"/>
              </a:buClr>
              <a:buFont typeface="+mj-lt"/>
              <a:buAutoNum type="arabicPeriod"/>
              <a:tabLst>
                <a:tab pos="971550" algn="l"/>
                <a:tab pos="4937125" algn="l"/>
              </a:tabLst>
              <a:defRPr/>
            </a:pPr>
            <a:r>
              <a:rPr lang="en-US" altLang="en-US" sz="1600" b="1" spc="-10" dirty="0">
                <a:solidFill>
                  <a:schemeClr val="bg1"/>
                </a:solidFill>
                <a:latin typeface="Segoe UI Semibold" panose="020B0502040204020203" pitchFamily="34" charset="0"/>
                <a:cs typeface="Segoe UI Semibold" panose="020B0502040204020203" pitchFamily="34" charset="0"/>
              </a:rPr>
              <a:t>Ask questions to help you better </a:t>
            </a:r>
            <a:br>
              <a:rPr lang="en-US" altLang="en-US" sz="1600" b="1" spc="-10" dirty="0">
                <a:solidFill>
                  <a:schemeClr val="bg1"/>
                </a:solidFill>
                <a:latin typeface="Segoe UI Semibold" panose="020B0502040204020203" pitchFamily="34" charset="0"/>
                <a:cs typeface="Segoe UI Semibold" panose="020B0502040204020203" pitchFamily="34" charset="0"/>
              </a:rPr>
            </a:br>
            <a:r>
              <a:rPr lang="en-US" altLang="en-US" sz="1600" b="1" spc="-10" dirty="0">
                <a:solidFill>
                  <a:schemeClr val="bg1"/>
                </a:solidFill>
                <a:latin typeface="Segoe UI Semibold" panose="020B0502040204020203" pitchFamily="34" charset="0"/>
                <a:cs typeface="Segoe UI Semibold" panose="020B0502040204020203" pitchFamily="34" charset="0"/>
              </a:rPr>
              <a:t>know the organization.</a:t>
            </a:r>
          </a:p>
          <a:p>
            <a:pPr marL="342900" lvl="1" indent="-342900" defTabSz="1933576">
              <a:lnSpc>
                <a:spcPct val="100000"/>
              </a:lnSpc>
              <a:spcBef>
                <a:spcPts val="1200"/>
              </a:spcBef>
              <a:buClr>
                <a:schemeClr val="bg1"/>
              </a:buClr>
              <a:buFont typeface="+mj-lt"/>
              <a:buAutoNum type="arabicPeriod"/>
              <a:tabLst>
                <a:tab pos="971550" algn="l"/>
                <a:tab pos="4937125" algn="l"/>
              </a:tabLst>
              <a:defRPr/>
            </a:pPr>
            <a:r>
              <a:rPr lang="en-US" altLang="en-US" sz="1600" b="1" spc="-10" dirty="0">
                <a:solidFill>
                  <a:schemeClr val="bg1"/>
                </a:solidFill>
                <a:latin typeface="Segoe UI Semibold" panose="020B0502040204020203" pitchFamily="34" charset="0"/>
                <a:cs typeface="Segoe UI Semibold" panose="020B0502040204020203" pitchFamily="34" charset="0"/>
              </a:rPr>
              <a:t>Ask when you might hear from </a:t>
            </a:r>
            <a:br>
              <a:rPr lang="en-US" altLang="en-US" sz="1600" b="1" spc="-10" dirty="0">
                <a:solidFill>
                  <a:schemeClr val="bg1"/>
                </a:solidFill>
                <a:latin typeface="Segoe UI Semibold" panose="020B0502040204020203" pitchFamily="34" charset="0"/>
                <a:cs typeface="Segoe UI Semibold" panose="020B0502040204020203" pitchFamily="34" charset="0"/>
              </a:rPr>
            </a:br>
            <a:r>
              <a:rPr lang="en-US" altLang="en-US" sz="1600" b="1" spc="-10" dirty="0">
                <a:solidFill>
                  <a:schemeClr val="bg1"/>
                </a:solidFill>
                <a:latin typeface="Segoe UI Semibold" panose="020B0502040204020203" pitchFamily="34" charset="0"/>
                <a:cs typeface="Segoe UI Semibold" panose="020B0502040204020203" pitchFamily="34" charset="0"/>
              </a:rPr>
              <a:t>the organization.</a:t>
            </a:r>
          </a:p>
        </p:txBody>
      </p:sp>
      <p:sp>
        <p:nvSpPr>
          <p:cNvPr id="41" name="Text Placeholder 4">
            <a:extLst>
              <a:ext uri="{FF2B5EF4-FFF2-40B4-BE49-F238E27FC236}">
                <a16:creationId xmlns:a16="http://schemas.microsoft.com/office/drawing/2014/main" id="{9488E19F-5E3F-845F-59BD-6261D479E9D7}"/>
              </a:ext>
            </a:extLst>
          </p:cNvPr>
          <p:cNvSpPr txBox="1">
            <a:spLocks/>
          </p:cNvSpPr>
          <p:nvPr/>
        </p:nvSpPr>
        <p:spPr>
          <a:xfrm>
            <a:off x="10112234" y="4299013"/>
            <a:ext cx="4102993" cy="1993146"/>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FFFFFF"/>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342900" lvl="1" indent="-342900" defTabSz="1933576">
              <a:lnSpc>
                <a:spcPct val="100000"/>
              </a:lnSpc>
              <a:spcBef>
                <a:spcPts val="1200"/>
              </a:spcBef>
              <a:buClr>
                <a:schemeClr val="tx2"/>
              </a:buClr>
              <a:buFont typeface="+mj-lt"/>
              <a:buAutoNum type="arabicPeriod"/>
              <a:tabLst>
                <a:tab pos="971550" algn="l"/>
                <a:tab pos="4937125" algn="l"/>
              </a:tabLst>
              <a:defRPr/>
            </a:pPr>
            <a:r>
              <a:rPr lang="en-US" altLang="en-US" sz="1600" b="1" spc="-10" dirty="0">
                <a:solidFill>
                  <a:schemeClr val="tx2"/>
                </a:solidFill>
                <a:latin typeface="Segoe UI Semibold" panose="020B0502040204020203" pitchFamily="34" charset="0"/>
                <a:cs typeface="Segoe UI Semibold" panose="020B0502040204020203" pitchFamily="34" charset="0"/>
              </a:rPr>
              <a:t>Write down notes on how you can improve for your next interview.</a:t>
            </a:r>
          </a:p>
          <a:p>
            <a:pPr marL="342900" lvl="1" indent="-342900" defTabSz="1933576">
              <a:lnSpc>
                <a:spcPct val="100000"/>
              </a:lnSpc>
              <a:spcBef>
                <a:spcPts val="1200"/>
              </a:spcBef>
              <a:buClr>
                <a:schemeClr val="tx2"/>
              </a:buClr>
              <a:buFont typeface="+mj-lt"/>
              <a:buAutoNum type="arabicPeriod"/>
              <a:tabLst>
                <a:tab pos="971550" algn="l"/>
                <a:tab pos="4937125" algn="l"/>
              </a:tabLst>
              <a:defRPr/>
            </a:pPr>
            <a:r>
              <a:rPr lang="en-US" altLang="en-US" sz="1600" b="1" spc="-10" dirty="0">
                <a:solidFill>
                  <a:schemeClr val="tx2"/>
                </a:solidFill>
                <a:latin typeface="Segoe UI Semibold" panose="020B0502040204020203" pitchFamily="34" charset="0"/>
                <a:cs typeface="Segoe UI Semibold" panose="020B0502040204020203" pitchFamily="34" charset="0"/>
              </a:rPr>
              <a:t>Promptly send a thank-you letter to </a:t>
            </a:r>
            <a:br>
              <a:rPr lang="en-US" altLang="en-US" sz="1600" b="1" spc="-10" dirty="0">
                <a:solidFill>
                  <a:schemeClr val="tx2"/>
                </a:solidFill>
                <a:latin typeface="Segoe UI Semibold" panose="020B0502040204020203" pitchFamily="34" charset="0"/>
                <a:cs typeface="Segoe UI Semibold" panose="020B0502040204020203" pitchFamily="34" charset="0"/>
              </a:rPr>
            </a:br>
            <a:r>
              <a:rPr lang="en-US" altLang="en-US" sz="1600" b="1" spc="-10" dirty="0">
                <a:solidFill>
                  <a:schemeClr val="tx2"/>
                </a:solidFill>
                <a:latin typeface="Segoe UI Semibold" panose="020B0502040204020203" pitchFamily="34" charset="0"/>
                <a:cs typeface="Segoe UI Semibold" panose="020B0502040204020203" pitchFamily="34" charset="0"/>
              </a:rPr>
              <a:t>the person with whom you interviewed to express your appreciation for the opportunity to meet with them.</a:t>
            </a:r>
          </a:p>
        </p:txBody>
      </p:sp>
      <p:cxnSp>
        <p:nvCxnSpPr>
          <p:cNvPr id="42" name="Straight Connector 41">
            <a:extLst>
              <a:ext uri="{FF2B5EF4-FFF2-40B4-BE49-F238E27FC236}">
                <a16:creationId xmlns:a16="http://schemas.microsoft.com/office/drawing/2014/main" id="{5F84EF07-B91F-E3AA-886C-69BA93F40A84}"/>
              </a:ext>
            </a:extLst>
          </p:cNvPr>
          <p:cNvCxnSpPr/>
          <p:nvPr/>
        </p:nvCxnSpPr>
        <p:spPr>
          <a:xfrm>
            <a:off x="4874375" y="217949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302477D-A3A3-69D0-6280-23F7DFC4D753}"/>
              </a:ext>
            </a:extLst>
          </p:cNvPr>
          <p:cNvCxnSpPr/>
          <p:nvPr/>
        </p:nvCxnSpPr>
        <p:spPr>
          <a:xfrm>
            <a:off x="9745139" y="2179499"/>
            <a:ext cx="0" cy="52120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5">
            <a:extLst>
              <a:ext uri="{FF2B5EF4-FFF2-40B4-BE49-F238E27FC236}">
                <a16:creationId xmlns:a16="http://schemas.microsoft.com/office/drawing/2014/main" id="{D0C83BCF-51AD-993B-4D98-7D3D5F5A492F}"/>
              </a:ext>
            </a:extLst>
          </p:cNvPr>
          <p:cNvSpPr>
            <a:spLocks noGrp="1"/>
          </p:cNvSpPr>
          <p:nvPr>
            <p:ph type="body" sz="quarter" idx="21"/>
          </p:nvPr>
        </p:nvSpPr>
        <p:spPr>
          <a:xfrm>
            <a:off x="271402" y="2461629"/>
            <a:ext cx="1320999" cy="990597"/>
          </a:xfrm>
        </p:spPr>
        <p:txBody>
          <a:bodyPr/>
          <a:lstStyle/>
          <a:p>
            <a:r>
              <a:rPr lang="en-US" dirty="0">
                <a:solidFill>
                  <a:schemeClr val="bg1"/>
                </a:solidFill>
                <a:latin typeface="Segoe UI" panose="020B0502040204020203" pitchFamily="34" charset="0"/>
                <a:sym typeface="Segoe UI" panose="020B0502040204020203" pitchFamily="34" charset="0"/>
              </a:rPr>
              <a:t>1</a:t>
            </a:r>
          </a:p>
        </p:txBody>
      </p:sp>
      <p:sp>
        <p:nvSpPr>
          <p:cNvPr id="45" name="Text Placeholder 9">
            <a:extLst>
              <a:ext uri="{FF2B5EF4-FFF2-40B4-BE49-F238E27FC236}">
                <a16:creationId xmlns:a16="http://schemas.microsoft.com/office/drawing/2014/main" id="{3394F843-81AB-CCC0-9768-5888B16E46F0}"/>
              </a:ext>
            </a:extLst>
          </p:cNvPr>
          <p:cNvSpPr txBox="1">
            <a:spLocks/>
          </p:cNvSpPr>
          <p:nvPr/>
        </p:nvSpPr>
        <p:spPr>
          <a:xfrm>
            <a:off x="5259906" y="2461629"/>
            <a:ext cx="1320999" cy="990597"/>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7500" b="1"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solidFill>
                  <a:srgbClr val="FFFFFF"/>
                </a:solidFill>
              </a:rPr>
              <a:t>2</a:t>
            </a:r>
          </a:p>
        </p:txBody>
      </p:sp>
      <p:sp>
        <p:nvSpPr>
          <p:cNvPr id="46" name="Text Placeholder 10">
            <a:extLst>
              <a:ext uri="{FF2B5EF4-FFF2-40B4-BE49-F238E27FC236}">
                <a16:creationId xmlns:a16="http://schemas.microsoft.com/office/drawing/2014/main" id="{09AE68FA-50D8-B00A-C7B0-4B9F68A3371F}"/>
              </a:ext>
            </a:extLst>
          </p:cNvPr>
          <p:cNvSpPr txBox="1">
            <a:spLocks/>
          </p:cNvSpPr>
          <p:nvPr/>
        </p:nvSpPr>
        <p:spPr>
          <a:xfrm>
            <a:off x="10069788" y="2461629"/>
            <a:ext cx="1320999" cy="990597"/>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7500" b="1"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dirty="0"/>
              <a:t>3</a:t>
            </a:r>
          </a:p>
        </p:txBody>
      </p:sp>
    </p:spTree>
    <p:extLst>
      <p:ext uri="{BB962C8B-B14F-4D97-AF65-F5344CB8AC3E}">
        <p14:creationId xmlns:p14="http://schemas.microsoft.com/office/powerpoint/2010/main" val="2352913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group of people sitting in a room&#10;&#10;Description automatically generated with medium confidence">
            <a:extLst>
              <a:ext uri="{FF2B5EF4-FFF2-40B4-BE49-F238E27FC236}">
                <a16:creationId xmlns:a16="http://schemas.microsoft.com/office/drawing/2014/main" id="{1F096F60-AAFD-B7E3-F900-CE176CB243BF}"/>
              </a:ext>
            </a:extLst>
          </p:cNvPr>
          <p:cNvPicPr>
            <a:picLocks noChangeAspect="1"/>
          </p:cNvPicPr>
          <p:nvPr/>
        </p:nvPicPr>
        <p:blipFill>
          <a:blip r:embed="rId4"/>
          <a:stretch>
            <a:fillRect/>
          </a:stretch>
        </p:blipFill>
        <p:spPr>
          <a:xfrm>
            <a:off x="7274922" y="-1"/>
            <a:ext cx="7355478" cy="4138133"/>
          </a:xfrm>
          <a:prstGeom prst="rect">
            <a:avLst/>
          </a:prstGeom>
        </p:spPr>
      </p:pic>
      <p:sp>
        <p:nvSpPr>
          <p:cNvPr id="12" name="Rectangle 11">
            <a:extLst>
              <a:ext uri="{FF2B5EF4-FFF2-40B4-BE49-F238E27FC236}">
                <a16:creationId xmlns:a16="http://schemas.microsoft.com/office/drawing/2014/main" id="{1C892616-97BE-4E43-BC12-F97D37DEBD63}"/>
              </a:ext>
            </a:extLst>
          </p:cNvPr>
          <p:cNvSpPr/>
          <p:nvPr/>
        </p:nvSpPr>
        <p:spPr>
          <a:xfrm>
            <a:off x="7315200" y="4138143"/>
            <a:ext cx="7315200" cy="409145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9C60617-8785-2C40-86ED-9E02BC3509BD}"/>
              </a:ext>
            </a:extLst>
          </p:cNvPr>
          <p:cNvSpPr/>
          <p:nvPr/>
        </p:nvSpPr>
        <p:spPr>
          <a:xfrm>
            <a:off x="0" y="0"/>
            <a:ext cx="7315200" cy="8229600"/>
          </a:xfrm>
          <a:prstGeom prst="rect">
            <a:avLst/>
          </a:prstGeom>
          <a:solidFill>
            <a:srgbClr val="002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2" name="Object 1" hidden="1">
            <a:extLst>
              <a:ext uri="{FF2B5EF4-FFF2-40B4-BE49-F238E27FC236}">
                <a16:creationId xmlns:a16="http://schemas.microsoft.com/office/drawing/2014/main" id="{8C5FF2C5-6FCA-1543-BCBE-250E9A7D66B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2" name="Object 1" hidden="1">
                        <a:extLst>
                          <a:ext uri="{FF2B5EF4-FFF2-40B4-BE49-F238E27FC236}">
                            <a16:creationId xmlns:a16="http://schemas.microsoft.com/office/drawing/2014/main" id="{8C5FF2C5-6FCA-1543-BCBE-250E9A7D66B4}"/>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23D165A6-F307-C848-9A6C-56E5285843CA}"/>
              </a:ext>
            </a:extLst>
          </p:cNvPr>
          <p:cNvSpPr>
            <a:spLocks noGrp="1"/>
          </p:cNvSpPr>
          <p:nvPr>
            <p:ph type="body" sz="quarter" idx="26"/>
          </p:nvPr>
        </p:nvSpPr>
        <p:spPr>
          <a:xfrm>
            <a:off x="393303" y="2262175"/>
            <a:ext cx="6298437" cy="4337848"/>
          </a:xfrm>
        </p:spPr>
        <p:txBody>
          <a:bodyPr/>
          <a:lstStyle/>
          <a:p>
            <a:pPr>
              <a:lnSpc>
                <a:spcPct val="100000"/>
              </a:lnSpc>
            </a:pPr>
            <a:r>
              <a:rPr lang="en-US" altLang="en-US" spc="10" dirty="0">
                <a:solidFill>
                  <a:schemeClr val="bg1"/>
                </a:solidFill>
                <a:ea typeface="ＭＳ Ｐゴシック" panose="020B0600070205080204" pitchFamily="34" charset="-128"/>
              </a:rPr>
              <a:t>What activities have helped you expand your interests, </a:t>
            </a:r>
            <a:br>
              <a:rPr lang="en-US" altLang="en-US" spc="10" dirty="0">
                <a:solidFill>
                  <a:schemeClr val="bg1"/>
                </a:solidFill>
                <a:ea typeface="ＭＳ Ｐゴシック" panose="020B0600070205080204" pitchFamily="34" charset="-128"/>
              </a:rPr>
            </a:br>
            <a:r>
              <a:rPr lang="en-US" altLang="en-US" spc="10" dirty="0">
                <a:solidFill>
                  <a:schemeClr val="bg1"/>
                </a:solidFill>
                <a:ea typeface="ＭＳ Ｐゴシック" panose="020B0600070205080204" pitchFamily="34" charset="-128"/>
              </a:rPr>
              <a:t>abilities, and knowledge?</a:t>
            </a:r>
          </a:p>
          <a:p>
            <a:pPr>
              <a:lnSpc>
                <a:spcPct val="100000"/>
              </a:lnSpc>
            </a:pPr>
            <a:r>
              <a:rPr lang="en-US" altLang="en-US" dirty="0">
                <a:solidFill>
                  <a:schemeClr val="bg1"/>
                </a:solidFill>
                <a:ea typeface="ＭＳ Ｐゴシック" panose="020B0600070205080204" pitchFamily="34" charset="-128"/>
              </a:rPr>
              <a:t>In what types of situations have you done your best work?</a:t>
            </a:r>
          </a:p>
          <a:p>
            <a:pPr>
              <a:lnSpc>
                <a:spcPct val="100000"/>
              </a:lnSpc>
            </a:pPr>
            <a:r>
              <a:rPr lang="en-US" altLang="en-US" dirty="0">
                <a:solidFill>
                  <a:schemeClr val="bg1"/>
                </a:solidFill>
                <a:ea typeface="ＭＳ Ｐゴシック" panose="020B0600070205080204" pitchFamily="34" charset="-128"/>
              </a:rPr>
              <a:t>Describe the supervisors who motivated you most.</a:t>
            </a:r>
          </a:p>
          <a:p>
            <a:pPr>
              <a:lnSpc>
                <a:spcPct val="100000"/>
              </a:lnSpc>
            </a:pPr>
            <a:r>
              <a:rPr lang="en-US" altLang="en-US" dirty="0">
                <a:solidFill>
                  <a:schemeClr val="bg1"/>
                </a:solidFill>
                <a:ea typeface="ＭＳ Ｐゴシック" panose="020B0600070205080204" pitchFamily="34" charset="-128"/>
              </a:rPr>
              <a:t>Describe someone with whom you had difficulty working.</a:t>
            </a:r>
          </a:p>
          <a:p>
            <a:pPr>
              <a:lnSpc>
                <a:spcPct val="100000"/>
              </a:lnSpc>
            </a:pPr>
            <a:r>
              <a:rPr lang="en-US" altLang="en-US" dirty="0">
                <a:solidFill>
                  <a:schemeClr val="bg1"/>
                </a:solidFill>
                <a:ea typeface="ＭＳ Ｐゴシック" panose="020B0600070205080204" pitchFamily="34" charset="-128"/>
              </a:rPr>
              <a:t>What are your major strengths?</a:t>
            </a:r>
          </a:p>
          <a:p>
            <a:pPr>
              <a:lnSpc>
                <a:spcPct val="100000"/>
              </a:lnSpc>
            </a:pPr>
            <a:r>
              <a:rPr lang="en-US" altLang="en-US" dirty="0">
                <a:solidFill>
                  <a:schemeClr val="bg1"/>
                </a:solidFill>
                <a:ea typeface="ＭＳ Ｐゴシック" panose="020B0600070205080204" pitchFamily="34" charset="-128"/>
              </a:rPr>
              <a:t>What are your weaknesses? What have you done to </a:t>
            </a:r>
            <a:br>
              <a:rPr lang="en-US" altLang="en-US" dirty="0">
                <a:solidFill>
                  <a:schemeClr val="bg1"/>
                </a:solidFill>
                <a:ea typeface="ＭＳ Ｐゴシック" panose="020B0600070205080204" pitchFamily="34" charset="-128"/>
              </a:rPr>
            </a:br>
            <a:r>
              <a:rPr lang="en-US" altLang="en-US" dirty="0">
                <a:solidFill>
                  <a:schemeClr val="bg1"/>
                </a:solidFill>
                <a:ea typeface="ＭＳ Ｐゴシック" panose="020B0600070205080204" pitchFamily="34" charset="-128"/>
              </a:rPr>
              <a:t>overcome your weaknesses?</a:t>
            </a:r>
          </a:p>
          <a:p>
            <a:pPr>
              <a:lnSpc>
                <a:spcPct val="100000"/>
              </a:lnSpc>
            </a:pPr>
            <a:r>
              <a:rPr lang="en-US" altLang="en-US" dirty="0">
                <a:solidFill>
                  <a:schemeClr val="bg1"/>
                </a:solidFill>
                <a:ea typeface="ＭＳ Ｐゴシック" panose="020B0600070205080204" pitchFamily="34" charset="-128"/>
              </a:rPr>
              <a:t>What do you know about our organization?</a:t>
            </a:r>
          </a:p>
          <a:p>
            <a:pPr>
              <a:lnSpc>
                <a:spcPct val="100000"/>
              </a:lnSpc>
            </a:pPr>
            <a:r>
              <a:rPr lang="en-US" altLang="en-US" dirty="0">
                <a:solidFill>
                  <a:schemeClr val="bg1"/>
                </a:solidFill>
                <a:ea typeface="ＭＳ Ｐゴシック" panose="020B0600070205080204" pitchFamily="34" charset="-128"/>
              </a:rPr>
              <a:t>Who is someone you admire? Why do you admire that person?</a:t>
            </a:r>
          </a:p>
        </p:txBody>
      </p:sp>
      <p:sp>
        <p:nvSpPr>
          <p:cNvPr id="7" name="Text Placeholder 6">
            <a:extLst>
              <a:ext uri="{FF2B5EF4-FFF2-40B4-BE49-F238E27FC236}">
                <a16:creationId xmlns:a16="http://schemas.microsoft.com/office/drawing/2014/main" id="{4C27F577-967D-F346-A554-AE5A439205C4}"/>
              </a:ext>
            </a:extLst>
          </p:cNvPr>
          <p:cNvSpPr>
            <a:spLocks noGrp="1"/>
          </p:cNvSpPr>
          <p:nvPr>
            <p:ph type="body" sz="quarter" idx="15"/>
          </p:nvPr>
        </p:nvSpPr>
        <p:spPr>
          <a:xfrm>
            <a:off x="342146" y="459462"/>
            <a:ext cx="6907967" cy="679382"/>
          </a:xfrm>
        </p:spPr>
        <p:txBody>
          <a:bodyPr/>
          <a:lstStyle/>
          <a:p>
            <a:pPr lvl="0"/>
            <a:r>
              <a:rPr lang="en-US" dirty="0">
                <a:solidFill>
                  <a:schemeClr val="bg1"/>
                </a:solidFill>
              </a:rPr>
              <a:t>Common interview questions</a:t>
            </a:r>
          </a:p>
        </p:txBody>
      </p:sp>
      <p:pic>
        <p:nvPicPr>
          <p:cNvPr id="14" name="Picture 13">
            <a:extLst>
              <a:ext uri="{FF2B5EF4-FFF2-40B4-BE49-F238E27FC236}">
                <a16:creationId xmlns:a16="http://schemas.microsoft.com/office/drawing/2014/main" id="{06400759-F908-4247-9343-551E93B3F1BC}"/>
              </a:ext>
            </a:extLst>
          </p:cNvPr>
          <p:cNvPicPr>
            <a:picLocks noChangeAspect="1"/>
          </p:cNvPicPr>
          <p:nvPr/>
        </p:nvPicPr>
        <p:blipFill>
          <a:blip r:embed="rId7"/>
          <a:stretch>
            <a:fillRect/>
          </a:stretch>
        </p:blipFill>
        <p:spPr>
          <a:xfrm>
            <a:off x="364865" y="7567838"/>
            <a:ext cx="1330407" cy="311708"/>
          </a:xfrm>
          <a:prstGeom prst="rect">
            <a:avLst/>
          </a:prstGeom>
        </p:spPr>
      </p:pic>
      <p:sp>
        <p:nvSpPr>
          <p:cNvPr id="22" name="Slide Number Placeholder 5">
            <a:extLst>
              <a:ext uri="{FF2B5EF4-FFF2-40B4-BE49-F238E27FC236}">
                <a16:creationId xmlns:a16="http://schemas.microsoft.com/office/drawing/2014/main" id="{153F5173-8FF3-4A60-E154-3FF08979FAFE}"/>
              </a:ext>
            </a:extLst>
          </p:cNvPr>
          <p:cNvSpPr txBox="1">
            <a:spLocks/>
          </p:cNvSpPr>
          <p:nvPr/>
        </p:nvSpPr>
        <p:spPr>
          <a:xfrm>
            <a:off x="13890218" y="7613568"/>
            <a:ext cx="370072" cy="174679"/>
          </a:xfrm>
          <a:prstGeom prst="rect">
            <a:avLst/>
          </a:prstGeom>
          <a:noFill/>
        </p:spPr>
        <p:txBody>
          <a:bodyPr/>
          <a:lstStyle>
            <a:defPPr>
              <a:defRPr lang="en-US"/>
            </a:defPPr>
            <a:lvl1pPr marL="0" algn="r" defTabSz="457200" rtl="0" eaLnBrk="1" latinLnBrk="0" hangingPunct="1">
              <a:defRPr sz="960" b="1" i="0" kern="1200">
                <a:solidFill>
                  <a:srgbClr val="002677"/>
                </a:solidFill>
                <a:latin typeface="Segoe UI" panose="020B0502040204020203" pitchFamily="34" charset="0"/>
                <a:ea typeface="+mn-ea"/>
                <a:cs typeface="+mn-cs"/>
                <a:sym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C7AFF3D-0B71-614B-ACB6-7F45BDA6A838}" type="slidenum">
              <a:rPr lang="en-US" smtClean="0"/>
              <a:pPr/>
              <a:t>4</a:t>
            </a:fld>
            <a:endParaRPr lang="en-US" dirty="0"/>
          </a:p>
        </p:txBody>
      </p:sp>
      <p:pic>
        <p:nvPicPr>
          <p:cNvPr id="3" name="Graphic 2">
            <a:extLst>
              <a:ext uri="{FF2B5EF4-FFF2-40B4-BE49-F238E27FC236}">
                <a16:creationId xmlns:a16="http://schemas.microsoft.com/office/drawing/2014/main" id="{FED3FEEC-A074-40DD-A158-C591DCC5B4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24971" y="7525214"/>
            <a:ext cx="568775" cy="379183"/>
          </a:xfrm>
          <a:prstGeom prst="rect">
            <a:avLst/>
          </a:prstGeom>
        </p:spPr>
      </p:pic>
      <p:cxnSp>
        <p:nvCxnSpPr>
          <p:cNvPr id="5" name="Straight Connector 4">
            <a:extLst>
              <a:ext uri="{FF2B5EF4-FFF2-40B4-BE49-F238E27FC236}">
                <a16:creationId xmlns:a16="http://schemas.microsoft.com/office/drawing/2014/main" id="{AFF10D93-92A5-6250-C2E4-F35DF125F349}"/>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sp>
        <p:nvSpPr>
          <p:cNvPr id="6" name="Text Placeholder 1">
            <a:extLst>
              <a:ext uri="{FF2B5EF4-FFF2-40B4-BE49-F238E27FC236}">
                <a16:creationId xmlns:a16="http://schemas.microsoft.com/office/drawing/2014/main" id="{90222800-A2BD-2611-6014-F826002FBE26}"/>
              </a:ext>
            </a:extLst>
          </p:cNvPr>
          <p:cNvSpPr txBox="1">
            <a:spLocks/>
          </p:cNvSpPr>
          <p:nvPr/>
        </p:nvSpPr>
        <p:spPr>
          <a:xfrm>
            <a:off x="364866" y="1282253"/>
            <a:ext cx="5595360" cy="770791"/>
          </a:xfrm>
          <a:prstGeom prst="rect">
            <a:avLst/>
          </a:prstGeom>
        </p:spPr>
        <p:txBody>
          <a:bodyPr/>
          <a:lstStyle>
            <a:lvl1pPr marL="0" indent="0" algn="l" defTabSz="1097198" rtl="0" eaLnBrk="1" latinLnBrk="0" hangingPunct="1">
              <a:lnSpc>
                <a:spcPts val="1200"/>
              </a:lnSpc>
              <a:spcBef>
                <a:spcPts val="1200"/>
              </a:spcBef>
              <a:buFont typeface="Arial" panose="020B0604020202020204" pitchFamily="34" charset="0"/>
              <a:buNone/>
              <a:defRPr sz="1800" b="1" i="0" kern="1200">
                <a:solidFill>
                  <a:srgbClr val="FFFFFF"/>
                </a:solidFill>
                <a:latin typeface="Segoe UI" panose="020B0502040204020203" pitchFamily="34" charset="0"/>
                <a:ea typeface="+mn-ea"/>
                <a:cs typeface="+mn-cs"/>
                <a:sym typeface="Segoe UI" panose="020B0502040204020203" pitchFamily="34" charset="0"/>
              </a:defRPr>
            </a:lvl1pPr>
            <a:lvl2pPr marL="548600" indent="0" algn="l" defTabSz="1097198" rtl="0" eaLnBrk="1" latinLnBrk="0" hangingPunct="1">
              <a:lnSpc>
                <a:spcPct val="90000"/>
              </a:lnSpc>
              <a:spcBef>
                <a:spcPts val="601"/>
              </a:spcBef>
              <a:buFont typeface="Arial" panose="020B0604020202020204" pitchFamily="34" charset="0"/>
              <a:buNone/>
              <a:defRPr sz="2880" kern="1200">
                <a:solidFill>
                  <a:schemeClr val="tx1"/>
                </a:solidFill>
                <a:latin typeface="+mn-lt"/>
                <a:ea typeface="+mn-ea"/>
                <a:cs typeface="+mn-cs"/>
              </a:defRPr>
            </a:lvl2pPr>
            <a:lvl3pPr marL="1097198" indent="0" algn="l" defTabSz="1097198" rtl="0" eaLnBrk="1" latinLnBrk="0" hangingPunct="1">
              <a:lnSpc>
                <a:spcPct val="90000"/>
              </a:lnSpc>
              <a:spcBef>
                <a:spcPts val="601"/>
              </a:spcBef>
              <a:buFont typeface="Arial" panose="020B0604020202020204" pitchFamily="34" charset="0"/>
              <a:buNone/>
              <a:defRPr sz="2400" kern="1200">
                <a:solidFill>
                  <a:schemeClr val="tx1"/>
                </a:solidFill>
                <a:latin typeface="+mn-lt"/>
                <a:ea typeface="+mn-ea"/>
                <a:cs typeface="+mn-cs"/>
              </a:defRPr>
            </a:lvl3pPr>
            <a:lvl4pPr marL="1645798"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4pPr>
            <a:lvl5pPr marL="2194396" indent="0" algn="l" defTabSz="1097198" rtl="0" eaLnBrk="1" latinLnBrk="0" hangingPunct="1">
              <a:lnSpc>
                <a:spcPct val="90000"/>
              </a:lnSpc>
              <a:spcBef>
                <a:spcPts val="601"/>
              </a:spcBef>
              <a:buFont typeface="Arial" panose="020B0604020202020204" pitchFamily="34" charset="0"/>
              <a:buNone/>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altLang="en-US" dirty="0">
                <a:solidFill>
                  <a:srgbClr val="73C0FF"/>
                </a:solidFill>
              </a:rPr>
              <a:t>Benefits cost your employer, on average, an extra 33% – 50% of your pay. These may include:</a:t>
            </a:r>
          </a:p>
        </p:txBody>
      </p:sp>
      <p:grpSp>
        <p:nvGrpSpPr>
          <p:cNvPr id="10" name="Group 9">
            <a:extLst>
              <a:ext uri="{FF2B5EF4-FFF2-40B4-BE49-F238E27FC236}">
                <a16:creationId xmlns:a16="http://schemas.microsoft.com/office/drawing/2014/main" id="{694F1633-002A-DA9B-A05B-A02D8791965F}"/>
              </a:ext>
            </a:extLst>
          </p:cNvPr>
          <p:cNvGrpSpPr/>
          <p:nvPr/>
        </p:nvGrpSpPr>
        <p:grpSpPr>
          <a:xfrm>
            <a:off x="12762742" y="274837"/>
            <a:ext cx="1452485" cy="677176"/>
            <a:chOff x="12762742" y="274837"/>
            <a:chExt cx="1452485" cy="677176"/>
          </a:xfrm>
        </p:grpSpPr>
        <p:pic>
          <p:nvPicPr>
            <p:cNvPr id="11" name="Graphic 10">
              <a:extLst>
                <a:ext uri="{FF2B5EF4-FFF2-40B4-BE49-F238E27FC236}">
                  <a16:creationId xmlns:a16="http://schemas.microsoft.com/office/drawing/2014/main" id="{688B0053-294D-37F4-2CF8-E852036A2F4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771839" y="274837"/>
              <a:ext cx="1413236" cy="677176"/>
            </a:xfrm>
            <a:prstGeom prst="rect">
              <a:avLst/>
            </a:prstGeom>
          </p:spPr>
        </p:pic>
        <p:sp>
          <p:nvSpPr>
            <p:cNvPr id="18" name="Text Placeholder 2">
              <a:extLst>
                <a:ext uri="{FF2B5EF4-FFF2-40B4-BE49-F238E27FC236}">
                  <a16:creationId xmlns:a16="http://schemas.microsoft.com/office/drawing/2014/main" id="{FE1CA5C4-F42E-7759-02B4-63A57E4A202F}"/>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Making</a:t>
              </a:r>
            </a:p>
            <a:p>
              <a:pPr>
                <a:lnSpc>
                  <a:spcPts val="1300"/>
                </a:lnSpc>
                <a:spcBef>
                  <a:spcPts val="0"/>
                </a:spcBef>
              </a:pPr>
              <a:r>
                <a:rPr lang="en-US" sz="1300" spc="-10" dirty="0">
                  <a:solidFill>
                    <a:srgbClr val="FFFFFF"/>
                  </a:solidFill>
                </a:rPr>
                <a:t>money</a:t>
              </a:r>
            </a:p>
          </p:txBody>
        </p:sp>
        <p:sp>
          <p:nvSpPr>
            <p:cNvPr id="20" name="Text Placeholder 3">
              <a:extLst>
                <a:ext uri="{FF2B5EF4-FFF2-40B4-BE49-F238E27FC236}">
                  <a16:creationId xmlns:a16="http://schemas.microsoft.com/office/drawing/2014/main" id="{053ABAE3-3BDA-BD82-9E13-02F6C6F75F45}"/>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2</a:t>
              </a:r>
            </a:p>
          </p:txBody>
        </p:sp>
      </p:grpSp>
      <p:sp>
        <p:nvSpPr>
          <p:cNvPr id="21" name="Footer Placeholder 3">
            <a:extLst>
              <a:ext uri="{FF2B5EF4-FFF2-40B4-BE49-F238E27FC236}">
                <a16:creationId xmlns:a16="http://schemas.microsoft.com/office/drawing/2014/main" id="{1D8EAABF-8BA2-5561-EA5C-64B158392D05}"/>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Making money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119077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val 76">
            <a:extLst>
              <a:ext uri="{FF2B5EF4-FFF2-40B4-BE49-F238E27FC236}">
                <a16:creationId xmlns:a16="http://schemas.microsoft.com/office/drawing/2014/main" id="{8FDA6D16-C7E4-5BE2-BD1D-5D75545915B5}"/>
              </a:ext>
            </a:extLst>
          </p:cNvPr>
          <p:cNvSpPr/>
          <p:nvPr/>
        </p:nvSpPr>
        <p:spPr>
          <a:xfrm>
            <a:off x="6263292" y="3940550"/>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a:extLst>
              <a:ext uri="{FF2B5EF4-FFF2-40B4-BE49-F238E27FC236}">
                <a16:creationId xmlns:a16="http://schemas.microsoft.com/office/drawing/2014/main" id="{DD17ECE3-02C9-8105-AD69-B4BFF66589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16016" y="3949768"/>
            <a:ext cx="615597" cy="615597"/>
          </a:xfrm>
          <a:prstGeom prst="rect">
            <a:avLst/>
          </a:prstGeom>
        </p:spPr>
      </p:pic>
      <p:sp>
        <p:nvSpPr>
          <p:cNvPr id="128" name="Oval 127">
            <a:extLst>
              <a:ext uri="{FF2B5EF4-FFF2-40B4-BE49-F238E27FC236}">
                <a16:creationId xmlns:a16="http://schemas.microsoft.com/office/drawing/2014/main" id="{2A28824F-9557-78F6-F462-4B90DF94FC1D}"/>
              </a:ext>
            </a:extLst>
          </p:cNvPr>
          <p:cNvSpPr/>
          <p:nvPr/>
        </p:nvSpPr>
        <p:spPr>
          <a:xfrm>
            <a:off x="454093" y="2165242"/>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a:extLst>
              <a:ext uri="{FF2B5EF4-FFF2-40B4-BE49-F238E27FC236}">
                <a16:creationId xmlns:a16="http://schemas.microsoft.com/office/drawing/2014/main" id="{DDCEA94D-C95E-96BB-142F-B972E1BA4C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5379" y="2306176"/>
            <a:ext cx="394284" cy="443569"/>
          </a:xfrm>
          <a:prstGeom prst="rect">
            <a:avLst/>
          </a:prstGeom>
        </p:spPr>
      </p:pic>
      <p:sp>
        <p:nvSpPr>
          <p:cNvPr id="108" name="Oval 107">
            <a:extLst>
              <a:ext uri="{FF2B5EF4-FFF2-40B4-BE49-F238E27FC236}">
                <a16:creationId xmlns:a16="http://schemas.microsoft.com/office/drawing/2014/main" id="{8D0E2F02-6479-F30A-3C52-B296926084A1}"/>
              </a:ext>
            </a:extLst>
          </p:cNvPr>
          <p:cNvSpPr/>
          <p:nvPr/>
        </p:nvSpPr>
        <p:spPr>
          <a:xfrm>
            <a:off x="9038841" y="3944904"/>
            <a:ext cx="716544" cy="7165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9" name="Graphic 108">
            <a:extLst>
              <a:ext uri="{FF2B5EF4-FFF2-40B4-BE49-F238E27FC236}">
                <a16:creationId xmlns:a16="http://schemas.microsoft.com/office/drawing/2014/main" id="{DCB47277-619E-6D0B-2784-C549F31AEC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04970" y="3979235"/>
            <a:ext cx="610355" cy="610355"/>
          </a:xfrm>
          <a:prstGeom prst="rect">
            <a:avLst/>
          </a:prstGeom>
        </p:spPr>
      </p:pic>
      <p:sp>
        <p:nvSpPr>
          <p:cNvPr id="16" name="Oval 15">
            <a:extLst>
              <a:ext uri="{FF2B5EF4-FFF2-40B4-BE49-F238E27FC236}">
                <a16:creationId xmlns:a16="http://schemas.microsoft.com/office/drawing/2014/main" id="{92C4A9EF-164D-D2CD-34E6-8DF39ECCB4BB}"/>
              </a:ext>
            </a:extLst>
          </p:cNvPr>
          <p:cNvSpPr/>
          <p:nvPr/>
        </p:nvSpPr>
        <p:spPr>
          <a:xfrm>
            <a:off x="457200" y="5702895"/>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Graphic 124">
            <a:extLst>
              <a:ext uri="{FF2B5EF4-FFF2-40B4-BE49-F238E27FC236}">
                <a16:creationId xmlns:a16="http://schemas.microsoft.com/office/drawing/2014/main" id="{A5217A2C-AF7E-8311-E452-B9BD32AEE3F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65819" y="5869348"/>
            <a:ext cx="505491" cy="355716"/>
          </a:xfrm>
          <a:prstGeom prst="rect">
            <a:avLst/>
          </a:prstGeom>
        </p:spPr>
      </p:pic>
      <p:sp>
        <p:nvSpPr>
          <p:cNvPr id="22" name="Oval 21">
            <a:extLst>
              <a:ext uri="{FF2B5EF4-FFF2-40B4-BE49-F238E27FC236}">
                <a16:creationId xmlns:a16="http://schemas.microsoft.com/office/drawing/2014/main" id="{3BF3D82F-74E5-19A2-7F7E-622C4154833D}"/>
              </a:ext>
            </a:extLst>
          </p:cNvPr>
          <p:cNvSpPr/>
          <p:nvPr/>
        </p:nvSpPr>
        <p:spPr>
          <a:xfrm>
            <a:off x="3508729" y="5702895"/>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5244D7D1-4A17-CF16-E5D7-6EB601D2ECD3}"/>
              </a:ext>
            </a:extLst>
          </p:cNvPr>
          <p:cNvSpPr/>
          <p:nvPr/>
        </p:nvSpPr>
        <p:spPr>
          <a:xfrm>
            <a:off x="11792975" y="2164412"/>
            <a:ext cx="716544" cy="716544"/>
          </a:xfrm>
          <a:prstGeom prst="ellipse">
            <a:avLst/>
          </a:prstGeom>
          <a:solidFill>
            <a:srgbClr val="FF6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 name="Graphic 120">
            <a:extLst>
              <a:ext uri="{FF2B5EF4-FFF2-40B4-BE49-F238E27FC236}">
                <a16:creationId xmlns:a16="http://schemas.microsoft.com/office/drawing/2014/main" id="{3E8120A6-03B2-EB7F-8FEF-BF4184EEB4D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954592" y="2325459"/>
            <a:ext cx="408353" cy="384827"/>
          </a:xfrm>
          <a:prstGeom prst="rect">
            <a:avLst/>
          </a:prstGeom>
        </p:spPr>
      </p:pic>
      <p:sp>
        <p:nvSpPr>
          <p:cNvPr id="117" name="Oval 116">
            <a:extLst>
              <a:ext uri="{FF2B5EF4-FFF2-40B4-BE49-F238E27FC236}">
                <a16:creationId xmlns:a16="http://schemas.microsoft.com/office/drawing/2014/main" id="{D4DF3057-B81B-3A47-1F6A-ABEB00C31048}"/>
              </a:ext>
            </a:extLst>
          </p:cNvPr>
          <p:cNvSpPr/>
          <p:nvPr/>
        </p:nvSpPr>
        <p:spPr>
          <a:xfrm>
            <a:off x="9038250" y="2165242"/>
            <a:ext cx="716544" cy="71654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8" name="Graphic 117">
            <a:extLst>
              <a:ext uri="{FF2B5EF4-FFF2-40B4-BE49-F238E27FC236}">
                <a16:creationId xmlns:a16="http://schemas.microsoft.com/office/drawing/2014/main" id="{9D224B2C-0461-D867-3129-CDB43C73D30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186253" y="2313245"/>
            <a:ext cx="420538" cy="420538"/>
          </a:xfrm>
          <a:prstGeom prst="rect">
            <a:avLst/>
          </a:prstGeom>
        </p:spPr>
      </p:pic>
      <p:sp>
        <p:nvSpPr>
          <p:cNvPr id="68" name="Oval 67">
            <a:extLst>
              <a:ext uri="{FF2B5EF4-FFF2-40B4-BE49-F238E27FC236}">
                <a16:creationId xmlns:a16="http://schemas.microsoft.com/office/drawing/2014/main" id="{A7B63122-FCBA-8F49-C6FA-83396CEAF6CF}"/>
              </a:ext>
            </a:extLst>
          </p:cNvPr>
          <p:cNvSpPr/>
          <p:nvPr/>
        </p:nvSpPr>
        <p:spPr>
          <a:xfrm>
            <a:off x="6263292" y="2165242"/>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Graphic 114">
            <a:extLst>
              <a:ext uri="{FF2B5EF4-FFF2-40B4-BE49-F238E27FC236}">
                <a16:creationId xmlns:a16="http://schemas.microsoft.com/office/drawing/2014/main" id="{5D223A84-C6C6-F499-AA8F-6F6FF716304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409400" y="2309896"/>
            <a:ext cx="422329" cy="422329"/>
          </a:xfrm>
          <a:prstGeom prst="rect">
            <a:avLst/>
          </a:prstGeom>
        </p:spPr>
      </p:pic>
      <p:sp>
        <p:nvSpPr>
          <p:cNvPr id="66" name="Oval 65">
            <a:extLst>
              <a:ext uri="{FF2B5EF4-FFF2-40B4-BE49-F238E27FC236}">
                <a16:creationId xmlns:a16="http://schemas.microsoft.com/office/drawing/2014/main" id="{88591978-F308-49DB-E0DC-F0B71933E92E}"/>
              </a:ext>
            </a:extLst>
          </p:cNvPr>
          <p:cNvSpPr/>
          <p:nvPr/>
        </p:nvSpPr>
        <p:spPr>
          <a:xfrm>
            <a:off x="3508729" y="2165242"/>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 name="Graphic 113">
            <a:extLst>
              <a:ext uri="{FF2B5EF4-FFF2-40B4-BE49-F238E27FC236}">
                <a16:creationId xmlns:a16="http://schemas.microsoft.com/office/drawing/2014/main" id="{2E7B88BD-D9CD-6BE4-8E67-E35170C860B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3553850" y="2217821"/>
            <a:ext cx="625642" cy="625642"/>
          </a:xfrm>
          <a:prstGeom prst="rect">
            <a:avLst/>
          </a:prstGeom>
        </p:spPr>
      </p:pic>
      <p:sp>
        <p:nvSpPr>
          <p:cNvPr id="14" name="Oval 13">
            <a:extLst>
              <a:ext uri="{FF2B5EF4-FFF2-40B4-BE49-F238E27FC236}">
                <a16:creationId xmlns:a16="http://schemas.microsoft.com/office/drawing/2014/main" id="{5301241C-686E-FE0B-F287-5BF9B8DE0DC1}"/>
              </a:ext>
            </a:extLst>
          </p:cNvPr>
          <p:cNvSpPr/>
          <p:nvPr/>
        </p:nvSpPr>
        <p:spPr>
          <a:xfrm>
            <a:off x="6263292" y="5702895"/>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3" name="Graphic 112">
            <a:extLst>
              <a:ext uri="{FF2B5EF4-FFF2-40B4-BE49-F238E27FC236}">
                <a16:creationId xmlns:a16="http://schemas.microsoft.com/office/drawing/2014/main" id="{BC992AEC-6667-FC27-8B6E-7571C091A443}"/>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432023" y="5865880"/>
            <a:ext cx="393313" cy="393313"/>
          </a:xfrm>
          <a:prstGeom prst="rect">
            <a:avLst/>
          </a:prstGeom>
        </p:spPr>
      </p:pic>
      <p:sp>
        <p:nvSpPr>
          <p:cNvPr id="73" name="Oval 72">
            <a:extLst>
              <a:ext uri="{FF2B5EF4-FFF2-40B4-BE49-F238E27FC236}">
                <a16:creationId xmlns:a16="http://schemas.microsoft.com/office/drawing/2014/main" id="{2245431C-DB71-C829-649B-5017BEC8C072}"/>
              </a:ext>
            </a:extLst>
          </p:cNvPr>
          <p:cNvSpPr/>
          <p:nvPr/>
        </p:nvSpPr>
        <p:spPr>
          <a:xfrm>
            <a:off x="457200" y="3940550"/>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1" name="Graphic 110">
            <a:extLst>
              <a:ext uri="{FF2B5EF4-FFF2-40B4-BE49-F238E27FC236}">
                <a16:creationId xmlns:a16="http://schemas.microsoft.com/office/drawing/2014/main" id="{8E6168E5-76F1-B0E4-B27D-F5DE13858897}"/>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98270" y="4086606"/>
            <a:ext cx="422675" cy="422675"/>
          </a:xfrm>
          <a:prstGeom prst="rect">
            <a:avLst/>
          </a:prstGeom>
        </p:spPr>
      </p:pic>
      <p:graphicFrame>
        <p:nvGraphicFramePr>
          <p:cNvPr id="21" name="Object 20" hidden="1">
            <a:extLst>
              <a:ext uri="{FF2B5EF4-FFF2-40B4-BE49-F238E27FC236}">
                <a16:creationId xmlns:a16="http://schemas.microsoft.com/office/drawing/2014/main" id="{F8667C1C-3D63-0748-BC2F-2B136CDC3016}"/>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4" imgW="7772400" imgH="10058400" progId="TCLayout.ActiveDocument.1">
                  <p:embed/>
                </p:oleObj>
              </mc:Choice>
              <mc:Fallback>
                <p:oleObj name="think-cell Slide" r:id="rId24" imgW="7772400" imgH="10058400" progId="TCLayout.ActiveDocument.1">
                  <p:embed/>
                  <p:pic>
                    <p:nvPicPr>
                      <p:cNvPr id="21" name="Object 20" hidden="1">
                        <a:extLst>
                          <a:ext uri="{FF2B5EF4-FFF2-40B4-BE49-F238E27FC236}">
                            <a16:creationId xmlns:a16="http://schemas.microsoft.com/office/drawing/2014/main" id="{F8667C1C-3D63-0748-BC2F-2B136CDC3016}"/>
                          </a:ext>
                        </a:extLst>
                      </p:cNvPr>
                      <p:cNvPicPr/>
                      <p:nvPr/>
                    </p:nvPicPr>
                    <p:blipFill>
                      <a:blip r:embed="rId25"/>
                      <a:stretch>
                        <a:fillRect/>
                      </a:stretch>
                    </p:blipFill>
                    <p:spPr>
                      <a:xfrm>
                        <a:off x="1588" y="1588"/>
                        <a:ext cx="1587" cy="1587"/>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D2C63587-2615-2A46-9C6C-6A2CBF251CF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002677"/>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60" b="1" i="0" u="none" strike="noStrike" kern="1200" cap="none" spc="0" normalizeH="0" baseline="0" noProof="0" dirty="0">
              <a:ln>
                <a:noFill/>
              </a:ln>
              <a:solidFill>
                <a:srgbClr val="002677"/>
              </a:solidFill>
              <a:effectLst/>
              <a:uLnTx/>
              <a:uFillTx/>
              <a:latin typeface="Segoe UI" panose="020B0502040204020203" pitchFamily="34" charset="0"/>
              <a:ea typeface="+mn-ea"/>
              <a:cs typeface="+mn-cs"/>
              <a:sym typeface="Segoe UI" panose="020B0502040204020203" pitchFamily="34" charset="0"/>
            </a:endParaRPr>
          </a:p>
        </p:txBody>
      </p:sp>
      <p:sp>
        <p:nvSpPr>
          <p:cNvPr id="4" name="Title 5">
            <a:extLst>
              <a:ext uri="{FF2B5EF4-FFF2-40B4-BE49-F238E27FC236}">
                <a16:creationId xmlns:a16="http://schemas.microsoft.com/office/drawing/2014/main" id="{A9DBD0E1-C679-6284-1078-BD94B771018F}"/>
              </a:ext>
            </a:extLst>
          </p:cNvPr>
          <p:cNvSpPr>
            <a:spLocks noGrp="1"/>
          </p:cNvSpPr>
          <p:nvPr>
            <p:ph type="ctrTitle"/>
          </p:nvPr>
        </p:nvSpPr>
        <p:spPr>
          <a:xfrm>
            <a:off x="364863" y="400484"/>
            <a:ext cx="10509511" cy="575833"/>
          </a:xfrm>
        </p:spPr>
        <p:txBody>
          <a:bodyPr vert="horz"/>
          <a:lstStyle/>
          <a:p>
            <a:r>
              <a:rPr lang="en-US" dirty="0"/>
              <a:t>Adding up the benefits </a:t>
            </a:r>
            <a:endParaRPr lang="en-US" dirty="0">
              <a:latin typeface="Segoe UI" panose="020B0502040204020203" pitchFamily="34" charset="0"/>
              <a:sym typeface="Segoe UI" panose="020B0502040204020203" pitchFamily="34" charset="0"/>
            </a:endParaRPr>
          </a:p>
        </p:txBody>
      </p:sp>
      <p:sp>
        <p:nvSpPr>
          <p:cNvPr id="31" name="Text Placeholder 1">
            <a:extLst>
              <a:ext uri="{FF2B5EF4-FFF2-40B4-BE49-F238E27FC236}">
                <a16:creationId xmlns:a16="http://schemas.microsoft.com/office/drawing/2014/main" id="{654F2012-7390-1344-657E-ACE4FD23F216}"/>
              </a:ext>
            </a:extLst>
          </p:cNvPr>
          <p:cNvSpPr txBox="1">
            <a:spLocks/>
          </p:cNvSpPr>
          <p:nvPr/>
        </p:nvSpPr>
        <p:spPr>
          <a:xfrm>
            <a:off x="364864" y="3053866"/>
            <a:ext cx="2164692" cy="575834"/>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600" b="1" dirty="0">
                <a:solidFill>
                  <a:schemeClr val="tx2"/>
                </a:solidFill>
                <a:latin typeface="Segoe UI" panose="020B0502040204020203" pitchFamily="34" charset="0"/>
                <a:cs typeface="Segoe UI" panose="020B0502040204020203" pitchFamily="34" charset="0"/>
              </a:rPr>
              <a:t>Health, dental and eye care insurance</a:t>
            </a:r>
            <a:endParaRPr lang="en-US" sz="16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sp>
        <p:nvSpPr>
          <p:cNvPr id="37" name="Text Placeholder 1">
            <a:extLst>
              <a:ext uri="{FF2B5EF4-FFF2-40B4-BE49-F238E27FC236}">
                <a16:creationId xmlns:a16="http://schemas.microsoft.com/office/drawing/2014/main" id="{A833600A-01C7-614C-9F00-BC445F644D58}"/>
              </a:ext>
            </a:extLst>
          </p:cNvPr>
          <p:cNvSpPr txBox="1">
            <a:spLocks/>
          </p:cNvSpPr>
          <p:nvPr/>
        </p:nvSpPr>
        <p:spPr>
          <a:xfrm>
            <a:off x="364862" y="4815886"/>
            <a:ext cx="2268801" cy="549855"/>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600" b="1" dirty="0">
                <a:solidFill>
                  <a:schemeClr val="tx2"/>
                </a:solidFill>
                <a:latin typeface="Segoe UI" panose="020B0502040204020203" pitchFamily="34" charset="0"/>
                <a:cs typeface="Segoe UI" panose="020B0502040204020203" pitchFamily="34" charset="0"/>
              </a:rPr>
              <a:t>Paid vacation</a:t>
            </a:r>
            <a:endParaRPr lang="en-US" sz="16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sp>
        <p:nvSpPr>
          <p:cNvPr id="40" name="Text Placeholder 1">
            <a:extLst>
              <a:ext uri="{FF2B5EF4-FFF2-40B4-BE49-F238E27FC236}">
                <a16:creationId xmlns:a16="http://schemas.microsoft.com/office/drawing/2014/main" id="{0D02DA10-D35C-B771-3EAE-D726034B4432}"/>
              </a:ext>
            </a:extLst>
          </p:cNvPr>
          <p:cNvSpPr txBox="1">
            <a:spLocks/>
          </p:cNvSpPr>
          <p:nvPr/>
        </p:nvSpPr>
        <p:spPr>
          <a:xfrm>
            <a:off x="3409349" y="3053865"/>
            <a:ext cx="2820270" cy="575826"/>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600" b="1" dirty="0">
                <a:solidFill>
                  <a:schemeClr val="tx2"/>
                </a:solidFill>
                <a:latin typeface="Segoe UI" panose="020B0502040204020203" pitchFamily="34" charset="0"/>
                <a:cs typeface="Segoe UI" panose="020B0502040204020203" pitchFamily="34" charset="0"/>
              </a:rPr>
              <a:t>Life insurance/</a:t>
            </a:r>
            <a:br>
              <a:rPr lang="en-US" sz="1600" b="1" dirty="0">
                <a:solidFill>
                  <a:schemeClr val="tx2"/>
                </a:solidFill>
                <a:latin typeface="Segoe UI" panose="020B0502040204020203" pitchFamily="34" charset="0"/>
                <a:cs typeface="Segoe UI" panose="020B0502040204020203" pitchFamily="34" charset="0"/>
              </a:rPr>
            </a:br>
            <a:r>
              <a:rPr lang="en-US" sz="1600" b="1" dirty="0">
                <a:solidFill>
                  <a:schemeClr val="tx2"/>
                </a:solidFill>
                <a:latin typeface="Segoe UI" panose="020B0502040204020203" pitchFamily="34" charset="0"/>
                <a:cs typeface="Segoe UI" panose="020B0502040204020203" pitchFamily="34" charset="0"/>
              </a:rPr>
              <a:t>disability insurance</a:t>
            </a:r>
            <a:endParaRPr lang="en-US" sz="16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sp>
        <p:nvSpPr>
          <p:cNvPr id="43" name="Text Placeholder 1">
            <a:extLst>
              <a:ext uri="{FF2B5EF4-FFF2-40B4-BE49-F238E27FC236}">
                <a16:creationId xmlns:a16="http://schemas.microsoft.com/office/drawing/2014/main" id="{0D1A6FBF-554C-53F8-2998-C8832D66A2DD}"/>
              </a:ext>
            </a:extLst>
          </p:cNvPr>
          <p:cNvSpPr txBox="1">
            <a:spLocks/>
          </p:cNvSpPr>
          <p:nvPr/>
        </p:nvSpPr>
        <p:spPr>
          <a:xfrm>
            <a:off x="3409349" y="4815886"/>
            <a:ext cx="3203090" cy="334099"/>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600" b="1" dirty="0">
                <a:solidFill>
                  <a:schemeClr val="tx2"/>
                </a:solidFill>
                <a:latin typeface="Segoe UI" panose="020B0502040204020203" pitchFamily="34" charset="0"/>
                <a:cs typeface="Segoe UI" panose="020B0502040204020203" pitchFamily="34" charset="0"/>
              </a:rPr>
              <a:t>Paid holidays</a:t>
            </a:r>
            <a:endParaRPr lang="en-US" sz="16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sp>
        <p:nvSpPr>
          <p:cNvPr id="47" name="Text Placeholder 1">
            <a:extLst>
              <a:ext uri="{FF2B5EF4-FFF2-40B4-BE49-F238E27FC236}">
                <a16:creationId xmlns:a16="http://schemas.microsoft.com/office/drawing/2014/main" id="{A3D81BA7-5C44-81AB-9E53-DABAA1888822}"/>
              </a:ext>
            </a:extLst>
          </p:cNvPr>
          <p:cNvSpPr txBox="1">
            <a:spLocks/>
          </p:cNvSpPr>
          <p:nvPr/>
        </p:nvSpPr>
        <p:spPr>
          <a:xfrm>
            <a:off x="6172077" y="3053866"/>
            <a:ext cx="2040666" cy="575826"/>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600" b="1" dirty="0">
                <a:solidFill>
                  <a:schemeClr val="tx2"/>
                </a:solidFill>
                <a:latin typeface="Segoe UI" panose="020B0502040204020203" pitchFamily="34" charset="0"/>
                <a:cs typeface="Segoe UI" panose="020B0502040204020203" pitchFamily="34" charset="0"/>
              </a:rPr>
              <a:t>Flexible </a:t>
            </a:r>
            <a:br>
              <a:rPr lang="en-US" sz="1600" b="1" dirty="0">
                <a:solidFill>
                  <a:schemeClr val="tx2"/>
                </a:solidFill>
                <a:latin typeface="Segoe UI" panose="020B0502040204020203" pitchFamily="34" charset="0"/>
                <a:cs typeface="Segoe UI" panose="020B0502040204020203" pitchFamily="34" charset="0"/>
              </a:rPr>
            </a:br>
            <a:r>
              <a:rPr lang="en-US" sz="1600" b="1" dirty="0">
                <a:solidFill>
                  <a:schemeClr val="tx2"/>
                </a:solidFill>
                <a:latin typeface="Segoe UI" panose="020B0502040204020203" pitchFamily="34" charset="0"/>
                <a:cs typeface="Segoe UI" panose="020B0502040204020203" pitchFamily="34" charset="0"/>
              </a:rPr>
              <a:t>spending account</a:t>
            </a:r>
            <a:endParaRPr lang="en-US" sz="16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sp>
        <p:nvSpPr>
          <p:cNvPr id="52" name="Text Placeholder 1">
            <a:extLst>
              <a:ext uri="{FF2B5EF4-FFF2-40B4-BE49-F238E27FC236}">
                <a16:creationId xmlns:a16="http://schemas.microsoft.com/office/drawing/2014/main" id="{DBDE6310-EB3C-72C0-5251-D920B5B084F2}"/>
              </a:ext>
            </a:extLst>
          </p:cNvPr>
          <p:cNvSpPr txBox="1">
            <a:spLocks/>
          </p:cNvSpPr>
          <p:nvPr/>
        </p:nvSpPr>
        <p:spPr>
          <a:xfrm>
            <a:off x="6172077" y="4815886"/>
            <a:ext cx="3203090" cy="334099"/>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600" b="1" dirty="0">
                <a:solidFill>
                  <a:schemeClr val="tx2"/>
                </a:solidFill>
                <a:latin typeface="Segoe UI" panose="020B0502040204020203" pitchFamily="34" charset="0"/>
                <a:cs typeface="Segoe UI" panose="020B0502040204020203" pitchFamily="34" charset="0"/>
              </a:rPr>
              <a:t>Parental leave</a:t>
            </a:r>
            <a:endParaRPr lang="en-US" sz="16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sp>
        <p:nvSpPr>
          <p:cNvPr id="56" name="Text Placeholder 1">
            <a:extLst>
              <a:ext uri="{FF2B5EF4-FFF2-40B4-BE49-F238E27FC236}">
                <a16:creationId xmlns:a16="http://schemas.microsoft.com/office/drawing/2014/main" id="{DB5E4156-97E1-B9C1-6A4D-73FB6497D0D6}"/>
              </a:ext>
            </a:extLst>
          </p:cNvPr>
          <p:cNvSpPr txBox="1">
            <a:spLocks/>
          </p:cNvSpPr>
          <p:nvPr/>
        </p:nvSpPr>
        <p:spPr>
          <a:xfrm>
            <a:off x="8939774" y="3053865"/>
            <a:ext cx="2067180" cy="551686"/>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600" b="1" dirty="0">
                <a:solidFill>
                  <a:schemeClr val="tx2"/>
                </a:solidFill>
                <a:latin typeface="Segoe UI" panose="020B0502040204020203" pitchFamily="34" charset="0"/>
                <a:cs typeface="Segoe UI" panose="020B0502040204020203" pitchFamily="34" charset="0"/>
              </a:rPr>
              <a:t>Health </a:t>
            </a:r>
            <a:br>
              <a:rPr lang="en-US" sz="1600" b="1" dirty="0">
                <a:solidFill>
                  <a:schemeClr val="tx2"/>
                </a:solidFill>
                <a:latin typeface="Segoe UI" panose="020B0502040204020203" pitchFamily="34" charset="0"/>
                <a:cs typeface="Segoe UI" panose="020B0502040204020203" pitchFamily="34" charset="0"/>
              </a:rPr>
            </a:br>
            <a:r>
              <a:rPr lang="en-US" sz="1600" b="1" dirty="0">
                <a:solidFill>
                  <a:schemeClr val="tx2"/>
                </a:solidFill>
                <a:latin typeface="Segoe UI" panose="020B0502040204020203" pitchFamily="34" charset="0"/>
                <a:cs typeface="Segoe UI" panose="020B0502040204020203" pitchFamily="34" charset="0"/>
              </a:rPr>
              <a:t>savings account</a:t>
            </a:r>
            <a:endParaRPr lang="en-US" sz="16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sp>
        <p:nvSpPr>
          <p:cNvPr id="59" name="Text Placeholder 1">
            <a:extLst>
              <a:ext uri="{FF2B5EF4-FFF2-40B4-BE49-F238E27FC236}">
                <a16:creationId xmlns:a16="http://schemas.microsoft.com/office/drawing/2014/main" id="{947093CE-E1B5-A129-46FA-879AABB59C6A}"/>
              </a:ext>
            </a:extLst>
          </p:cNvPr>
          <p:cNvSpPr txBox="1">
            <a:spLocks/>
          </p:cNvSpPr>
          <p:nvPr/>
        </p:nvSpPr>
        <p:spPr>
          <a:xfrm>
            <a:off x="8939774" y="4815886"/>
            <a:ext cx="2269360" cy="533666"/>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600" b="1" dirty="0">
                <a:solidFill>
                  <a:schemeClr val="tx2"/>
                </a:solidFill>
                <a:latin typeface="Segoe UI" panose="020B0502040204020203" pitchFamily="34" charset="0"/>
                <a:cs typeface="Segoe UI" panose="020B0502040204020203" pitchFamily="34" charset="0"/>
              </a:rPr>
              <a:t>Stock </a:t>
            </a:r>
            <a:br>
              <a:rPr lang="en-US" sz="1600" b="1" dirty="0">
                <a:solidFill>
                  <a:schemeClr val="tx2"/>
                </a:solidFill>
                <a:latin typeface="Segoe UI" panose="020B0502040204020203" pitchFamily="34" charset="0"/>
                <a:cs typeface="Segoe UI" panose="020B0502040204020203" pitchFamily="34" charset="0"/>
              </a:rPr>
            </a:br>
            <a:r>
              <a:rPr lang="en-US" sz="1600" b="1" dirty="0">
                <a:solidFill>
                  <a:schemeClr val="tx2"/>
                </a:solidFill>
                <a:latin typeface="Segoe UI" panose="020B0502040204020203" pitchFamily="34" charset="0"/>
                <a:cs typeface="Segoe UI" panose="020B0502040204020203" pitchFamily="34" charset="0"/>
              </a:rPr>
              <a:t>purchase plan</a:t>
            </a:r>
            <a:endParaRPr lang="en-US" sz="16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sp>
        <p:nvSpPr>
          <p:cNvPr id="63" name="Footer Placeholder 3">
            <a:extLst>
              <a:ext uri="{FF2B5EF4-FFF2-40B4-BE49-F238E27FC236}">
                <a16:creationId xmlns:a16="http://schemas.microsoft.com/office/drawing/2014/main" id="{44122E62-FF1E-45A1-B964-68927AE488D3}"/>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Making money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75" name="Oval 74">
            <a:extLst>
              <a:ext uri="{FF2B5EF4-FFF2-40B4-BE49-F238E27FC236}">
                <a16:creationId xmlns:a16="http://schemas.microsoft.com/office/drawing/2014/main" id="{9BC27B02-318F-8676-BAB2-EC378579AAAF}"/>
              </a:ext>
            </a:extLst>
          </p:cNvPr>
          <p:cNvSpPr/>
          <p:nvPr/>
        </p:nvSpPr>
        <p:spPr>
          <a:xfrm>
            <a:off x="3508729" y="3940550"/>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5" name="Graphic 84">
            <a:extLst>
              <a:ext uri="{FF2B5EF4-FFF2-40B4-BE49-F238E27FC236}">
                <a16:creationId xmlns:a16="http://schemas.microsoft.com/office/drawing/2014/main" id="{21B9C778-9E70-A554-3052-99FD7A3F0FC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3643382" y="4163150"/>
            <a:ext cx="447240" cy="268344"/>
          </a:xfrm>
          <a:prstGeom prst="rect">
            <a:avLst/>
          </a:prstGeom>
        </p:spPr>
      </p:pic>
      <p:cxnSp>
        <p:nvCxnSpPr>
          <p:cNvPr id="7" name="Straight Connector 6">
            <a:extLst>
              <a:ext uri="{FF2B5EF4-FFF2-40B4-BE49-F238E27FC236}">
                <a16:creationId xmlns:a16="http://schemas.microsoft.com/office/drawing/2014/main" id="{169ADB71-9AD7-EDDC-E63E-6F348FDAB548}"/>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ED6C12BF-B023-24B5-2CEC-9E7F0EDA1D9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1829210" y="7528334"/>
            <a:ext cx="570886" cy="380591"/>
          </a:xfrm>
          <a:prstGeom prst="rect">
            <a:avLst/>
          </a:prstGeom>
        </p:spPr>
      </p:pic>
      <p:sp>
        <p:nvSpPr>
          <p:cNvPr id="3" name="Text Placeholder 1">
            <a:extLst>
              <a:ext uri="{FF2B5EF4-FFF2-40B4-BE49-F238E27FC236}">
                <a16:creationId xmlns:a16="http://schemas.microsoft.com/office/drawing/2014/main" id="{3951AE65-8235-24AA-5D0B-F0F26ACCA915}"/>
              </a:ext>
            </a:extLst>
          </p:cNvPr>
          <p:cNvSpPr>
            <a:spLocks noGrp="1"/>
          </p:cNvSpPr>
          <p:nvPr>
            <p:ph type="body" sz="quarter" idx="12"/>
          </p:nvPr>
        </p:nvSpPr>
        <p:spPr>
          <a:xfrm>
            <a:off x="382127" y="1179872"/>
            <a:ext cx="12066388" cy="628944"/>
          </a:xfrm>
        </p:spPr>
        <p:txBody>
          <a:bodyPr/>
          <a:lstStyle/>
          <a:p>
            <a:pPr>
              <a:lnSpc>
                <a:spcPct val="100000"/>
              </a:lnSpc>
            </a:pPr>
            <a:r>
              <a:rPr lang="en-US" dirty="0">
                <a:solidFill>
                  <a:schemeClr val="accent1"/>
                </a:solidFill>
                <a:cs typeface="Segoe UI" panose="020B0502040204020203" pitchFamily="34" charset="0"/>
              </a:rPr>
              <a:t>Benefits cost your employer, on average, an extra 33% – 50% of your pay. These may include:</a:t>
            </a:r>
          </a:p>
        </p:txBody>
      </p:sp>
      <p:cxnSp>
        <p:nvCxnSpPr>
          <p:cNvPr id="5" name="Straight Connector 4">
            <a:extLst>
              <a:ext uri="{FF2B5EF4-FFF2-40B4-BE49-F238E27FC236}">
                <a16:creationId xmlns:a16="http://schemas.microsoft.com/office/drawing/2014/main" id="{7B73DA75-37CD-009D-3754-2E0186CEAFEB}"/>
              </a:ext>
            </a:extLst>
          </p:cNvPr>
          <p:cNvCxnSpPr>
            <a:cxnSpLocks/>
          </p:cNvCxnSpPr>
          <p:nvPr/>
        </p:nvCxnSpPr>
        <p:spPr>
          <a:xfrm>
            <a:off x="0" y="3669218"/>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1">
            <a:extLst>
              <a:ext uri="{FF2B5EF4-FFF2-40B4-BE49-F238E27FC236}">
                <a16:creationId xmlns:a16="http://schemas.microsoft.com/office/drawing/2014/main" id="{45DA4A2D-933B-7D5C-D6B6-C23796A8C019}"/>
              </a:ext>
            </a:extLst>
          </p:cNvPr>
          <p:cNvSpPr txBox="1">
            <a:spLocks/>
          </p:cNvSpPr>
          <p:nvPr/>
        </p:nvSpPr>
        <p:spPr>
          <a:xfrm>
            <a:off x="364863" y="6578231"/>
            <a:ext cx="2104017" cy="487974"/>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600" b="1" dirty="0">
                <a:solidFill>
                  <a:schemeClr val="tx2"/>
                </a:solidFill>
                <a:latin typeface="Segoe UI" panose="020B0502040204020203" pitchFamily="34" charset="0"/>
                <a:cs typeface="Segoe UI" panose="020B0502040204020203" pitchFamily="34" charset="0"/>
              </a:rPr>
              <a:t>Employee </a:t>
            </a:r>
            <a:br>
              <a:rPr lang="en-US" sz="1600" b="1" dirty="0">
                <a:solidFill>
                  <a:schemeClr val="tx2"/>
                </a:solidFill>
                <a:latin typeface="Segoe UI" panose="020B0502040204020203" pitchFamily="34" charset="0"/>
                <a:cs typeface="Segoe UI" panose="020B0502040204020203" pitchFamily="34" charset="0"/>
              </a:rPr>
            </a:br>
            <a:r>
              <a:rPr lang="en-US" sz="1600" b="1" dirty="0">
                <a:solidFill>
                  <a:schemeClr val="tx2"/>
                </a:solidFill>
                <a:latin typeface="Segoe UI" panose="020B0502040204020203" pitchFamily="34" charset="0"/>
                <a:cs typeface="Segoe UI" panose="020B0502040204020203" pitchFamily="34" charset="0"/>
              </a:rPr>
              <a:t>fitness programs</a:t>
            </a:r>
            <a:endParaRPr lang="en-US" sz="16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sp>
        <p:nvSpPr>
          <p:cNvPr id="18" name="Text Placeholder 1">
            <a:extLst>
              <a:ext uri="{FF2B5EF4-FFF2-40B4-BE49-F238E27FC236}">
                <a16:creationId xmlns:a16="http://schemas.microsoft.com/office/drawing/2014/main" id="{0925D628-6CB0-2F38-AFC0-3E92B83551FC}"/>
              </a:ext>
            </a:extLst>
          </p:cNvPr>
          <p:cNvSpPr txBox="1">
            <a:spLocks/>
          </p:cNvSpPr>
          <p:nvPr/>
        </p:nvSpPr>
        <p:spPr>
          <a:xfrm>
            <a:off x="3409348" y="6578231"/>
            <a:ext cx="2283601" cy="546168"/>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600" b="1" dirty="0">
                <a:solidFill>
                  <a:schemeClr val="tx2"/>
                </a:solidFill>
                <a:latin typeface="Segoe UI" panose="020B0502040204020203" pitchFamily="34" charset="0"/>
                <a:cs typeface="Segoe UI" panose="020B0502040204020203" pitchFamily="34" charset="0"/>
              </a:rPr>
              <a:t>Employee discounts</a:t>
            </a:r>
            <a:endParaRPr lang="en-US" sz="16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sp>
        <p:nvSpPr>
          <p:cNvPr id="19" name="Text Placeholder 1">
            <a:extLst>
              <a:ext uri="{FF2B5EF4-FFF2-40B4-BE49-F238E27FC236}">
                <a16:creationId xmlns:a16="http://schemas.microsoft.com/office/drawing/2014/main" id="{C3DFE3C4-E002-77D8-B204-8F58577C2C3B}"/>
              </a:ext>
            </a:extLst>
          </p:cNvPr>
          <p:cNvSpPr txBox="1">
            <a:spLocks/>
          </p:cNvSpPr>
          <p:nvPr/>
        </p:nvSpPr>
        <p:spPr>
          <a:xfrm>
            <a:off x="6172076" y="6578231"/>
            <a:ext cx="2192799" cy="716524"/>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600" b="1" dirty="0">
                <a:solidFill>
                  <a:schemeClr val="tx2"/>
                </a:solidFill>
                <a:latin typeface="Segoe UI" panose="020B0502040204020203" pitchFamily="34" charset="0"/>
                <a:cs typeface="Segoe UI" panose="020B0502040204020203" pitchFamily="34" charset="0"/>
              </a:rPr>
              <a:t>Tuition assistance </a:t>
            </a:r>
            <a:br>
              <a:rPr lang="en-US" sz="1600" b="1" dirty="0">
                <a:solidFill>
                  <a:schemeClr val="tx2"/>
                </a:solidFill>
                <a:latin typeface="Segoe UI" panose="020B0502040204020203" pitchFamily="34" charset="0"/>
                <a:cs typeface="Segoe UI" panose="020B0502040204020203" pitchFamily="34" charset="0"/>
              </a:rPr>
            </a:br>
            <a:r>
              <a:rPr lang="en-US" sz="1600" b="1" dirty="0">
                <a:solidFill>
                  <a:schemeClr val="tx2"/>
                </a:solidFill>
                <a:latin typeface="Segoe UI" panose="020B0502040204020203" pitchFamily="34" charset="0"/>
                <a:cs typeface="Segoe UI" panose="020B0502040204020203" pitchFamily="34" charset="0"/>
              </a:rPr>
              <a:t>or reimbursement</a:t>
            </a:r>
            <a:endParaRPr lang="en-US" sz="16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cxnSp>
        <p:nvCxnSpPr>
          <p:cNvPr id="25" name="Straight Connector 24">
            <a:extLst>
              <a:ext uri="{FF2B5EF4-FFF2-40B4-BE49-F238E27FC236}">
                <a16:creationId xmlns:a16="http://schemas.microsoft.com/office/drawing/2014/main" id="{EE899ED9-21C8-EC5F-86D2-0960064B0F0E}"/>
              </a:ext>
            </a:extLst>
          </p:cNvPr>
          <p:cNvCxnSpPr>
            <a:cxnSpLocks/>
          </p:cNvCxnSpPr>
          <p:nvPr/>
        </p:nvCxnSpPr>
        <p:spPr>
          <a:xfrm>
            <a:off x="0" y="5431563"/>
            <a:ext cx="1463571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6175378C-A8E1-CC31-5FCB-7E5312EBB380}"/>
              </a:ext>
            </a:extLst>
          </p:cNvPr>
          <p:cNvGrpSpPr/>
          <p:nvPr/>
        </p:nvGrpSpPr>
        <p:grpSpPr>
          <a:xfrm>
            <a:off x="12762742" y="274837"/>
            <a:ext cx="1452485" cy="677176"/>
            <a:chOff x="12762742" y="274837"/>
            <a:chExt cx="1452485" cy="677176"/>
          </a:xfrm>
        </p:grpSpPr>
        <p:pic>
          <p:nvPicPr>
            <p:cNvPr id="42" name="Graphic 41">
              <a:extLst>
                <a:ext uri="{FF2B5EF4-FFF2-40B4-BE49-F238E27FC236}">
                  <a16:creationId xmlns:a16="http://schemas.microsoft.com/office/drawing/2014/main" id="{E4F9E43A-1D08-A7B1-479D-A0512012FDF8}"/>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12771839" y="274837"/>
              <a:ext cx="1413236" cy="677176"/>
            </a:xfrm>
            <a:prstGeom prst="rect">
              <a:avLst/>
            </a:prstGeom>
          </p:spPr>
        </p:pic>
        <p:sp>
          <p:nvSpPr>
            <p:cNvPr id="45" name="Text Placeholder 2">
              <a:extLst>
                <a:ext uri="{FF2B5EF4-FFF2-40B4-BE49-F238E27FC236}">
                  <a16:creationId xmlns:a16="http://schemas.microsoft.com/office/drawing/2014/main" id="{60EDF029-0113-8B1E-F8E7-6A72E2DC2C66}"/>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Making</a:t>
              </a:r>
            </a:p>
            <a:p>
              <a:pPr>
                <a:lnSpc>
                  <a:spcPts val="1300"/>
                </a:lnSpc>
                <a:spcBef>
                  <a:spcPts val="0"/>
                </a:spcBef>
              </a:pPr>
              <a:r>
                <a:rPr lang="en-US" sz="1300" spc="-10" dirty="0">
                  <a:solidFill>
                    <a:srgbClr val="FFFFFF"/>
                  </a:solidFill>
                </a:rPr>
                <a:t>money</a:t>
              </a:r>
            </a:p>
          </p:txBody>
        </p:sp>
        <p:sp>
          <p:nvSpPr>
            <p:cNvPr id="46" name="Text Placeholder 3">
              <a:extLst>
                <a:ext uri="{FF2B5EF4-FFF2-40B4-BE49-F238E27FC236}">
                  <a16:creationId xmlns:a16="http://schemas.microsoft.com/office/drawing/2014/main" id="{14B9B69C-3D4B-060D-9EFA-9A9FC8AC7AFD}"/>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2</a:t>
              </a:r>
            </a:p>
          </p:txBody>
        </p:sp>
      </p:grpSp>
      <p:cxnSp>
        <p:nvCxnSpPr>
          <p:cNvPr id="48" name="Straight Connector 47">
            <a:extLst>
              <a:ext uri="{FF2B5EF4-FFF2-40B4-BE49-F238E27FC236}">
                <a16:creationId xmlns:a16="http://schemas.microsoft.com/office/drawing/2014/main" id="{A66A2BC2-1145-43AA-046D-9CDBB2AADF13}"/>
              </a:ext>
            </a:extLst>
          </p:cNvPr>
          <p:cNvCxnSpPr>
            <a:cxnSpLocks/>
          </p:cNvCxnSpPr>
          <p:nvPr/>
        </p:nvCxnSpPr>
        <p:spPr>
          <a:xfrm>
            <a:off x="3208106" y="1866900"/>
            <a:ext cx="0" cy="530037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15E89F4-5CE5-6CFD-3353-A102EAFA7C52}"/>
              </a:ext>
            </a:extLst>
          </p:cNvPr>
          <p:cNvCxnSpPr>
            <a:cxnSpLocks/>
          </p:cNvCxnSpPr>
          <p:nvPr/>
        </p:nvCxnSpPr>
        <p:spPr>
          <a:xfrm>
            <a:off x="5975803" y="1866900"/>
            <a:ext cx="0" cy="528298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2378319-56BE-FC14-FED2-65A72BF8A7FD}"/>
              </a:ext>
            </a:extLst>
          </p:cNvPr>
          <p:cNvCxnSpPr>
            <a:cxnSpLocks/>
          </p:cNvCxnSpPr>
          <p:nvPr/>
        </p:nvCxnSpPr>
        <p:spPr>
          <a:xfrm>
            <a:off x="8748789" y="1866900"/>
            <a:ext cx="0" cy="356466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1" name="Text Placeholder 1">
            <a:extLst>
              <a:ext uri="{FF2B5EF4-FFF2-40B4-BE49-F238E27FC236}">
                <a16:creationId xmlns:a16="http://schemas.microsoft.com/office/drawing/2014/main" id="{3700C512-3F85-B67F-2481-0B056C380B12}"/>
              </a:ext>
            </a:extLst>
          </p:cNvPr>
          <p:cNvSpPr txBox="1">
            <a:spLocks/>
          </p:cNvSpPr>
          <p:nvPr/>
        </p:nvSpPr>
        <p:spPr>
          <a:xfrm>
            <a:off x="11691286" y="3053865"/>
            <a:ext cx="2067180" cy="551686"/>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600" b="1" dirty="0">
                <a:solidFill>
                  <a:schemeClr val="tx2"/>
                </a:solidFill>
                <a:latin typeface="Segoe UI" panose="020B0502040204020203" pitchFamily="34" charset="0"/>
                <a:cs typeface="Segoe UI" panose="020B0502040204020203" pitchFamily="34" charset="0"/>
              </a:rPr>
              <a:t>Tax-deferred </a:t>
            </a:r>
            <a:br>
              <a:rPr lang="en-US" sz="1600" b="1" dirty="0">
                <a:solidFill>
                  <a:schemeClr val="tx2"/>
                </a:solidFill>
                <a:latin typeface="Segoe UI" panose="020B0502040204020203" pitchFamily="34" charset="0"/>
                <a:cs typeface="Segoe UI" panose="020B0502040204020203" pitchFamily="34" charset="0"/>
              </a:rPr>
            </a:br>
            <a:r>
              <a:rPr lang="en-US" sz="1600" b="1" dirty="0">
                <a:solidFill>
                  <a:schemeClr val="tx2"/>
                </a:solidFill>
                <a:latin typeface="Segoe UI" panose="020B0502040204020203" pitchFamily="34" charset="0"/>
                <a:cs typeface="Segoe UI" panose="020B0502040204020203" pitchFamily="34" charset="0"/>
              </a:rPr>
              <a:t>retirement plan</a:t>
            </a:r>
            <a:endParaRPr lang="en-US" sz="16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cxnSp>
        <p:nvCxnSpPr>
          <p:cNvPr id="76" name="Straight Connector 75">
            <a:extLst>
              <a:ext uri="{FF2B5EF4-FFF2-40B4-BE49-F238E27FC236}">
                <a16:creationId xmlns:a16="http://schemas.microsoft.com/office/drawing/2014/main" id="{62BCA3C3-6BF4-3FAD-DC8F-199023AF9204}"/>
              </a:ext>
            </a:extLst>
          </p:cNvPr>
          <p:cNvCxnSpPr>
            <a:cxnSpLocks/>
          </p:cNvCxnSpPr>
          <p:nvPr/>
        </p:nvCxnSpPr>
        <p:spPr>
          <a:xfrm>
            <a:off x="11500301" y="1866900"/>
            <a:ext cx="0" cy="356466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0" name="Text Placeholder 1">
            <a:extLst>
              <a:ext uri="{FF2B5EF4-FFF2-40B4-BE49-F238E27FC236}">
                <a16:creationId xmlns:a16="http://schemas.microsoft.com/office/drawing/2014/main" id="{F15B92CD-4F3E-70AE-5AA1-29B1064456EF}"/>
              </a:ext>
            </a:extLst>
          </p:cNvPr>
          <p:cNvSpPr txBox="1">
            <a:spLocks/>
          </p:cNvSpPr>
          <p:nvPr/>
        </p:nvSpPr>
        <p:spPr>
          <a:xfrm>
            <a:off x="11682975" y="4815886"/>
            <a:ext cx="2490223" cy="549855"/>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buNone/>
            </a:pPr>
            <a:r>
              <a:rPr lang="en-US" sz="1600" b="1" dirty="0">
                <a:solidFill>
                  <a:schemeClr val="tx2"/>
                </a:solidFill>
                <a:latin typeface="Segoe UI" panose="020B0502040204020203" pitchFamily="34" charset="0"/>
                <a:cs typeface="Segoe UI" panose="020B0502040204020203" pitchFamily="34" charset="0"/>
              </a:rPr>
              <a:t>Employee </a:t>
            </a:r>
            <a:br>
              <a:rPr lang="en-US" sz="1600" b="1" dirty="0">
                <a:solidFill>
                  <a:schemeClr val="tx2"/>
                </a:solidFill>
                <a:latin typeface="Segoe UI" panose="020B0502040204020203" pitchFamily="34" charset="0"/>
                <a:cs typeface="Segoe UI" panose="020B0502040204020203" pitchFamily="34" charset="0"/>
              </a:rPr>
            </a:br>
            <a:r>
              <a:rPr lang="en-US" sz="1600" b="1" dirty="0">
                <a:solidFill>
                  <a:schemeClr val="tx2"/>
                </a:solidFill>
                <a:latin typeface="Segoe UI" panose="020B0502040204020203" pitchFamily="34" charset="0"/>
                <a:cs typeface="Segoe UI" panose="020B0502040204020203" pitchFamily="34" charset="0"/>
              </a:rPr>
              <a:t>assistance plans</a:t>
            </a:r>
            <a:endParaRPr lang="en-US" sz="1600" b="1" dirty="0">
              <a:solidFill>
                <a:schemeClr val="tx2"/>
              </a:solidFill>
              <a:latin typeface="Segoe UI" panose="020B0502040204020203" pitchFamily="34" charset="0"/>
              <a:cs typeface="Segoe UI" panose="020B0502040204020203" pitchFamily="34" charset="0"/>
              <a:sym typeface="Segoe UI" panose="020B0502040204020203" pitchFamily="34" charset="0"/>
            </a:endParaRPr>
          </a:p>
        </p:txBody>
      </p:sp>
      <p:sp>
        <p:nvSpPr>
          <p:cNvPr id="81" name="Oval 80">
            <a:extLst>
              <a:ext uri="{FF2B5EF4-FFF2-40B4-BE49-F238E27FC236}">
                <a16:creationId xmlns:a16="http://schemas.microsoft.com/office/drawing/2014/main" id="{83CC4955-38A4-1EA7-06E5-61645062949A}"/>
              </a:ext>
            </a:extLst>
          </p:cNvPr>
          <p:cNvSpPr/>
          <p:nvPr/>
        </p:nvSpPr>
        <p:spPr>
          <a:xfrm>
            <a:off x="11783155" y="3940550"/>
            <a:ext cx="716544" cy="716544"/>
          </a:xfrm>
          <a:prstGeom prst="ellipse">
            <a:avLst/>
          </a:prstGeom>
          <a:solidFill>
            <a:srgbClr val="FF62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 name="Graphic 81">
            <a:extLst>
              <a:ext uri="{FF2B5EF4-FFF2-40B4-BE49-F238E27FC236}">
                <a16:creationId xmlns:a16="http://schemas.microsoft.com/office/drawing/2014/main" id="{C36C2E91-1446-E111-61E9-442F99B0AB3F}"/>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1940385" y="4090665"/>
            <a:ext cx="402085" cy="390915"/>
          </a:xfrm>
          <a:prstGeom prst="rect">
            <a:avLst/>
          </a:prstGeom>
        </p:spPr>
      </p:pic>
      <p:pic>
        <p:nvPicPr>
          <p:cNvPr id="123" name="Graphic 122">
            <a:extLst>
              <a:ext uri="{FF2B5EF4-FFF2-40B4-BE49-F238E27FC236}">
                <a16:creationId xmlns:a16="http://schemas.microsoft.com/office/drawing/2014/main" id="{FB2BE988-97F9-3C1B-E0B2-05994D09F2BB}"/>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3670014" y="5859983"/>
            <a:ext cx="393313" cy="393313"/>
          </a:xfrm>
          <a:prstGeom prst="rect">
            <a:avLst/>
          </a:prstGeom>
        </p:spPr>
      </p:pic>
    </p:spTree>
    <p:extLst>
      <p:ext uri="{BB962C8B-B14F-4D97-AF65-F5344CB8AC3E}">
        <p14:creationId xmlns:p14="http://schemas.microsoft.com/office/powerpoint/2010/main" val="4101001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6</a:t>
            </a:fld>
            <a:endParaRPr lang="en-US" dirty="0">
              <a:latin typeface="Segoe UI" panose="020B0502040204020203" pitchFamily="34" charset="0"/>
              <a:sym typeface="Segoe UI" panose="020B0502040204020203" pitchFamily="34" charset="0"/>
            </a:endParaRPr>
          </a:p>
        </p:txBody>
      </p:sp>
      <p:sp>
        <p:nvSpPr>
          <p:cNvPr id="2" name="Title 5">
            <a:extLst>
              <a:ext uri="{FF2B5EF4-FFF2-40B4-BE49-F238E27FC236}">
                <a16:creationId xmlns:a16="http://schemas.microsoft.com/office/drawing/2014/main" id="{BC073257-E4A4-D85D-FFD8-0A701E2525E6}"/>
              </a:ext>
            </a:extLst>
          </p:cNvPr>
          <p:cNvSpPr>
            <a:spLocks noGrp="1"/>
          </p:cNvSpPr>
          <p:nvPr>
            <p:ph type="ctrTitle"/>
          </p:nvPr>
        </p:nvSpPr>
        <p:spPr>
          <a:xfrm>
            <a:off x="364863" y="400484"/>
            <a:ext cx="10509511" cy="575833"/>
          </a:xfrm>
        </p:spPr>
        <p:txBody>
          <a:bodyPr vert="horz"/>
          <a:lstStyle/>
          <a:p>
            <a:r>
              <a:rPr lang="en-US" dirty="0"/>
              <a:t>Reading a paystub</a:t>
            </a:r>
          </a:p>
        </p:txBody>
      </p:sp>
      <p:cxnSp>
        <p:nvCxnSpPr>
          <p:cNvPr id="3" name="Straight Connector 2">
            <a:extLst>
              <a:ext uri="{FF2B5EF4-FFF2-40B4-BE49-F238E27FC236}">
                <a16:creationId xmlns:a16="http://schemas.microsoft.com/office/drawing/2014/main" id="{5DD6BDD5-9EAB-745E-C320-E1542E3743D6}"/>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4" name="Graphic 3">
            <a:extLst>
              <a:ext uri="{FF2B5EF4-FFF2-40B4-BE49-F238E27FC236}">
                <a16:creationId xmlns:a16="http://schemas.microsoft.com/office/drawing/2014/main" id="{BD102A61-2023-2477-0DE6-14E0D347B7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29210" y="7528334"/>
            <a:ext cx="570886" cy="380591"/>
          </a:xfrm>
          <a:prstGeom prst="rect">
            <a:avLst/>
          </a:prstGeom>
        </p:spPr>
      </p:pic>
      <p:pic>
        <p:nvPicPr>
          <p:cNvPr id="8" name="Picture 7" descr="Table&#10;&#10;Description automatically generated">
            <a:extLst>
              <a:ext uri="{FF2B5EF4-FFF2-40B4-BE49-F238E27FC236}">
                <a16:creationId xmlns:a16="http://schemas.microsoft.com/office/drawing/2014/main" id="{324D5044-F5C2-F656-C0C8-2B1CC05F072D}"/>
              </a:ext>
            </a:extLst>
          </p:cNvPr>
          <p:cNvPicPr>
            <a:picLocks noChangeAspect="1"/>
          </p:cNvPicPr>
          <p:nvPr/>
        </p:nvPicPr>
        <p:blipFill>
          <a:blip r:embed="rId5"/>
          <a:stretch>
            <a:fillRect/>
          </a:stretch>
        </p:blipFill>
        <p:spPr>
          <a:xfrm>
            <a:off x="3606025" y="1948774"/>
            <a:ext cx="7437805" cy="4375826"/>
          </a:xfrm>
          <a:prstGeom prst="rect">
            <a:avLst/>
          </a:prstGeom>
          <a:effectLst>
            <a:outerShdw blurRad="76200" dist="50800" dir="2700000" algn="ctr" rotWithShape="0">
              <a:srgbClr val="75787B">
                <a:alpha val="20000"/>
              </a:srgbClr>
            </a:outerShdw>
          </a:effectLst>
        </p:spPr>
      </p:pic>
      <p:sp>
        <p:nvSpPr>
          <p:cNvPr id="22" name="Footer Placeholder 3">
            <a:extLst>
              <a:ext uri="{FF2B5EF4-FFF2-40B4-BE49-F238E27FC236}">
                <a16:creationId xmlns:a16="http://schemas.microsoft.com/office/drawing/2014/main" id="{8D8ABBFB-7CCA-EE0B-A5F9-FC133706E3AF}"/>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Making money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27" name="Group 26">
            <a:extLst>
              <a:ext uri="{FF2B5EF4-FFF2-40B4-BE49-F238E27FC236}">
                <a16:creationId xmlns:a16="http://schemas.microsoft.com/office/drawing/2014/main" id="{FD704AA2-0A7E-7B03-17B1-F8049AC0529C}"/>
              </a:ext>
            </a:extLst>
          </p:cNvPr>
          <p:cNvGrpSpPr/>
          <p:nvPr/>
        </p:nvGrpSpPr>
        <p:grpSpPr>
          <a:xfrm>
            <a:off x="12762742" y="274837"/>
            <a:ext cx="1452485" cy="677176"/>
            <a:chOff x="12762742" y="274837"/>
            <a:chExt cx="1452485" cy="677176"/>
          </a:xfrm>
        </p:grpSpPr>
        <p:pic>
          <p:nvPicPr>
            <p:cNvPr id="28" name="Graphic 27">
              <a:extLst>
                <a:ext uri="{FF2B5EF4-FFF2-40B4-BE49-F238E27FC236}">
                  <a16:creationId xmlns:a16="http://schemas.microsoft.com/office/drawing/2014/main" id="{4FD11958-97E5-42A4-B458-D677FB3A8D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771839" y="274837"/>
              <a:ext cx="1413236" cy="677176"/>
            </a:xfrm>
            <a:prstGeom prst="rect">
              <a:avLst/>
            </a:prstGeom>
          </p:spPr>
        </p:pic>
        <p:sp>
          <p:nvSpPr>
            <p:cNvPr id="29" name="Text Placeholder 2">
              <a:extLst>
                <a:ext uri="{FF2B5EF4-FFF2-40B4-BE49-F238E27FC236}">
                  <a16:creationId xmlns:a16="http://schemas.microsoft.com/office/drawing/2014/main" id="{22C96FA3-2774-7A8E-B6A0-395C2DC0175D}"/>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Making</a:t>
              </a:r>
            </a:p>
            <a:p>
              <a:pPr>
                <a:lnSpc>
                  <a:spcPts val="1300"/>
                </a:lnSpc>
                <a:spcBef>
                  <a:spcPts val="0"/>
                </a:spcBef>
              </a:pPr>
              <a:r>
                <a:rPr lang="en-US" sz="1300" spc="-10" dirty="0">
                  <a:solidFill>
                    <a:srgbClr val="FFFFFF"/>
                  </a:solidFill>
                </a:rPr>
                <a:t>money</a:t>
              </a:r>
            </a:p>
          </p:txBody>
        </p:sp>
        <p:sp>
          <p:nvSpPr>
            <p:cNvPr id="30" name="Text Placeholder 3">
              <a:extLst>
                <a:ext uri="{FF2B5EF4-FFF2-40B4-BE49-F238E27FC236}">
                  <a16:creationId xmlns:a16="http://schemas.microsoft.com/office/drawing/2014/main" id="{C0D20F52-74CC-39EC-3A98-D1DD20197D95}"/>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2</a:t>
              </a:r>
            </a:p>
          </p:txBody>
        </p:sp>
      </p:grpSp>
    </p:spTree>
    <p:extLst>
      <p:ext uri="{BB962C8B-B14F-4D97-AF65-F5344CB8AC3E}">
        <p14:creationId xmlns:p14="http://schemas.microsoft.com/office/powerpoint/2010/main" val="1569280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a:extLst>
              <a:ext uri="{FF2B5EF4-FFF2-40B4-BE49-F238E27FC236}">
                <a16:creationId xmlns:a16="http://schemas.microsoft.com/office/drawing/2014/main" id="{D7964C8F-F0CE-9ED0-D846-CF9BC4D18498}"/>
              </a:ext>
            </a:extLst>
          </p:cNvPr>
          <p:cNvSpPr/>
          <p:nvPr/>
        </p:nvSpPr>
        <p:spPr>
          <a:xfrm>
            <a:off x="457201" y="1891321"/>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Graphic 79">
            <a:extLst>
              <a:ext uri="{FF2B5EF4-FFF2-40B4-BE49-F238E27FC236}">
                <a16:creationId xmlns:a16="http://schemas.microsoft.com/office/drawing/2014/main" id="{B14C5378-CD7D-8065-8380-92E7EAB375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4349" y="2045200"/>
            <a:ext cx="324673" cy="411253"/>
          </a:xfrm>
          <a:prstGeom prst="rect">
            <a:avLst/>
          </a:prstGeom>
        </p:spPr>
      </p:pic>
      <p:sp>
        <p:nvSpPr>
          <p:cNvPr id="76" name="Oval 75">
            <a:extLst>
              <a:ext uri="{FF2B5EF4-FFF2-40B4-BE49-F238E27FC236}">
                <a16:creationId xmlns:a16="http://schemas.microsoft.com/office/drawing/2014/main" id="{597627F1-9D49-B088-B785-88A03AD04614}"/>
              </a:ext>
            </a:extLst>
          </p:cNvPr>
          <p:cNvSpPr/>
          <p:nvPr/>
        </p:nvSpPr>
        <p:spPr>
          <a:xfrm>
            <a:off x="7250047" y="1892239"/>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Graphic 76">
            <a:extLst>
              <a:ext uri="{FF2B5EF4-FFF2-40B4-BE49-F238E27FC236}">
                <a16:creationId xmlns:a16="http://schemas.microsoft.com/office/drawing/2014/main" id="{5FC8EB78-EE81-4F39-90A4-DC478DA23D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53049" y="1986321"/>
            <a:ext cx="510540" cy="510540"/>
          </a:xfrm>
          <a:prstGeom prst="rect">
            <a:avLst/>
          </a:prstGeom>
        </p:spPr>
      </p:pic>
      <p:sp>
        <p:nvSpPr>
          <p:cNvPr id="57" name="Oval 56">
            <a:extLst>
              <a:ext uri="{FF2B5EF4-FFF2-40B4-BE49-F238E27FC236}">
                <a16:creationId xmlns:a16="http://schemas.microsoft.com/office/drawing/2014/main" id="{04B34B33-EDF6-26A3-DA5F-2A88565A13FB}"/>
              </a:ext>
            </a:extLst>
          </p:cNvPr>
          <p:cNvSpPr/>
          <p:nvPr/>
        </p:nvSpPr>
        <p:spPr>
          <a:xfrm>
            <a:off x="450139" y="4354174"/>
            <a:ext cx="716544" cy="7165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Graphic 74">
            <a:extLst>
              <a:ext uri="{FF2B5EF4-FFF2-40B4-BE49-F238E27FC236}">
                <a16:creationId xmlns:a16="http://schemas.microsoft.com/office/drawing/2014/main" id="{5AFC5EEE-1FF3-9B30-AE4B-C0CE0FDA5A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1353" y="4419416"/>
            <a:ext cx="586061" cy="586061"/>
          </a:xfrm>
          <a:prstGeom prst="rect">
            <a:avLst/>
          </a:prstGeom>
        </p:spPr>
      </p:pic>
      <p:sp>
        <p:nvSpPr>
          <p:cNvPr id="32" name="Text Placeholder 3">
            <a:extLst>
              <a:ext uri="{FF2B5EF4-FFF2-40B4-BE49-F238E27FC236}">
                <a16:creationId xmlns:a16="http://schemas.microsoft.com/office/drawing/2014/main" id="{1725A57C-AB8B-CB1F-E2DD-4858DCA304AA}"/>
              </a:ext>
            </a:extLst>
          </p:cNvPr>
          <p:cNvSpPr txBox="1">
            <a:spLocks/>
          </p:cNvSpPr>
          <p:nvPr/>
        </p:nvSpPr>
        <p:spPr>
          <a:xfrm>
            <a:off x="8124158" y="1952441"/>
            <a:ext cx="5881590" cy="2505539"/>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spcBef>
                <a:spcPts val="1200"/>
              </a:spcBef>
              <a:buNone/>
              <a:tabLst>
                <a:tab pos="548640" algn="l"/>
              </a:tabLst>
            </a:pPr>
            <a:r>
              <a:rPr lang="en-US" altLang="en-US" b="1" spc="-20" dirty="0">
                <a:solidFill>
                  <a:schemeClr val="tx2"/>
                </a:solidFill>
                <a:latin typeface="Segoe UI" panose="020B0502040204020203" pitchFamily="34" charset="0"/>
                <a:cs typeface="Segoe UI" panose="020B0502040204020203" pitchFamily="34" charset="0"/>
              </a:rPr>
              <a:t>Federal Insurance Compensation Act (FICA), the official name for Social Security and Medicare taxes.</a:t>
            </a:r>
            <a:endParaRPr lang="en-US" altLang="en-US" b="1" spc="-2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endParaRPr>
          </a:p>
          <a:p>
            <a:pPr marL="0" indent="0">
              <a:lnSpc>
                <a:spcPct val="100000"/>
              </a:lnSpc>
              <a:spcBef>
                <a:spcPts val="1200"/>
              </a:spcBef>
              <a:buNone/>
              <a:tabLst>
                <a:tab pos="548640" algn="l"/>
              </a:tabLst>
            </a:pPr>
            <a:r>
              <a:rPr lang="en-US" altLang="en-US" sz="1400" spc="-2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t>The Social Security tax rate is 6.2% on your gross income, but the amount is limited and you stop paying the tax after you reach a certain income. This limit, known as the Social Security Wage Base, changes each year as economic conditions change.</a:t>
            </a:r>
          </a:p>
          <a:p>
            <a:pPr marL="0" indent="0">
              <a:lnSpc>
                <a:spcPct val="100000"/>
              </a:lnSpc>
              <a:spcBef>
                <a:spcPts val="800"/>
              </a:spcBef>
              <a:buNone/>
              <a:tabLst>
                <a:tab pos="548640" algn="l"/>
              </a:tabLst>
            </a:pPr>
            <a:r>
              <a:rPr lang="en-US" altLang="en-US" sz="1400" spc="-2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t>Currently, the Medicare tax rate is 1.45% on all wages earned with no limit.</a:t>
            </a:r>
          </a:p>
          <a:p>
            <a:pPr marL="0" indent="0">
              <a:lnSpc>
                <a:spcPct val="100000"/>
              </a:lnSpc>
              <a:spcBef>
                <a:spcPts val="800"/>
              </a:spcBef>
              <a:buNone/>
              <a:tabLst>
                <a:tab pos="548640" algn="l"/>
              </a:tabLst>
            </a:pPr>
            <a:r>
              <a:rPr lang="en-US" altLang="en-US" sz="1400" spc="-2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t>Your employer must also pay a separate 6.2% Social Security tax on your behalf and the 1.45% Medicare tax.</a:t>
            </a:r>
            <a:endParaRPr lang="en-US" altLang="en-US" spc="-2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endParaRPr>
          </a:p>
        </p:txBody>
      </p:sp>
      <p:sp>
        <p:nvSpPr>
          <p:cNvPr id="37" name="Text Placeholder 4">
            <a:extLst>
              <a:ext uri="{FF2B5EF4-FFF2-40B4-BE49-F238E27FC236}">
                <a16:creationId xmlns:a16="http://schemas.microsoft.com/office/drawing/2014/main" id="{CDC12F78-6BF5-A93B-75D1-126B9A7B83D8}"/>
              </a:ext>
            </a:extLst>
          </p:cNvPr>
          <p:cNvSpPr txBox="1">
            <a:spLocks/>
          </p:cNvSpPr>
          <p:nvPr/>
        </p:nvSpPr>
        <p:spPr>
          <a:xfrm>
            <a:off x="8115034" y="1828975"/>
            <a:ext cx="5415111" cy="71654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tabLst>
                <a:tab pos="548640" algn="l"/>
              </a:tabLst>
            </a:pPr>
            <a:endParaRPr lang="en-US" altLang="en-US" spc="-20" dirty="0">
              <a:solidFill>
                <a:schemeClr val="tx2"/>
              </a:solidFill>
              <a:latin typeface="Source Sans Pro" pitchFamily="34" charset="0"/>
              <a:cs typeface="Arial" pitchFamily="34" charset="0"/>
            </a:endParaRPr>
          </a:p>
        </p:txBody>
      </p:sp>
      <p:graphicFrame>
        <p:nvGraphicFramePr>
          <p:cNvPr id="3" name="Object 2" hidden="1">
            <a:extLst>
              <a:ext uri="{FF2B5EF4-FFF2-40B4-BE49-F238E27FC236}">
                <a16:creationId xmlns:a16="http://schemas.microsoft.com/office/drawing/2014/main" id="{E5B99E9A-8E71-2849-9B99-FCB0A4F1C3D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0" imgW="7772400" imgH="10058400" progId="TCLayout.ActiveDocument.1">
                  <p:embed/>
                </p:oleObj>
              </mc:Choice>
              <mc:Fallback>
                <p:oleObj name="think-cell Slide" r:id="rId10" imgW="7772400" imgH="10058400" progId="TCLayout.ActiveDocument.1">
                  <p:embed/>
                  <p:pic>
                    <p:nvPicPr>
                      <p:cNvPr id="3" name="Object 2" hidden="1">
                        <a:extLst>
                          <a:ext uri="{FF2B5EF4-FFF2-40B4-BE49-F238E27FC236}">
                            <a16:creationId xmlns:a16="http://schemas.microsoft.com/office/drawing/2014/main" id="{E5B99E9A-8E71-2849-9B99-FCB0A4F1C3D0}"/>
                          </a:ext>
                        </a:extLst>
                      </p:cNvPr>
                      <p:cNvPicPr/>
                      <p:nvPr/>
                    </p:nvPicPr>
                    <p:blipFill>
                      <a:blip r:embed="rId11"/>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7</a:t>
            </a:fld>
            <a:endParaRPr lang="en-US" dirty="0">
              <a:latin typeface="Segoe UI" panose="020B0502040204020203" pitchFamily="34" charset="0"/>
              <a:sym typeface="Segoe UI" panose="020B0502040204020203" pitchFamily="34" charset="0"/>
            </a:endParaRPr>
          </a:p>
        </p:txBody>
      </p:sp>
      <p:sp>
        <p:nvSpPr>
          <p:cNvPr id="18" name="Text Placeholder 3">
            <a:extLst>
              <a:ext uri="{FF2B5EF4-FFF2-40B4-BE49-F238E27FC236}">
                <a16:creationId xmlns:a16="http://schemas.microsoft.com/office/drawing/2014/main" id="{40B2C636-D498-4942-9C59-4E9C62AE7B24}"/>
              </a:ext>
            </a:extLst>
          </p:cNvPr>
          <p:cNvSpPr txBox="1">
            <a:spLocks/>
          </p:cNvSpPr>
          <p:nvPr/>
        </p:nvSpPr>
        <p:spPr>
          <a:xfrm>
            <a:off x="1318172" y="1952441"/>
            <a:ext cx="5213158" cy="1966736"/>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b="1" dirty="0">
                <a:solidFill>
                  <a:schemeClr val="tx2"/>
                </a:solidFill>
                <a:latin typeface="Segoe UI" panose="020B0502040204020203" pitchFamily="34" charset="0"/>
                <a:cs typeface="Segoe UI" panose="020B0502040204020203" pitchFamily="34" charset="0"/>
              </a:rPr>
              <a:t>Federal Income Tax</a:t>
            </a:r>
            <a:endParaRPr lang="en-US" altLang="en-US" b="1" spc="-2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endParaRPr>
          </a:p>
          <a:p>
            <a:pPr marL="0" indent="0">
              <a:lnSpc>
                <a:spcPct val="100000"/>
              </a:lnSpc>
              <a:spcBef>
                <a:spcPts val="1200"/>
              </a:spcBef>
              <a:buNone/>
            </a:pPr>
            <a:r>
              <a:rPr lang="en-US" altLang="en-US" sz="1400" spc="-2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t>Federal Income Tax is a progressive tax. A progressive tax is a type of tax where the effective tax rate (the tax amount expressed as a percentage) increases as the amount to which the rate is applied (a person’s adjusted income) increases. Every year, the U.S. Federal Government changes the tax rates and income brackets. See the chart below for an example from 2008.</a:t>
            </a:r>
            <a:endParaRPr lang="en-US" altLang="en-US" sz="1400" spc="-20" dirty="0">
              <a:solidFill>
                <a:schemeClr val="tx2"/>
              </a:solidFill>
              <a:latin typeface="Segoe UI" panose="020B0502040204020203" pitchFamily="34" charset="0"/>
              <a:cs typeface="Segoe UI" panose="020B0502040204020203" pitchFamily="34" charset="0"/>
            </a:endParaRPr>
          </a:p>
        </p:txBody>
      </p:sp>
      <p:cxnSp>
        <p:nvCxnSpPr>
          <p:cNvPr id="20" name="Straight Connector 19">
            <a:extLst>
              <a:ext uri="{FF2B5EF4-FFF2-40B4-BE49-F238E27FC236}">
                <a16:creationId xmlns:a16="http://schemas.microsoft.com/office/drawing/2014/main" id="{A6B354A3-375C-F04D-85C5-47BBBFB5F19A}"/>
              </a:ext>
            </a:extLst>
          </p:cNvPr>
          <p:cNvCxnSpPr>
            <a:cxnSpLocks/>
          </p:cNvCxnSpPr>
          <p:nvPr/>
        </p:nvCxnSpPr>
        <p:spPr>
          <a:xfrm>
            <a:off x="7098895" y="1905000"/>
            <a:ext cx="0" cy="2483323"/>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4">
            <a:extLst>
              <a:ext uri="{FF2B5EF4-FFF2-40B4-BE49-F238E27FC236}">
                <a16:creationId xmlns:a16="http://schemas.microsoft.com/office/drawing/2014/main" id="{6C3BAA4D-78E4-7E47-8D89-86918BC843DA}"/>
              </a:ext>
            </a:extLst>
          </p:cNvPr>
          <p:cNvSpPr txBox="1">
            <a:spLocks/>
          </p:cNvSpPr>
          <p:nvPr/>
        </p:nvSpPr>
        <p:spPr>
          <a:xfrm>
            <a:off x="1324110" y="4388323"/>
            <a:ext cx="5103836" cy="549863"/>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ct val="100000"/>
              </a:lnSpc>
            </a:pPr>
            <a:r>
              <a:rPr lang="en-US" altLang="en-US" dirty="0">
                <a:solidFill>
                  <a:schemeClr val="tx2"/>
                </a:solidFill>
                <a:latin typeface="Source Sans Pro" pitchFamily="34" charset="0"/>
                <a:cs typeface="Arial" pitchFamily="34" charset="0"/>
              </a:rPr>
              <a:t>Federal income brackets and tax rates</a:t>
            </a:r>
            <a:endParaRPr lang="en-US" altLang="en-US" dirty="0">
              <a:solidFill>
                <a:schemeClr val="tx2"/>
              </a:solidFill>
            </a:endParaRPr>
          </a:p>
        </p:txBody>
      </p:sp>
      <p:cxnSp>
        <p:nvCxnSpPr>
          <p:cNvPr id="24" name="Straight Connector 23">
            <a:extLst>
              <a:ext uri="{FF2B5EF4-FFF2-40B4-BE49-F238E27FC236}">
                <a16:creationId xmlns:a16="http://schemas.microsoft.com/office/drawing/2014/main" id="{31634868-E0DA-074E-9462-7B42B0F189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C291E7C-5F31-9C4E-9269-384E08E4A39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29210" y="7528334"/>
            <a:ext cx="570886" cy="380591"/>
          </a:xfrm>
          <a:prstGeom prst="rect">
            <a:avLst/>
          </a:prstGeom>
        </p:spPr>
      </p:pic>
      <p:sp>
        <p:nvSpPr>
          <p:cNvPr id="34" name="Title 5">
            <a:extLst>
              <a:ext uri="{FF2B5EF4-FFF2-40B4-BE49-F238E27FC236}">
                <a16:creationId xmlns:a16="http://schemas.microsoft.com/office/drawing/2014/main" id="{0516B189-4018-1ED5-5186-891A4AF8881C}"/>
              </a:ext>
            </a:extLst>
          </p:cNvPr>
          <p:cNvSpPr>
            <a:spLocks noGrp="1"/>
          </p:cNvSpPr>
          <p:nvPr>
            <p:ph type="ctrTitle"/>
          </p:nvPr>
        </p:nvSpPr>
        <p:spPr>
          <a:xfrm>
            <a:off x="364863" y="400484"/>
            <a:ext cx="10509511" cy="575833"/>
          </a:xfrm>
        </p:spPr>
        <p:txBody>
          <a:bodyPr vert="horz"/>
          <a:lstStyle/>
          <a:p>
            <a:r>
              <a:rPr lang="en-US" dirty="0"/>
              <a:t>Examples of paycheck deductions</a:t>
            </a:r>
          </a:p>
        </p:txBody>
      </p:sp>
      <p:graphicFrame>
        <p:nvGraphicFramePr>
          <p:cNvPr id="52" name="Group 110">
            <a:extLst>
              <a:ext uri="{FF2B5EF4-FFF2-40B4-BE49-F238E27FC236}">
                <a16:creationId xmlns:a16="http://schemas.microsoft.com/office/drawing/2014/main" id="{CFB0ADB2-613D-FE88-9C60-6B989754CECD}"/>
              </a:ext>
            </a:extLst>
          </p:cNvPr>
          <p:cNvGraphicFramePr>
            <a:graphicFrameLocks noGrp="1"/>
          </p:cNvGraphicFramePr>
          <p:nvPr/>
        </p:nvGraphicFramePr>
        <p:xfrm>
          <a:off x="1424430" y="4863066"/>
          <a:ext cx="9764491" cy="2292096"/>
        </p:xfrm>
        <a:graphic>
          <a:graphicData uri="http://schemas.openxmlformats.org/drawingml/2006/table">
            <a:tbl>
              <a:tblPr/>
              <a:tblGrid>
                <a:gridCol w="1269916">
                  <a:extLst>
                    <a:ext uri="{9D8B030D-6E8A-4147-A177-3AD203B41FA5}">
                      <a16:colId xmlns:a16="http://schemas.microsoft.com/office/drawing/2014/main" val="718920428"/>
                    </a:ext>
                  </a:extLst>
                </a:gridCol>
                <a:gridCol w="2001229">
                  <a:extLst>
                    <a:ext uri="{9D8B030D-6E8A-4147-A177-3AD203B41FA5}">
                      <a16:colId xmlns:a16="http://schemas.microsoft.com/office/drawing/2014/main" val="3815532776"/>
                    </a:ext>
                  </a:extLst>
                </a:gridCol>
                <a:gridCol w="2389174">
                  <a:extLst>
                    <a:ext uri="{9D8B030D-6E8A-4147-A177-3AD203B41FA5}">
                      <a16:colId xmlns:a16="http://schemas.microsoft.com/office/drawing/2014/main" val="1763543487"/>
                    </a:ext>
                  </a:extLst>
                </a:gridCol>
                <a:gridCol w="2105524">
                  <a:extLst>
                    <a:ext uri="{9D8B030D-6E8A-4147-A177-3AD203B41FA5}">
                      <a16:colId xmlns:a16="http://schemas.microsoft.com/office/drawing/2014/main" val="3722714950"/>
                    </a:ext>
                  </a:extLst>
                </a:gridCol>
                <a:gridCol w="1998648">
                  <a:extLst>
                    <a:ext uri="{9D8B030D-6E8A-4147-A177-3AD203B41FA5}">
                      <a16:colId xmlns:a16="http://schemas.microsoft.com/office/drawing/2014/main" val="627014057"/>
                    </a:ext>
                  </a:extLst>
                </a:gridCol>
              </a:tblGrid>
              <a:tr h="475006">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Segoe UI" panose="020B0502040204020203" pitchFamily="34" charset="0"/>
                          <a:ea typeface="ＭＳ Ｐゴシック" panose="020B0600070205080204" pitchFamily="34" charset="-128"/>
                          <a:cs typeface="Segoe UI" panose="020B0502040204020203" pitchFamily="34" charset="0"/>
                        </a:rPr>
                        <a:t>Marginal </a:t>
                      </a:r>
                      <a:br>
                        <a:rPr kumimoji="0" lang="en-US" altLang="en-US" sz="1400" b="1" i="0" u="none" strike="noStrike" cap="none" normalizeH="0" baseline="0" dirty="0">
                          <a:ln>
                            <a:noFill/>
                          </a:ln>
                          <a:solidFill>
                            <a:schemeClr val="bg1"/>
                          </a:solidFill>
                          <a:effectLst/>
                          <a:latin typeface="Segoe UI" panose="020B0502040204020203" pitchFamily="34" charset="0"/>
                          <a:ea typeface="ＭＳ Ｐゴシック" panose="020B0600070205080204" pitchFamily="34" charset="-128"/>
                          <a:cs typeface="Segoe UI" panose="020B0502040204020203" pitchFamily="34" charset="0"/>
                        </a:rPr>
                      </a:br>
                      <a:r>
                        <a:rPr kumimoji="0" lang="en-US" altLang="en-US" sz="1400" b="1" i="0" u="none" strike="noStrike" cap="none" normalizeH="0" baseline="0" dirty="0">
                          <a:ln>
                            <a:noFill/>
                          </a:ln>
                          <a:solidFill>
                            <a:schemeClr val="bg1"/>
                          </a:solidFill>
                          <a:effectLst/>
                          <a:latin typeface="Segoe UI" panose="020B0502040204020203" pitchFamily="34" charset="0"/>
                          <a:ea typeface="ＭＳ Ｐゴシック" panose="020B0600070205080204" pitchFamily="34" charset="-128"/>
                          <a:cs typeface="Segoe UI" panose="020B0502040204020203" pitchFamily="34" charset="0"/>
                        </a:rPr>
                        <a:t>tax rate</a:t>
                      </a:r>
                    </a:p>
                  </a:txBody>
                  <a:tcPr marL="109728" marR="109728" marT="54864" marB="54864"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Segoe UI" panose="020B0502040204020203" pitchFamily="34" charset="0"/>
                          <a:ea typeface="ＭＳ Ｐゴシック" panose="020B0600070205080204" pitchFamily="34" charset="-128"/>
                          <a:cs typeface="Segoe UI" panose="020B0502040204020203" pitchFamily="34" charset="0"/>
                        </a:rPr>
                        <a:t>Single</a:t>
                      </a:r>
                    </a:p>
                  </a:txBody>
                  <a:tcPr marL="109728" marR="109728"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Segoe UI" panose="020B0502040204020203" pitchFamily="34" charset="0"/>
                          <a:ea typeface="ＭＳ Ｐゴシック" panose="020B0600070205080204" pitchFamily="34" charset="-128"/>
                          <a:cs typeface="Segoe UI" panose="020B0502040204020203" pitchFamily="34" charset="0"/>
                        </a:rPr>
                        <a:t>Married filing jointly or qualified widow(er)</a:t>
                      </a:r>
                    </a:p>
                  </a:txBody>
                  <a:tcPr marL="109728" marR="109728"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Segoe UI" panose="020B0502040204020203" pitchFamily="34" charset="0"/>
                          <a:ea typeface="ＭＳ Ｐゴシック" panose="020B0600070205080204" pitchFamily="34" charset="-128"/>
                          <a:cs typeface="Segoe UI" panose="020B0502040204020203" pitchFamily="34" charset="0"/>
                        </a:rPr>
                        <a:t>Married </a:t>
                      </a:r>
                      <a:br>
                        <a:rPr kumimoji="0" lang="en-US" altLang="en-US" sz="1400" b="1" i="0" u="none" strike="noStrike" cap="none" normalizeH="0" baseline="0" dirty="0">
                          <a:ln>
                            <a:noFill/>
                          </a:ln>
                          <a:solidFill>
                            <a:schemeClr val="bg1"/>
                          </a:solidFill>
                          <a:effectLst/>
                          <a:latin typeface="Segoe UI" panose="020B0502040204020203" pitchFamily="34" charset="0"/>
                          <a:ea typeface="ＭＳ Ｐゴシック" panose="020B0600070205080204" pitchFamily="34" charset="-128"/>
                          <a:cs typeface="Segoe UI" panose="020B0502040204020203" pitchFamily="34" charset="0"/>
                        </a:rPr>
                      </a:br>
                      <a:r>
                        <a:rPr kumimoji="0" lang="en-US" altLang="en-US" sz="1400" b="1" i="0" u="none" strike="noStrike" cap="none" normalizeH="0" baseline="0" dirty="0">
                          <a:ln>
                            <a:noFill/>
                          </a:ln>
                          <a:solidFill>
                            <a:schemeClr val="bg1"/>
                          </a:solidFill>
                          <a:effectLst/>
                          <a:latin typeface="Segoe UI" panose="020B0502040204020203" pitchFamily="34" charset="0"/>
                          <a:ea typeface="ＭＳ Ｐゴシック" panose="020B0600070205080204" pitchFamily="34" charset="-128"/>
                          <a:cs typeface="Segoe UI" panose="020B0502040204020203" pitchFamily="34" charset="0"/>
                        </a:rPr>
                        <a:t>filing separately</a:t>
                      </a:r>
                    </a:p>
                  </a:txBody>
                  <a:tcPr marL="109728" marR="109728" marT="54864" marB="54864"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altLang="en-US" sz="1400" b="1" i="0" u="none" strike="noStrike" cap="none" normalizeH="0" baseline="0" dirty="0">
                          <a:ln>
                            <a:noFill/>
                          </a:ln>
                          <a:solidFill>
                            <a:schemeClr val="bg1"/>
                          </a:solidFill>
                          <a:effectLst/>
                          <a:latin typeface="Segoe UI" panose="020B0502040204020203" pitchFamily="34" charset="0"/>
                          <a:ea typeface="ＭＳ Ｐゴシック" panose="020B0600070205080204" pitchFamily="34" charset="-128"/>
                          <a:cs typeface="Segoe UI" panose="020B0502040204020203" pitchFamily="34" charset="0"/>
                        </a:rPr>
                        <a:t>Head of </a:t>
                      </a:r>
                      <a:br>
                        <a:rPr kumimoji="0" lang="en-US" altLang="en-US" sz="1400" b="1" i="0" u="none" strike="noStrike" cap="none" normalizeH="0" baseline="0" dirty="0">
                          <a:ln>
                            <a:noFill/>
                          </a:ln>
                          <a:solidFill>
                            <a:schemeClr val="bg1"/>
                          </a:solidFill>
                          <a:effectLst/>
                          <a:latin typeface="Segoe UI" panose="020B0502040204020203" pitchFamily="34" charset="0"/>
                          <a:ea typeface="ＭＳ Ｐゴシック" panose="020B0600070205080204" pitchFamily="34" charset="-128"/>
                          <a:cs typeface="Segoe UI" panose="020B0502040204020203" pitchFamily="34" charset="0"/>
                        </a:rPr>
                      </a:br>
                      <a:r>
                        <a:rPr kumimoji="0" lang="en-US" altLang="en-US" sz="1400" b="1" i="0" u="none" strike="noStrike" cap="none" normalizeH="0" baseline="0" dirty="0">
                          <a:ln>
                            <a:noFill/>
                          </a:ln>
                          <a:solidFill>
                            <a:schemeClr val="bg1"/>
                          </a:solidFill>
                          <a:effectLst/>
                          <a:latin typeface="Segoe UI" panose="020B0502040204020203" pitchFamily="34" charset="0"/>
                          <a:ea typeface="ＭＳ Ｐゴシック" panose="020B0600070205080204" pitchFamily="34" charset="-128"/>
                          <a:cs typeface="Segoe UI" panose="020B0502040204020203" pitchFamily="34" charset="0"/>
                        </a:rPr>
                        <a:t>household</a:t>
                      </a:r>
                    </a:p>
                  </a:txBody>
                  <a:tcPr marL="109728" marR="109728" marT="54864" marB="54864"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532499794"/>
                  </a:ext>
                </a:extLst>
              </a:tr>
              <a:tr h="290775">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10%</a:t>
                      </a:r>
                    </a:p>
                  </a:txBody>
                  <a:tcPr marL="109728" marR="109728" marT="54864" marB="54864" horzOverflow="overflow">
                    <a:lnL w="28575"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$0 – $8,025</a:t>
                      </a:r>
                    </a:p>
                  </a:txBody>
                  <a:tcPr marL="0" marR="0" marT="54864" marB="54864"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$0 – $16,050</a:t>
                      </a:r>
                    </a:p>
                  </a:txBody>
                  <a:tcPr marL="0" marR="0" marT="54864" marB="54864"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$0 – $8,025</a:t>
                      </a:r>
                    </a:p>
                  </a:txBody>
                  <a:tcPr marL="0" marR="0" marT="54864" marB="54864"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$0 – $11,450</a:t>
                      </a:r>
                    </a:p>
                  </a:txBody>
                  <a:tcPr marL="0" marR="0" marT="54864" marB="54864" horzOverflow="overflow">
                    <a:lnL w="6350" cap="flat" cmpd="sng" algn="ctr">
                      <a:solidFill>
                        <a:schemeClr val="tx2"/>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82682266"/>
                  </a:ext>
                </a:extLst>
              </a:tr>
              <a:tr h="290775">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15%</a:t>
                      </a:r>
                    </a:p>
                  </a:txBody>
                  <a:tcPr marL="109728" marR="109728" marT="54864" marB="54864" horzOverflow="overflow">
                    <a:lnL w="28575"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$8,026 – $32,550</a:t>
                      </a:r>
                    </a:p>
                  </a:txBody>
                  <a:tcPr marL="0" marR="0" marT="54864" marB="54864"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$16,051 – $65,100</a:t>
                      </a:r>
                    </a:p>
                  </a:txBody>
                  <a:tcPr marL="0" marR="0" marT="54864" marB="54864"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$8,026 – $32,550</a:t>
                      </a:r>
                    </a:p>
                  </a:txBody>
                  <a:tcPr marL="0" marR="0" marT="54864" marB="54864"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$11,451 – $43,650</a:t>
                      </a:r>
                    </a:p>
                  </a:txBody>
                  <a:tcPr marL="0" marR="0" marT="54864" marB="54864" horzOverflow="overflow">
                    <a:lnL w="6350" cap="flat" cmpd="sng" algn="ctr">
                      <a:solidFill>
                        <a:schemeClr val="tx2"/>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157906"/>
                  </a:ext>
                </a:extLst>
              </a:tr>
              <a:tr h="289074">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25%</a:t>
                      </a:r>
                    </a:p>
                  </a:txBody>
                  <a:tcPr marL="109728" marR="109728" marT="54864" marB="54864" horzOverflow="overflow">
                    <a:lnL w="28575"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$32,551 – $78,850</a:t>
                      </a:r>
                    </a:p>
                  </a:txBody>
                  <a:tcPr marL="0" marR="0" marT="54864" marB="54864"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$65,101 – $131,450</a:t>
                      </a:r>
                    </a:p>
                  </a:txBody>
                  <a:tcPr marL="0" marR="0" marT="54864" marB="54864"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$32,551 – $65,725</a:t>
                      </a:r>
                    </a:p>
                  </a:txBody>
                  <a:tcPr marL="0" marR="0" marT="54864" marB="54864"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$43,651 – $112,650</a:t>
                      </a:r>
                    </a:p>
                  </a:txBody>
                  <a:tcPr marL="0" marR="0" marT="54864" marB="54864" horzOverflow="overflow">
                    <a:lnL w="6350" cap="flat" cmpd="sng" algn="ctr">
                      <a:solidFill>
                        <a:schemeClr val="tx2"/>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7017785"/>
                  </a:ext>
                </a:extLst>
              </a:tr>
              <a:tr h="292475">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28%</a:t>
                      </a:r>
                    </a:p>
                  </a:txBody>
                  <a:tcPr marL="109728" marR="109728" marT="54864" marB="54864" horzOverflow="overflow">
                    <a:lnL w="28575"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$78,851 – $164,550</a:t>
                      </a:r>
                    </a:p>
                  </a:txBody>
                  <a:tcPr marL="0" marR="0" marT="54864" marB="54864"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$131,451 – $200,300</a:t>
                      </a:r>
                    </a:p>
                  </a:txBody>
                  <a:tcPr marL="0" marR="0" marT="54864" marB="54864"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$65,726 – $100,150</a:t>
                      </a:r>
                    </a:p>
                  </a:txBody>
                  <a:tcPr marL="0" marR="0" marT="54864" marB="54864"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$112,651 – $182,400</a:t>
                      </a:r>
                    </a:p>
                  </a:txBody>
                  <a:tcPr marL="0" marR="0" marT="54864" marB="54864" horzOverflow="overflow">
                    <a:lnL w="6350" cap="flat" cmpd="sng" algn="ctr">
                      <a:solidFill>
                        <a:schemeClr val="tx2"/>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34624795"/>
                  </a:ext>
                </a:extLst>
              </a:tr>
              <a:tr h="290775">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33%</a:t>
                      </a:r>
                    </a:p>
                  </a:txBody>
                  <a:tcPr marL="109728" marR="109728" marT="54864" marB="54864" horzOverflow="overflow">
                    <a:lnL w="28575"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$164,551 – $357,700</a:t>
                      </a:r>
                    </a:p>
                  </a:txBody>
                  <a:tcPr marL="0" marR="0" marT="54864" marB="54864"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$200,301 – $357,700</a:t>
                      </a:r>
                    </a:p>
                  </a:txBody>
                  <a:tcPr marL="0" marR="0" marT="54864" marB="54864"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$100,151 – $178,850</a:t>
                      </a:r>
                    </a:p>
                  </a:txBody>
                  <a:tcPr marL="0" marR="0" marT="54864" marB="54864"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$182,401 – $357,700</a:t>
                      </a:r>
                    </a:p>
                  </a:txBody>
                  <a:tcPr marL="0" marR="0" marT="54864" marB="54864" horzOverflow="overflow">
                    <a:lnL w="6350" cap="flat" cmpd="sng" algn="ctr">
                      <a:solidFill>
                        <a:schemeClr val="tx2"/>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9360872"/>
                  </a:ext>
                </a:extLst>
              </a:tr>
              <a:tr h="290775">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1"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35%</a:t>
                      </a:r>
                    </a:p>
                  </a:txBody>
                  <a:tcPr marL="109728" marR="109728" marT="54864" marB="54864" horzOverflow="overflow">
                    <a:lnL w="28575"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bg1"/>
                    </a:solid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$357,701+</a:t>
                      </a:r>
                    </a:p>
                  </a:txBody>
                  <a:tcPr marL="0" marR="0" marT="54864" marB="54864"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$357,701+</a:t>
                      </a:r>
                    </a:p>
                  </a:txBody>
                  <a:tcPr marL="0" marR="0" marT="54864" marB="54864"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$178,851+</a:t>
                      </a:r>
                    </a:p>
                  </a:txBody>
                  <a:tcPr marL="0" marR="0" marT="54864" marB="54864"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lvl1pPr eaLnBrk="0" hangingPunct="0">
                        <a:defRPr sz="1200">
                          <a:solidFill>
                            <a:schemeClr val="tx1"/>
                          </a:solidFill>
                          <a:latin typeface="Verdana" panose="020B0604030504040204" pitchFamily="34" charset="0"/>
                          <a:ea typeface="ＭＳ Ｐゴシック" panose="020B0600070205080204" pitchFamily="34" charset="-128"/>
                        </a:defRPr>
                      </a:lvl1pPr>
                      <a:lvl2pPr marL="37931725" indent="-37474525" eaLnBrk="0" hangingPunct="0">
                        <a:defRPr sz="1200">
                          <a:solidFill>
                            <a:schemeClr val="tx1"/>
                          </a:solidFill>
                          <a:latin typeface="Verdana" panose="020B0604030504040204" pitchFamily="34" charset="0"/>
                          <a:ea typeface="ＭＳ Ｐゴシック" panose="020B0600070205080204" pitchFamily="34" charset="-128"/>
                        </a:defRPr>
                      </a:lvl2pPr>
                      <a:lvl3pPr eaLnBrk="0" hangingPunct="0">
                        <a:defRPr sz="1200">
                          <a:solidFill>
                            <a:schemeClr val="tx1"/>
                          </a:solidFill>
                          <a:latin typeface="Verdana" panose="020B0604030504040204" pitchFamily="34" charset="0"/>
                          <a:ea typeface="ＭＳ Ｐゴシック" panose="020B0600070205080204" pitchFamily="34" charset="-128"/>
                        </a:defRPr>
                      </a:lvl3pPr>
                      <a:lvl4pPr eaLnBrk="0" hangingPunct="0">
                        <a:defRPr sz="1200">
                          <a:solidFill>
                            <a:schemeClr val="tx1"/>
                          </a:solidFill>
                          <a:latin typeface="Verdana" panose="020B0604030504040204" pitchFamily="34" charset="0"/>
                          <a:ea typeface="ＭＳ Ｐゴシック" panose="020B0600070205080204" pitchFamily="34" charset="-128"/>
                        </a:defRPr>
                      </a:lvl4pPr>
                      <a:lvl5pPr eaLnBrk="0" hangingPunct="0">
                        <a:defRPr sz="1200">
                          <a:solidFill>
                            <a:schemeClr val="tx1"/>
                          </a:solidFill>
                          <a:latin typeface="Verdana" panose="020B0604030504040204" pitchFamily="34" charset="0"/>
                          <a:ea typeface="ＭＳ Ｐゴシック" panose="020B0600070205080204" pitchFamily="34" charset="-128"/>
                        </a:defRPr>
                      </a:lvl5pPr>
                      <a:lvl6pPr marL="4572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6pPr>
                      <a:lvl7pPr marL="9144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7pPr>
                      <a:lvl8pPr marL="13716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8pPr>
                      <a:lvl9pPr marL="1828800" eaLnBrk="0" fontAlgn="base" hangingPunct="0">
                        <a:spcBef>
                          <a:spcPct val="20000"/>
                        </a:spcBef>
                        <a:spcAft>
                          <a:spcPct val="0"/>
                        </a:spcAft>
                        <a:defRPr sz="1200">
                          <a:solidFill>
                            <a:schemeClr val="tx1"/>
                          </a:solidFill>
                          <a:latin typeface="Verdana" panose="020B060403050404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200" b="0" i="0" u="none" strike="noStrike" cap="none" normalizeH="0" baseline="0" dirty="0">
                          <a:ln>
                            <a:noFill/>
                          </a:ln>
                          <a:solidFill>
                            <a:schemeClr val="tx2"/>
                          </a:solidFill>
                          <a:effectLst/>
                          <a:latin typeface="Segoe UI" panose="020B0502040204020203" pitchFamily="34" charset="0"/>
                          <a:ea typeface="ＭＳ Ｐゴシック" panose="020B0600070205080204" pitchFamily="34" charset="-128"/>
                          <a:cs typeface="Segoe UI" panose="020B0502040204020203" pitchFamily="34" charset="0"/>
                        </a:rPr>
                        <a:t>$357,701+</a:t>
                      </a:r>
                    </a:p>
                  </a:txBody>
                  <a:tcPr marL="0" marR="0" marT="54864" marB="54864" horzOverflow="overflow">
                    <a:lnL w="6350" cap="flat" cmpd="sng" algn="ctr">
                      <a:solidFill>
                        <a:schemeClr val="tx2"/>
                      </a:solidFill>
                      <a:prstDash val="solid"/>
                      <a:round/>
                      <a:headEnd type="none" w="med" len="med"/>
                      <a:tailEnd type="none" w="med" len="med"/>
                    </a:lnL>
                    <a:lnR w="28575"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7901945"/>
                  </a:ext>
                </a:extLst>
              </a:tr>
            </a:tbl>
          </a:graphicData>
        </a:graphic>
      </p:graphicFrame>
      <p:sp>
        <p:nvSpPr>
          <p:cNvPr id="54" name="Footer Placeholder 3">
            <a:extLst>
              <a:ext uri="{FF2B5EF4-FFF2-40B4-BE49-F238E27FC236}">
                <a16:creationId xmlns:a16="http://schemas.microsoft.com/office/drawing/2014/main" id="{3E989485-107B-BBE5-3E28-05021436FC4C}"/>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Making money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64" name="Group 63">
            <a:extLst>
              <a:ext uri="{FF2B5EF4-FFF2-40B4-BE49-F238E27FC236}">
                <a16:creationId xmlns:a16="http://schemas.microsoft.com/office/drawing/2014/main" id="{840A4524-E99B-8C9F-24AE-E19828920292}"/>
              </a:ext>
            </a:extLst>
          </p:cNvPr>
          <p:cNvGrpSpPr/>
          <p:nvPr/>
        </p:nvGrpSpPr>
        <p:grpSpPr>
          <a:xfrm>
            <a:off x="12762742" y="274837"/>
            <a:ext cx="1452485" cy="677176"/>
            <a:chOff x="12762742" y="274837"/>
            <a:chExt cx="1452485" cy="677176"/>
          </a:xfrm>
        </p:grpSpPr>
        <p:pic>
          <p:nvPicPr>
            <p:cNvPr id="65" name="Graphic 64">
              <a:extLst>
                <a:ext uri="{FF2B5EF4-FFF2-40B4-BE49-F238E27FC236}">
                  <a16:creationId xmlns:a16="http://schemas.microsoft.com/office/drawing/2014/main" id="{05BA5637-0790-C1E8-F547-D0D4E9A6678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771839" y="274837"/>
              <a:ext cx="1413236" cy="677176"/>
            </a:xfrm>
            <a:prstGeom prst="rect">
              <a:avLst/>
            </a:prstGeom>
          </p:spPr>
        </p:pic>
        <p:sp>
          <p:nvSpPr>
            <p:cNvPr id="66" name="Text Placeholder 2">
              <a:extLst>
                <a:ext uri="{FF2B5EF4-FFF2-40B4-BE49-F238E27FC236}">
                  <a16:creationId xmlns:a16="http://schemas.microsoft.com/office/drawing/2014/main" id="{F898FBA5-C3B3-0BBE-990E-67C25A23CB07}"/>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Making</a:t>
              </a:r>
            </a:p>
            <a:p>
              <a:pPr>
                <a:lnSpc>
                  <a:spcPts val="1300"/>
                </a:lnSpc>
                <a:spcBef>
                  <a:spcPts val="0"/>
                </a:spcBef>
              </a:pPr>
              <a:r>
                <a:rPr lang="en-US" sz="1300" spc="-10" dirty="0">
                  <a:solidFill>
                    <a:srgbClr val="FFFFFF"/>
                  </a:solidFill>
                </a:rPr>
                <a:t>money</a:t>
              </a:r>
            </a:p>
          </p:txBody>
        </p:sp>
        <p:sp>
          <p:nvSpPr>
            <p:cNvPr id="67" name="Text Placeholder 3">
              <a:extLst>
                <a:ext uri="{FF2B5EF4-FFF2-40B4-BE49-F238E27FC236}">
                  <a16:creationId xmlns:a16="http://schemas.microsoft.com/office/drawing/2014/main" id="{F18C81BA-CC02-5FFC-5B81-0503776DA159}"/>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2</a:t>
              </a:r>
            </a:p>
          </p:txBody>
        </p:sp>
      </p:grpSp>
    </p:spTree>
    <p:extLst>
      <p:ext uri="{BB962C8B-B14F-4D97-AF65-F5344CB8AC3E}">
        <p14:creationId xmlns:p14="http://schemas.microsoft.com/office/powerpoint/2010/main" val="2782831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val 52">
            <a:extLst>
              <a:ext uri="{FF2B5EF4-FFF2-40B4-BE49-F238E27FC236}">
                <a16:creationId xmlns:a16="http://schemas.microsoft.com/office/drawing/2014/main" id="{D7964C8F-F0CE-9ED0-D846-CF9BC4D18498}"/>
              </a:ext>
            </a:extLst>
          </p:cNvPr>
          <p:cNvSpPr/>
          <p:nvPr/>
        </p:nvSpPr>
        <p:spPr>
          <a:xfrm>
            <a:off x="457201" y="3431080"/>
            <a:ext cx="716544" cy="7165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a:extLst>
              <a:ext uri="{FF2B5EF4-FFF2-40B4-BE49-F238E27FC236}">
                <a16:creationId xmlns:a16="http://schemas.microsoft.com/office/drawing/2014/main" id="{BAD3E5F5-800A-EA57-A66F-7DB35604E4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0203" y="3525162"/>
            <a:ext cx="510540" cy="510540"/>
          </a:xfrm>
          <a:prstGeom prst="rect">
            <a:avLst/>
          </a:prstGeom>
        </p:spPr>
      </p:pic>
      <p:sp>
        <p:nvSpPr>
          <p:cNvPr id="32" name="Oval 31">
            <a:extLst>
              <a:ext uri="{FF2B5EF4-FFF2-40B4-BE49-F238E27FC236}">
                <a16:creationId xmlns:a16="http://schemas.microsoft.com/office/drawing/2014/main" id="{E9E33BE0-C729-3B15-47F2-905E7EDD5FB7}"/>
              </a:ext>
            </a:extLst>
          </p:cNvPr>
          <p:cNvSpPr/>
          <p:nvPr/>
        </p:nvSpPr>
        <p:spPr>
          <a:xfrm>
            <a:off x="7250113" y="3432314"/>
            <a:ext cx="716544" cy="716544"/>
          </a:xfrm>
          <a:prstGeom prst="ellipse">
            <a:avLst/>
          </a:prstGeom>
          <a:solidFill>
            <a:srgbClr val="00D9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Graphic 55">
            <a:extLst>
              <a:ext uri="{FF2B5EF4-FFF2-40B4-BE49-F238E27FC236}">
                <a16:creationId xmlns:a16="http://schemas.microsoft.com/office/drawing/2014/main" id="{0518709C-16A8-6F66-2471-61A73613FF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23626" y="3505827"/>
            <a:ext cx="569519" cy="569519"/>
          </a:xfrm>
          <a:prstGeom prst="rect">
            <a:avLst/>
          </a:prstGeom>
        </p:spPr>
      </p:pic>
      <p:pic>
        <p:nvPicPr>
          <p:cNvPr id="48" name="Graphic 47">
            <a:extLst>
              <a:ext uri="{FF2B5EF4-FFF2-40B4-BE49-F238E27FC236}">
                <a16:creationId xmlns:a16="http://schemas.microsoft.com/office/drawing/2014/main" id="{7762D5E0-AF05-7F3E-7775-26B70F8E4C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23302" y="4180215"/>
            <a:ext cx="465773" cy="414020"/>
          </a:xfrm>
          <a:prstGeom prst="rect">
            <a:avLst/>
          </a:prstGeom>
        </p:spPr>
      </p:pic>
      <p:graphicFrame>
        <p:nvGraphicFramePr>
          <p:cNvPr id="3" name="Object 2" hidden="1">
            <a:extLst>
              <a:ext uri="{FF2B5EF4-FFF2-40B4-BE49-F238E27FC236}">
                <a16:creationId xmlns:a16="http://schemas.microsoft.com/office/drawing/2014/main" id="{E5B99E9A-8E71-2849-9B99-FCB0A4F1C3D0}"/>
              </a:ext>
            </a:extLst>
          </p:cNvPr>
          <p:cNvGraphicFramePr>
            <a:graphicFrameLocks noChangeAspect="1"/>
          </p:cNvGraphicFramePr>
          <p:nvPr>
            <p:custDataLst>
              <p:tags r:id="rId1"/>
            </p:custData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0" imgW="7772400" imgH="10058400" progId="TCLayout.ActiveDocument.1">
                  <p:embed/>
                </p:oleObj>
              </mc:Choice>
              <mc:Fallback>
                <p:oleObj name="think-cell Slide" r:id="rId10" imgW="7772400" imgH="10058400" progId="TCLayout.ActiveDocument.1">
                  <p:embed/>
                  <p:pic>
                    <p:nvPicPr>
                      <p:cNvPr id="3" name="Object 2" hidden="1">
                        <a:extLst>
                          <a:ext uri="{FF2B5EF4-FFF2-40B4-BE49-F238E27FC236}">
                            <a16:creationId xmlns:a16="http://schemas.microsoft.com/office/drawing/2014/main" id="{E5B99E9A-8E71-2849-9B99-FCB0A4F1C3D0}"/>
                          </a:ext>
                        </a:extLst>
                      </p:cNvPr>
                      <p:cNvPicPr/>
                      <p:nvPr/>
                    </p:nvPicPr>
                    <p:blipFill>
                      <a:blip r:embed="rId11"/>
                      <a:stretch>
                        <a:fillRect/>
                      </a:stretch>
                    </p:blipFill>
                    <p:spPr>
                      <a:xfrm>
                        <a:off x="1588" y="1588"/>
                        <a:ext cx="1227" cy="1588"/>
                      </a:xfrm>
                      <a:prstGeom prst="rect">
                        <a:avLst/>
                      </a:prstGeom>
                    </p:spPr>
                  </p:pic>
                </p:oleObj>
              </mc:Fallback>
            </mc:AlternateContent>
          </a:graphicData>
        </a:graphic>
      </p:graphicFrame>
      <p:sp>
        <p:nvSpPr>
          <p:cNvPr id="6" name="Slide Number Placeholder 2">
            <a:extLst>
              <a:ext uri="{FF2B5EF4-FFF2-40B4-BE49-F238E27FC236}">
                <a16:creationId xmlns:a16="http://schemas.microsoft.com/office/drawing/2014/main" id="{5DF4FFEE-C157-CE41-ADB0-A2ADDF9434D6}"/>
              </a:ext>
            </a:extLst>
          </p:cNvPr>
          <p:cNvSpPr>
            <a:spLocks noGrp="1"/>
          </p:cNvSpPr>
          <p:nvPr>
            <p:ph type="sldNum" sz="quarter" idx="4"/>
          </p:nvPr>
        </p:nvSpPr>
        <p:spPr>
          <a:xfrm>
            <a:off x="13892029" y="7612687"/>
            <a:ext cx="370072" cy="174679"/>
          </a:xfrm>
        </p:spPr>
        <p:txBody>
          <a:bodyPr/>
          <a:lstStyle/>
          <a:p>
            <a:fld id="{2C7AFF3D-0B71-614B-ACB6-7F45BDA6A838}" type="slidenum">
              <a:rPr lang="en-US" smtClean="0">
                <a:latin typeface="Segoe UI" panose="020B0502040204020203" pitchFamily="34" charset="0"/>
                <a:sym typeface="Segoe UI" panose="020B0502040204020203" pitchFamily="34" charset="0"/>
              </a:rPr>
              <a:pPr/>
              <a:t>8</a:t>
            </a:fld>
            <a:endParaRPr lang="en-US" dirty="0">
              <a:latin typeface="Segoe UI" panose="020B0502040204020203" pitchFamily="34" charset="0"/>
              <a:sym typeface="Segoe UI" panose="020B0502040204020203" pitchFamily="34" charset="0"/>
            </a:endParaRPr>
          </a:p>
        </p:txBody>
      </p:sp>
      <p:sp>
        <p:nvSpPr>
          <p:cNvPr id="18" name="Text Placeholder 3">
            <a:extLst>
              <a:ext uri="{FF2B5EF4-FFF2-40B4-BE49-F238E27FC236}">
                <a16:creationId xmlns:a16="http://schemas.microsoft.com/office/drawing/2014/main" id="{40B2C636-D498-4942-9C59-4E9C62AE7B24}"/>
              </a:ext>
            </a:extLst>
          </p:cNvPr>
          <p:cNvSpPr txBox="1">
            <a:spLocks/>
          </p:cNvSpPr>
          <p:nvPr/>
        </p:nvSpPr>
        <p:spPr>
          <a:xfrm>
            <a:off x="1353008" y="3475287"/>
            <a:ext cx="4990125" cy="1144995"/>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00000"/>
              </a:lnSpc>
              <a:buNone/>
            </a:pPr>
            <a:r>
              <a:rPr lang="en-US" altLang="en-US" b="1" dirty="0">
                <a:solidFill>
                  <a:schemeClr val="tx2"/>
                </a:solidFill>
                <a:latin typeface="Segoe UI" panose="020B0502040204020203" pitchFamily="34" charset="0"/>
                <a:cs typeface="Segoe UI" panose="020B0502040204020203" pitchFamily="34" charset="0"/>
              </a:rPr>
              <a:t>State and local income taxes</a:t>
            </a:r>
            <a:endParaRPr lang="en-US" altLang="en-US" b="1"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endParaRPr>
          </a:p>
          <a:p>
            <a:pPr marL="0" indent="0">
              <a:lnSpc>
                <a:spcPct val="100000"/>
              </a:lnSpc>
              <a:spcBef>
                <a:spcPts val="1200"/>
              </a:spcBef>
              <a:buNone/>
            </a:pPr>
            <a:r>
              <a:rPr lang="en-US" altLang="en-US" sz="140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t>The tax rate ranges from 0% to close to 10% depending </a:t>
            </a:r>
            <a:br>
              <a:rPr lang="en-US" altLang="en-US" sz="140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40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t>on the state and town in which you live.</a:t>
            </a:r>
            <a:endParaRPr lang="en-US" altLang="en-US" sz="1400" spc="-20" dirty="0">
              <a:solidFill>
                <a:schemeClr val="tx2"/>
              </a:solidFill>
              <a:latin typeface="Segoe UI" panose="020B0502040204020203" pitchFamily="34" charset="0"/>
              <a:cs typeface="Segoe UI" panose="020B0502040204020203" pitchFamily="34" charset="0"/>
            </a:endParaRPr>
          </a:p>
        </p:txBody>
      </p:sp>
      <p:sp>
        <p:nvSpPr>
          <p:cNvPr id="19" name="Text Placeholder 4">
            <a:extLst>
              <a:ext uri="{FF2B5EF4-FFF2-40B4-BE49-F238E27FC236}">
                <a16:creationId xmlns:a16="http://schemas.microsoft.com/office/drawing/2014/main" id="{6417586D-731A-984B-A298-311D04597A0B}"/>
              </a:ext>
            </a:extLst>
          </p:cNvPr>
          <p:cNvSpPr txBox="1">
            <a:spLocks/>
          </p:cNvSpPr>
          <p:nvPr/>
        </p:nvSpPr>
        <p:spPr>
          <a:xfrm>
            <a:off x="1350178" y="3383604"/>
            <a:ext cx="5144624" cy="311425"/>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tabLst>
                <a:tab pos="548640" algn="l"/>
              </a:tabLst>
            </a:pPr>
            <a:endParaRPr lang="en-US" altLang="en-US" dirty="0">
              <a:solidFill>
                <a:schemeClr val="tx2"/>
              </a:solidFill>
            </a:endParaRPr>
          </a:p>
        </p:txBody>
      </p:sp>
      <p:cxnSp>
        <p:nvCxnSpPr>
          <p:cNvPr id="20" name="Straight Connector 19">
            <a:extLst>
              <a:ext uri="{FF2B5EF4-FFF2-40B4-BE49-F238E27FC236}">
                <a16:creationId xmlns:a16="http://schemas.microsoft.com/office/drawing/2014/main" id="{A6B354A3-375C-F04D-85C5-47BBBFB5F19A}"/>
              </a:ext>
            </a:extLst>
          </p:cNvPr>
          <p:cNvCxnSpPr>
            <a:cxnSpLocks/>
          </p:cNvCxnSpPr>
          <p:nvPr/>
        </p:nvCxnSpPr>
        <p:spPr>
          <a:xfrm>
            <a:off x="7098895" y="3431080"/>
            <a:ext cx="0" cy="308402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sp>
        <p:nvSpPr>
          <p:cNvPr id="40" name="Text Placeholder 4">
            <a:extLst>
              <a:ext uri="{FF2B5EF4-FFF2-40B4-BE49-F238E27FC236}">
                <a16:creationId xmlns:a16="http://schemas.microsoft.com/office/drawing/2014/main" id="{6C3BAA4D-78E4-7E47-8D89-86918BC843DA}"/>
              </a:ext>
            </a:extLst>
          </p:cNvPr>
          <p:cNvSpPr txBox="1">
            <a:spLocks/>
          </p:cNvSpPr>
          <p:nvPr/>
        </p:nvSpPr>
        <p:spPr>
          <a:xfrm>
            <a:off x="1306691" y="4900676"/>
            <a:ext cx="5415111" cy="400144"/>
          </a:xfrm>
          <a:prstGeom prst="rect">
            <a:avLst/>
          </a:prstGeom>
        </p:spPr>
        <p:txBody>
          <a:bodyPr/>
          <a:lstStyle>
            <a:lvl1pPr marL="0" indent="0" algn="l" defTabSz="1097198" rtl="0" eaLnBrk="1" latinLnBrk="0" hangingPunct="1">
              <a:lnSpc>
                <a:spcPct val="90000"/>
              </a:lnSpc>
              <a:spcBef>
                <a:spcPts val="1200"/>
              </a:spcBef>
              <a:buFont typeface="Arial" panose="020B0604020202020204" pitchFamily="34" charset="0"/>
              <a:buNone/>
              <a:defRPr sz="1800" b="1" i="0" kern="1200">
                <a:solidFill>
                  <a:srgbClr val="002577"/>
                </a:solidFill>
                <a:latin typeface="Segoe UI" panose="020B0502040204020203" pitchFamily="34" charset="0"/>
                <a:ea typeface="+mn-ea"/>
                <a:cs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1800" kern="1200">
                <a:solidFill>
                  <a:srgbClr val="FFFFFF"/>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tabLst>
                <a:tab pos="548640" algn="l"/>
              </a:tabLst>
            </a:pPr>
            <a:endParaRPr lang="en-US" altLang="en-US" dirty="0">
              <a:solidFill>
                <a:schemeClr val="tx2"/>
              </a:solidFill>
            </a:endParaRPr>
          </a:p>
        </p:txBody>
      </p:sp>
      <p:cxnSp>
        <p:nvCxnSpPr>
          <p:cNvPr id="24" name="Straight Connector 23">
            <a:extLst>
              <a:ext uri="{FF2B5EF4-FFF2-40B4-BE49-F238E27FC236}">
                <a16:creationId xmlns:a16="http://schemas.microsoft.com/office/drawing/2014/main" id="{31634868-E0DA-074E-9462-7B42B0F189E4}"/>
              </a:ext>
            </a:extLst>
          </p:cNvPr>
          <p:cNvCxnSpPr>
            <a:cxnSpLocks/>
          </p:cNvCxnSpPr>
          <p:nvPr/>
        </p:nvCxnSpPr>
        <p:spPr>
          <a:xfrm>
            <a:off x="1769364" y="7606284"/>
            <a:ext cx="0" cy="255012"/>
          </a:xfrm>
          <a:prstGeom prst="line">
            <a:avLst/>
          </a:prstGeom>
          <a:ln>
            <a:solidFill>
              <a:srgbClr val="002577"/>
            </a:solidFill>
          </a:ln>
          <a:effectLst/>
        </p:spPr>
        <p:style>
          <a:lnRef idx="1">
            <a:schemeClr val="accent1"/>
          </a:lnRef>
          <a:fillRef idx="0">
            <a:schemeClr val="accent1"/>
          </a:fillRef>
          <a:effectRef idx="0">
            <a:schemeClr val="accent1"/>
          </a:effectRef>
          <a:fontRef idx="minor">
            <a:schemeClr val="tx1"/>
          </a:fontRef>
        </p:style>
      </p:cxnSp>
      <p:pic>
        <p:nvPicPr>
          <p:cNvPr id="26" name="Graphic 25">
            <a:extLst>
              <a:ext uri="{FF2B5EF4-FFF2-40B4-BE49-F238E27FC236}">
                <a16:creationId xmlns:a16="http://schemas.microsoft.com/office/drawing/2014/main" id="{AC291E7C-5F31-9C4E-9269-384E08E4A39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29210" y="7528334"/>
            <a:ext cx="570886" cy="380591"/>
          </a:xfrm>
          <a:prstGeom prst="rect">
            <a:avLst/>
          </a:prstGeom>
        </p:spPr>
      </p:pic>
      <p:sp>
        <p:nvSpPr>
          <p:cNvPr id="57" name="Oval 56">
            <a:extLst>
              <a:ext uri="{FF2B5EF4-FFF2-40B4-BE49-F238E27FC236}">
                <a16:creationId xmlns:a16="http://schemas.microsoft.com/office/drawing/2014/main" id="{04B34B33-EDF6-26A3-DA5F-2A88565A13FB}"/>
              </a:ext>
            </a:extLst>
          </p:cNvPr>
          <p:cNvSpPr/>
          <p:nvPr/>
        </p:nvSpPr>
        <p:spPr>
          <a:xfrm>
            <a:off x="450139" y="4948151"/>
            <a:ext cx="716544" cy="71654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itle 5">
            <a:extLst>
              <a:ext uri="{FF2B5EF4-FFF2-40B4-BE49-F238E27FC236}">
                <a16:creationId xmlns:a16="http://schemas.microsoft.com/office/drawing/2014/main" id="{0516B189-4018-1ED5-5186-891A4AF8881C}"/>
              </a:ext>
            </a:extLst>
          </p:cNvPr>
          <p:cNvSpPr>
            <a:spLocks noGrp="1"/>
          </p:cNvSpPr>
          <p:nvPr>
            <p:ph type="ctrTitle"/>
          </p:nvPr>
        </p:nvSpPr>
        <p:spPr>
          <a:xfrm>
            <a:off x="364863" y="400484"/>
            <a:ext cx="10509511" cy="575833"/>
          </a:xfrm>
        </p:spPr>
        <p:txBody>
          <a:bodyPr vert="horz"/>
          <a:lstStyle/>
          <a:p>
            <a:r>
              <a:rPr lang="en-US" dirty="0"/>
              <a:t>Examples of paycheck deductions</a:t>
            </a:r>
          </a:p>
        </p:txBody>
      </p:sp>
      <p:sp>
        <p:nvSpPr>
          <p:cNvPr id="4" name="Footer Placeholder 3">
            <a:extLst>
              <a:ext uri="{FF2B5EF4-FFF2-40B4-BE49-F238E27FC236}">
                <a16:creationId xmlns:a16="http://schemas.microsoft.com/office/drawing/2014/main" id="{BF01CA2B-4DC1-1B00-F352-8CD4B4CD792E}"/>
              </a:ext>
            </a:extLst>
          </p:cNvPr>
          <p:cNvSpPr>
            <a:spLocks noGrp="1"/>
          </p:cNvSpPr>
          <p:nvPr>
            <p:ph type="ftr" sz="quarter" idx="3"/>
          </p:nvPr>
        </p:nvSpPr>
        <p:spPr>
          <a:xfrm>
            <a:off x="8945879" y="7615599"/>
            <a:ext cx="4937760" cy="218918"/>
          </a:xfrm>
        </p:spPr>
        <p:txBody>
          <a:bodyPr rIns="0"/>
          <a:lstStyle/>
          <a:p>
            <a:pPr>
              <a:defRPr/>
            </a:pPr>
            <a:r>
              <a:rPr lang="en-US" dirty="0">
                <a:solidFill>
                  <a:srgbClr val="002577"/>
                </a:solidFill>
              </a:rPr>
              <a:t>Making money — Month 00, 2022</a:t>
            </a:r>
            <a:endParaRPr lang="en-US" b="0" dirty="0">
              <a:solidFill>
                <a:srgbClr val="002577"/>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grpSp>
        <p:nvGrpSpPr>
          <p:cNvPr id="11" name="Group 10">
            <a:extLst>
              <a:ext uri="{FF2B5EF4-FFF2-40B4-BE49-F238E27FC236}">
                <a16:creationId xmlns:a16="http://schemas.microsoft.com/office/drawing/2014/main" id="{919D7C69-A1AE-6954-69E5-F862F63B9730}"/>
              </a:ext>
            </a:extLst>
          </p:cNvPr>
          <p:cNvGrpSpPr/>
          <p:nvPr/>
        </p:nvGrpSpPr>
        <p:grpSpPr>
          <a:xfrm>
            <a:off x="12762742" y="274837"/>
            <a:ext cx="1452485" cy="677176"/>
            <a:chOff x="12762742" y="274837"/>
            <a:chExt cx="1452485" cy="677176"/>
          </a:xfrm>
        </p:grpSpPr>
        <p:pic>
          <p:nvPicPr>
            <p:cNvPr id="12" name="Graphic 11">
              <a:extLst>
                <a:ext uri="{FF2B5EF4-FFF2-40B4-BE49-F238E27FC236}">
                  <a16:creationId xmlns:a16="http://schemas.microsoft.com/office/drawing/2014/main" id="{21BAD609-A374-FC5B-73B7-4C0CD12CAFA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771839" y="274837"/>
              <a:ext cx="1413236" cy="677176"/>
            </a:xfrm>
            <a:prstGeom prst="rect">
              <a:avLst/>
            </a:prstGeom>
          </p:spPr>
        </p:pic>
        <p:sp>
          <p:nvSpPr>
            <p:cNvPr id="13" name="Text Placeholder 2">
              <a:extLst>
                <a:ext uri="{FF2B5EF4-FFF2-40B4-BE49-F238E27FC236}">
                  <a16:creationId xmlns:a16="http://schemas.microsoft.com/office/drawing/2014/main" id="{4BB393B0-DD2F-AD88-C078-E10001B10A99}"/>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rgbClr val="FFFFFF"/>
                  </a:solidFill>
                </a:rPr>
                <a:t>Making</a:t>
              </a:r>
            </a:p>
            <a:p>
              <a:pPr>
                <a:lnSpc>
                  <a:spcPts val="1300"/>
                </a:lnSpc>
                <a:spcBef>
                  <a:spcPts val="0"/>
                </a:spcBef>
              </a:pPr>
              <a:r>
                <a:rPr lang="en-US" sz="1300" spc="-10" dirty="0">
                  <a:solidFill>
                    <a:srgbClr val="FFFFFF"/>
                  </a:solidFill>
                </a:rPr>
                <a:t>money</a:t>
              </a:r>
            </a:p>
          </p:txBody>
        </p:sp>
        <p:sp>
          <p:nvSpPr>
            <p:cNvPr id="14" name="Text Placeholder 3">
              <a:extLst>
                <a:ext uri="{FF2B5EF4-FFF2-40B4-BE49-F238E27FC236}">
                  <a16:creationId xmlns:a16="http://schemas.microsoft.com/office/drawing/2014/main" id="{A85E2E57-7DD4-BF45-22A2-105A4C3E6D33}"/>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rgbClr val="FFFFFF"/>
                  </a:solidFill>
                  <a:latin typeface="Segoe UI Semibold" panose="020B0502040204020203" pitchFamily="34" charset="0"/>
                  <a:cs typeface="Segoe UI Semibold" panose="020B0502040204020203" pitchFamily="34" charset="0"/>
                </a:rPr>
                <a:t>Lesson 2</a:t>
              </a:r>
            </a:p>
          </p:txBody>
        </p:sp>
      </p:grpSp>
      <p:sp>
        <p:nvSpPr>
          <p:cNvPr id="16" name="Text Placeholder 3">
            <a:extLst>
              <a:ext uri="{FF2B5EF4-FFF2-40B4-BE49-F238E27FC236}">
                <a16:creationId xmlns:a16="http://schemas.microsoft.com/office/drawing/2014/main" id="{0D33B70E-1B10-55D9-5C24-ADB67C256BA2}"/>
              </a:ext>
            </a:extLst>
          </p:cNvPr>
          <p:cNvSpPr txBox="1">
            <a:spLocks/>
          </p:cNvSpPr>
          <p:nvPr/>
        </p:nvSpPr>
        <p:spPr>
          <a:xfrm>
            <a:off x="1353008" y="5041476"/>
            <a:ext cx="4866557" cy="1178325"/>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9525" indent="-9525">
              <a:buNone/>
            </a:pPr>
            <a:r>
              <a:rPr lang="en-US" altLang="en-US" b="1" dirty="0">
                <a:solidFill>
                  <a:schemeClr val="tx2"/>
                </a:solidFill>
                <a:latin typeface="Segoe UI" panose="020B0502040204020203" pitchFamily="34" charset="0"/>
                <a:cs typeface="Segoe UI" panose="020B0502040204020203" pitchFamily="34" charset="0"/>
              </a:rPr>
              <a:t>Net pay</a:t>
            </a:r>
            <a:endParaRPr lang="en-US" altLang="en-US" sz="1400" spc="-1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endParaRPr>
          </a:p>
          <a:p>
            <a:pPr marL="9525" indent="-9525">
              <a:spcBef>
                <a:spcPts val="1200"/>
              </a:spcBef>
              <a:buFontTx/>
              <a:buNone/>
            </a:pPr>
            <a:r>
              <a:rPr lang="en-US" altLang="en-US" sz="1400" spc="-1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t>Your net pay — often called your “take home pay” — is the </a:t>
            </a:r>
            <a:r>
              <a:rPr lang="en-US" altLang="en-US" sz="1400" spc="2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t>remaining amount you get to keep after all deductions </a:t>
            </a:r>
            <a:br>
              <a:rPr lang="en-US" altLang="en-US" sz="140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40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t>are removed from your gross (or total) pay. </a:t>
            </a:r>
          </a:p>
        </p:txBody>
      </p:sp>
      <p:sp>
        <p:nvSpPr>
          <p:cNvPr id="38" name="Text Placeholder 3">
            <a:extLst>
              <a:ext uri="{FF2B5EF4-FFF2-40B4-BE49-F238E27FC236}">
                <a16:creationId xmlns:a16="http://schemas.microsoft.com/office/drawing/2014/main" id="{42271712-8003-21D9-36CE-4DD42C3E63BF}"/>
              </a:ext>
            </a:extLst>
          </p:cNvPr>
          <p:cNvSpPr txBox="1">
            <a:spLocks/>
          </p:cNvSpPr>
          <p:nvPr/>
        </p:nvSpPr>
        <p:spPr>
          <a:xfrm>
            <a:off x="8152980" y="3480283"/>
            <a:ext cx="6020217" cy="3013173"/>
          </a:xfrm>
          <a:prstGeom prst="rect">
            <a:avLst/>
          </a:prstGeom>
        </p:spPr>
        <p:txBody>
          <a:bodyPr/>
          <a:lstStyle>
            <a:lvl1pPr marL="171446" marR="0" indent="-171446" algn="l" defTabSz="1097198" rtl="0" eaLnBrk="1" fontAlgn="auto" latinLnBrk="0" hangingPunct="1">
              <a:lnSpc>
                <a:spcPts val="1600"/>
              </a:lnSpc>
              <a:spcBef>
                <a:spcPts val="0"/>
              </a:spcBef>
              <a:spcAft>
                <a:spcPts val="0"/>
              </a:spcAft>
              <a:buClrTx/>
              <a:buSzTx/>
              <a:buFont typeface="Courier New" panose="02070309020205020404" pitchFamily="49" charset="0"/>
              <a:buChar char="o"/>
              <a:tabLst/>
              <a:defRPr lang="en-US" sz="1800" kern="1200" smtClean="0">
                <a:solidFill>
                  <a:schemeClr val="tx1"/>
                </a:solidFill>
                <a:effectLst/>
                <a:latin typeface="IBM Plex Sans Medium" panose="020B0603050203000203" pitchFamily="34" charset="0"/>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7938" indent="0">
              <a:lnSpc>
                <a:spcPct val="100000"/>
              </a:lnSpc>
              <a:spcBef>
                <a:spcPts val="1200"/>
              </a:spcBef>
              <a:buNone/>
            </a:pPr>
            <a:r>
              <a:rPr lang="en-US" altLang="en-US" b="1" dirty="0">
                <a:solidFill>
                  <a:schemeClr val="tx2"/>
                </a:solidFill>
                <a:latin typeface="Segoe UI" panose="020B0502040204020203" pitchFamily="34" charset="0"/>
                <a:cs typeface="Segoe UI" panose="020B0502040204020203" pitchFamily="34" charset="0"/>
              </a:rPr>
              <a:t>Tax-free and tax-deferred benefits</a:t>
            </a:r>
            <a:endParaRPr lang="en-US" altLang="en-US" b="1"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endParaRPr>
          </a:p>
          <a:p>
            <a:pPr marL="7938" indent="0">
              <a:lnSpc>
                <a:spcPct val="100000"/>
              </a:lnSpc>
              <a:spcBef>
                <a:spcPts val="1200"/>
              </a:spcBef>
              <a:buFontTx/>
              <a:buNone/>
            </a:pPr>
            <a:r>
              <a:rPr lang="en-US" altLang="en-US" sz="140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t>The U.S. federal government provides numerous plans that allow an employee to save for certain life events with pre-tax dollars. These </a:t>
            </a:r>
            <a:br>
              <a:rPr lang="en-US" altLang="en-US" sz="140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40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t>savings plans allow a person to invest in their retirement, health care, childcare, and many other life events and receive a tax reduction or </a:t>
            </a:r>
            <a:br>
              <a:rPr lang="en-US" altLang="en-US" sz="140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br>
            <a:r>
              <a:rPr lang="en-US" altLang="en-US" sz="140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t>pay no tax at all on the money saved. Health Savings Accounts (HSAs), Flexible Spending Accounts (FSAs), 401(k) retirement plans, and many other “cafeteria plans” are examples of tax-advantaged benefits. </a:t>
            </a:r>
          </a:p>
          <a:p>
            <a:pPr marL="7938" indent="0">
              <a:lnSpc>
                <a:spcPct val="100000"/>
              </a:lnSpc>
              <a:spcBef>
                <a:spcPts val="1200"/>
              </a:spcBef>
              <a:buFontTx/>
              <a:buNone/>
            </a:pPr>
            <a:r>
              <a:rPr lang="en-US" altLang="en-US" sz="1400" spc="1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t>When you sign up for one of these plans, your savings contribution is </a:t>
            </a:r>
            <a:r>
              <a:rPr lang="en-US" altLang="en-US" sz="1400" spc="2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t>automatically deducted from your paycheck before your taxes are</a:t>
            </a:r>
            <a:r>
              <a:rPr lang="en-US" altLang="en-US" sz="1400" spc="1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t> </a:t>
            </a:r>
            <a:r>
              <a:rPr lang="en-US" altLang="en-US" sz="1400" spc="-20" dirty="0">
                <a:solidFill>
                  <a:schemeClr val="tx2"/>
                </a:solidFill>
                <a:latin typeface="Segoe UI" panose="020B0502040204020203" pitchFamily="34" charset="0"/>
                <a:ea typeface="ＭＳ Ｐゴシック" panose="020B0600070205080204" pitchFamily="34" charset="-128"/>
                <a:cs typeface="Segoe UI" panose="020B0502040204020203" pitchFamily="34" charset="0"/>
              </a:rPr>
              <a:t>calculated, which allows you substantial tax savings and will show up as a line item on your pay stub reflecting an adjustment to your taxable income.</a:t>
            </a:r>
            <a:endParaRPr lang="en-US" altLang="en-US" sz="1400" spc="-20" dirty="0">
              <a:solidFill>
                <a:schemeClr val="tx2"/>
              </a:solidFill>
              <a:latin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B500044D-0C28-2715-C954-DA43EE76F2A2}"/>
              </a:ext>
            </a:extLst>
          </p:cNvPr>
          <p:cNvCxnSpPr>
            <a:cxnSpLocks/>
          </p:cNvCxnSpPr>
          <p:nvPr/>
        </p:nvCxnSpPr>
        <p:spPr>
          <a:xfrm>
            <a:off x="465441" y="3213892"/>
            <a:ext cx="13715999" cy="0"/>
          </a:xfrm>
          <a:prstGeom prst="line">
            <a:avLst/>
          </a:prstGeom>
          <a:ln>
            <a:solidFill>
              <a:srgbClr val="002677"/>
            </a:solidFill>
          </a:ln>
        </p:spPr>
        <p:style>
          <a:lnRef idx="1">
            <a:schemeClr val="accent1"/>
          </a:lnRef>
          <a:fillRef idx="0">
            <a:schemeClr val="accent1"/>
          </a:fillRef>
          <a:effectRef idx="0">
            <a:schemeClr val="accent1"/>
          </a:effectRef>
          <a:fontRef idx="minor">
            <a:schemeClr val="tx1"/>
          </a:fontRef>
        </p:style>
      </p:cxnSp>
      <p:pic>
        <p:nvPicPr>
          <p:cNvPr id="52" name="Graphic 51">
            <a:extLst>
              <a:ext uri="{FF2B5EF4-FFF2-40B4-BE49-F238E27FC236}">
                <a16:creationId xmlns:a16="http://schemas.microsoft.com/office/drawing/2014/main" id="{E33987ED-6DA9-3A07-5406-80F3BE7EABB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49576" y="5006727"/>
            <a:ext cx="517670" cy="517670"/>
          </a:xfrm>
          <a:prstGeom prst="rect">
            <a:avLst/>
          </a:prstGeom>
        </p:spPr>
      </p:pic>
    </p:spTree>
    <p:extLst>
      <p:ext uri="{BB962C8B-B14F-4D97-AF65-F5344CB8AC3E}">
        <p14:creationId xmlns:p14="http://schemas.microsoft.com/office/powerpoint/2010/main" val="693408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BEB53DE-40F4-414D-A490-13AFA5A72F61}"/>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2" name="Object 1" hidden="1">
                        <a:extLst>
                          <a:ext uri="{FF2B5EF4-FFF2-40B4-BE49-F238E27FC236}">
                            <a16:creationId xmlns:a16="http://schemas.microsoft.com/office/drawing/2014/main" id="{ABEB53DE-40F4-414D-A490-13AFA5A72F61}"/>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9CA3CB33-EAA3-B34C-9292-5E4B3798F75C}"/>
              </a:ext>
            </a:extLst>
          </p:cNvPr>
          <p:cNvSpPr/>
          <p:nvPr/>
        </p:nvSpPr>
        <p:spPr>
          <a:xfrm>
            <a:off x="0" y="0"/>
            <a:ext cx="14630400" cy="8229600"/>
          </a:xfrm>
          <a:prstGeom prst="rect">
            <a:avLst/>
          </a:prstGeom>
          <a:solidFill>
            <a:srgbClr val="336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4913379C-A032-C04E-9121-D28EC6709192}"/>
              </a:ext>
            </a:extLst>
          </p:cNvPr>
          <p:cNvSpPr>
            <a:spLocks noGrp="1"/>
          </p:cNvSpPr>
          <p:nvPr>
            <p:ph type="sldNum" sz="quarter" idx="4"/>
          </p:nvPr>
        </p:nvSpPr>
        <p:spPr>
          <a:xfrm>
            <a:off x="13892655" y="7612687"/>
            <a:ext cx="370072" cy="174679"/>
          </a:xfrm>
          <a:prstGeom prst="rect">
            <a:avLst/>
          </a:prstGeom>
          <a:noFill/>
        </p:spPr>
        <p:txBody>
          <a:bodyPr/>
          <a:lstStyle>
            <a:lvl1pPr algn="r">
              <a:defRPr sz="960" b="1" i="0">
                <a:solidFill>
                  <a:srgbClr val="FFFFFF"/>
                </a:solidFill>
                <a:latin typeface="Segoe UI" panose="020B0502040204020203"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C7AFF3D-0B71-614B-ACB6-7F45BDA6A838}" type="slidenum">
              <a:rPr kumimoji="0" lang="en-US" sz="960" b="1" i="0" u="none" strike="noStrike" kern="1200" cap="none" spc="0" normalizeH="0" baseline="0" noProof="0" smtClean="0">
                <a:ln>
                  <a:noFill/>
                </a:ln>
                <a:solidFill>
                  <a:srgbClr val="FFFFFF"/>
                </a:solidFill>
                <a:effectLst/>
                <a:uLnTx/>
                <a:uFillTx/>
                <a:latin typeface="Segoe UI" panose="020B0502040204020203" pitchFamily="34" charset="0"/>
                <a:ea typeface="+mn-ea"/>
                <a:cs typeface="+mn-cs"/>
                <a:sym typeface="Segoe UI" panose="020B0502040204020203"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60" b="1" i="0" u="none" strike="noStrike" kern="1200" cap="none" spc="0" normalizeH="0" baseline="0" noProof="0" dirty="0">
              <a:ln>
                <a:noFill/>
              </a:ln>
              <a:solidFill>
                <a:srgbClr val="FFFFFF"/>
              </a:solidFill>
              <a:effectLst/>
              <a:uLnTx/>
              <a:uFillTx/>
              <a:latin typeface="Segoe UI" panose="020B0502040204020203" pitchFamily="34" charset="0"/>
              <a:ea typeface="+mn-ea"/>
              <a:cs typeface="+mn-cs"/>
              <a:sym typeface="Segoe UI" panose="020B0502040204020203" pitchFamily="34" charset="0"/>
            </a:endParaRPr>
          </a:p>
        </p:txBody>
      </p:sp>
      <p:sp>
        <p:nvSpPr>
          <p:cNvPr id="9" name="Footer Placeholder 3">
            <a:extLst>
              <a:ext uri="{FF2B5EF4-FFF2-40B4-BE49-F238E27FC236}">
                <a16:creationId xmlns:a16="http://schemas.microsoft.com/office/drawing/2014/main" id="{B625DAAA-3F4A-F24F-B02B-93931290F350}"/>
              </a:ext>
            </a:extLst>
          </p:cNvPr>
          <p:cNvSpPr>
            <a:spLocks noGrp="1"/>
          </p:cNvSpPr>
          <p:nvPr>
            <p:ph type="ftr" sz="quarter" idx="3"/>
          </p:nvPr>
        </p:nvSpPr>
        <p:spPr>
          <a:xfrm>
            <a:off x="8946505" y="7615599"/>
            <a:ext cx="4937760" cy="218918"/>
          </a:xfrm>
          <a:prstGeom prst="rect">
            <a:avLst/>
          </a:prstGeom>
        </p:spPr>
        <p:txBody>
          <a:bodyPr vert="horz" lIns="0" tIns="45720" rIns="0" bIns="45720" rtlCol="0" anchor="ctr"/>
          <a:lstStyle>
            <a:lvl1pPr algn="r">
              <a:defRPr sz="960" b="1" i="0">
                <a:solidFill>
                  <a:srgbClr val="FFFFFF"/>
                </a:solidFill>
                <a:latin typeface="Segoe UI" panose="020B0502040204020203" pitchFamily="34" charset="0"/>
              </a:defRPr>
            </a:lvl1pPr>
          </a:lstStyle>
          <a:p>
            <a:pPr>
              <a:defRPr/>
            </a:pPr>
            <a:r>
              <a:rPr lang="en-US" dirty="0"/>
              <a:t>Making money — Month 00, 2022</a:t>
            </a:r>
            <a:endParaRPr lang="en-US" b="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13" name="Subtitle 4">
            <a:extLst>
              <a:ext uri="{FF2B5EF4-FFF2-40B4-BE49-F238E27FC236}">
                <a16:creationId xmlns:a16="http://schemas.microsoft.com/office/drawing/2014/main" id="{5A48B03F-F147-284B-95F9-E238FF532A24}"/>
              </a:ext>
            </a:extLst>
          </p:cNvPr>
          <p:cNvSpPr txBox="1">
            <a:spLocks/>
          </p:cNvSpPr>
          <p:nvPr/>
        </p:nvSpPr>
        <p:spPr>
          <a:xfrm>
            <a:off x="332852" y="3190009"/>
            <a:ext cx="9149077" cy="2154878"/>
          </a:xfrm>
          <a:prstGeom prst="rect">
            <a:avLst/>
          </a:prstGeom>
        </p:spPr>
        <p:txBody>
          <a:bodyPr/>
          <a:lstStyle>
            <a:lvl1pPr marL="274300" indent="-274300" algn="l" defTabSz="1097198"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marL="0" indent="0">
              <a:spcBef>
                <a:spcPts val="0"/>
              </a:spcBef>
              <a:buNone/>
            </a:pPr>
            <a:r>
              <a:rPr lang="en-US" sz="5500" b="1" dirty="0">
                <a:solidFill>
                  <a:srgbClr val="FFFFFF"/>
                </a:solidFill>
                <a:latin typeface="Segoe UI" panose="020B0502040204020203" pitchFamily="34" charset="0"/>
                <a:cs typeface="Segoe UI" panose="020B0502040204020203" pitchFamily="34" charset="0"/>
                <a:sym typeface="Segoe UI" panose="020B0502040204020203" pitchFamily="34" charset="0"/>
              </a:rPr>
              <a:t>Lesson 2 quiz</a:t>
            </a:r>
          </a:p>
        </p:txBody>
      </p:sp>
      <p:pic>
        <p:nvPicPr>
          <p:cNvPr id="18" name="Picture 17">
            <a:extLst>
              <a:ext uri="{FF2B5EF4-FFF2-40B4-BE49-F238E27FC236}">
                <a16:creationId xmlns:a16="http://schemas.microsoft.com/office/drawing/2014/main" id="{E1F393AB-5711-414C-8E9A-7AB9945B23A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4865" y="7567838"/>
            <a:ext cx="1330407" cy="311708"/>
          </a:xfrm>
          <a:prstGeom prst="rect">
            <a:avLst/>
          </a:prstGeom>
        </p:spPr>
      </p:pic>
      <p:cxnSp>
        <p:nvCxnSpPr>
          <p:cNvPr id="12" name="Straight Connector 11">
            <a:extLst>
              <a:ext uri="{FF2B5EF4-FFF2-40B4-BE49-F238E27FC236}">
                <a16:creationId xmlns:a16="http://schemas.microsoft.com/office/drawing/2014/main" id="{74407C43-FE72-AC44-A323-89DEFD47D2F2}"/>
              </a:ext>
            </a:extLst>
          </p:cNvPr>
          <p:cNvCxnSpPr>
            <a:cxnSpLocks/>
          </p:cNvCxnSpPr>
          <p:nvPr/>
        </p:nvCxnSpPr>
        <p:spPr>
          <a:xfrm>
            <a:off x="1769364" y="7606284"/>
            <a:ext cx="0" cy="255012"/>
          </a:xfrm>
          <a:prstGeom prst="line">
            <a:avLst/>
          </a:prstGeom>
          <a:ln>
            <a:solidFill>
              <a:srgbClr val="FFFFFF"/>
            </a:solidFill>
          </a:ln>
          <a:effectLst/>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D9E29E1D-C828-9443-ABAE-1E1C63D570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4971" y="7525214"/>
            <a:ext cx="568775" cy="379183"/>
          </a:xfrm>
          <a:prstGeom prst="rect">
            <a:avLst/>
          </a:prstGeom>
        </p:spPr>
      </p:pic>
      <p:grpSp>
        <p:nvGrpSpPr>
          <p:cNvPr id="4" name="Group 3">
            <a:extLst>
              <a:ext uri="{FF2B5EF4-FFF2-40B4-BE49-F238E27FC236}">
                <a16:creationId xmlns:a16="http://schemas.microsoft.com/office/drawing/2014/main" id="{EEABB731-828A-7230-3C8E-DDD269DECEA8}"/>
              </a:ext>
            </a:extLst>
          </p:cNvPr>
          <p:cNvGrpSpPr/>
          <p:nvPr/>
        </p:nvGrpSpPr>
        <p:grpSpPr>
          <a:xfrm>
            <a:off x="12762742" y="274837"/>
            <a:ext cx="1452485" cy="677176"/>
            <a:chOff x="12762742" y="274837"/>
            <a:chExt cx="1452485" cy="677176"/>
          </a:xfrm>
        </p:grpSpPr>
        <p:pic>
          <p:nvPicPr>
            <p:cNvPr id="5" name="Graphic 4">
              <a:extLst>
                <a:ext uri="{FF2B5EF4-FFF2-40B4-BE49-F238E27FC236}">
                  <a16:creationId xmlns:a16="http://schemas.microsoft.com/office/drawing/2014/main" id="{D3C5CA97-5653-F962-E65F-1C5E1F3D05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771839" y="274837"/>
              <a:ext cx="1413236" cy="677176"/>
            </a:xfrm>
            <a:prstGeom prst="rect">
              <a:avLst/>
            </a:prstGeom>
          </p:spPr>
        </p:pic>
        <p:sp>
          <p:nvSpPr>
            <p:cNvPr id="6" name="Text Placeholder 2">
              <a:extLst>
                <a:ext uri="{FF2B5EF4-FFF2-40B4-BE49-F238E27FC236}">
                  <a16:creationId xmlns:a16="http://schemas.microsoft.com/office/drawing/2014/main" id="{F71FBD34-BDB4-264C-60BC-9073A7F0B614}"/>
                </a:ext>
              </a:extLst>
            </p:cNvPr>
            <p:cNvSpPr txBox="1">
              <a:spLocks/>
            </p:cNvSpPr>
            <p:nvPr/>
          </p:nvSpPr>
          <p:spPr>
            <a:xfrm>
              <a:off x="12762742" y="491894"/>
              <a:ext cx="1452485" cy="341046"/>
            </a:xfrm>
            <a:prstGeom prst="rect">
              <a:avLst/>
            </a:prstGeom>
          </p:spPr>
          <p:txBody>
            <a:bodyPr tIns="0" bIns="0" anchor="ctr" anchorCtr="0"/>
            <a:lstStyle>
              <a:lvl1pPr marL="0" indent="0" algn="ctr" defTabSz="1097198" rtl="0" eaLnBrk="1" latinLnBrk="0" hangingPunct="1">
                <a:lnSpc>
                  <a:spcPct val="90000"/>
                </a:lnSpc>
                <a:spcBef>
                  <a:spcPts val="1200"/>
                </a:spcBef>
                <a:buFont typeface="Arial" panose="020B0604020202020204" pitchFamily="34" charset="0"/>
                <a:buNone/>
                <a:defRPr lang="en-US" sz="8000" b="1" i="0" kern="1200" dirty="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pPr>
                <a:lnSpc>
                  <a:spcPts val="1300"/>
                </a:lnSpc>
                <a:spcBef>
                  <a:spcPts val="0"/>
                </a:spcBef>
              </a:pPr>
              <a:r>
                <a:rPr lang="en-US" sz="1300" spc="-10" dirty="0">
                  <a:solidFill>
                    <a:schemeClr val="tx2"/>
                  </a:solidFill>
                </a:rPr>
                <a:t>Making</a:t>
              </a:r>
            </a:p>
            <a:p>
              <a:pPr>
                <a:lnSpc>
                  <a:spcPts val="1300"/>
                </a:lnSpc>
                <a:spcBef>
                  <a:spcPts val="0"/>
                </a:spcBef>
              </a:pPr>
              <a:r>
                <a:rPr lang="en-US" sz="1300" spc="-10" dirty="0">
                  <a:solidFill>
                    <a:schemeClr val="tx2"/>
                  </a:solidFill>
                </a:rPr>
                <a:t>money</a:t>
              </a:r>
            </a:p>
          </p:txBody>
        </p:sp>
        <p:sp>
          <p:nvSpPr>
            <p:cNvPr id="7" name="Text Placeholder 3">
              <a:extLst>
                <a:ext uri="{FF2B5EF4-FFF2-40B4-BE49-F238E27FC236}">
                  <a16:creationId xmlns:a16="http://schemas.microsoft.com/office/drawing/2014/main" id="{70B81FF7-F9EE-A25A-364F-F4D6C6EC0E81}"/>
                </a:ext>
              </a:extLst>
            </p:cNvPr>
            <p:cNvSpPr txBox="1">
              <a:spLocks/>
            </p:cNvSpPr>
            <p:nvPr/>
          </p:nvSpPr>
          <p:spPr>
            <a:xfrm>
              <a:off x="13112575" y="336427"/>
              <a:ext cx="742415" cy="214251"/>
            </a:xfrm>
            <a:prstGeom prst="rect">
              <a:avLst/>
            </a:prstGeom>
          </p:spPr>
          <p:txBody>
            <a:bodyPr/>
            <a:lstStyle>
              <a:lvl1pPr marL="0" indent="0" algn="ctr" defTabSz="1097198" rtl="0" eaLnBrk="1" latinLnBrk="0" hangingPunct="1">
                <a:lnSpc>
                  <a:spcPct val="90000"/>
                </a:lnSpc>
                <a:spcBef>
                  <a:spcPts val="1200"/>
                </a:spcBef>
                <a:buFont typeface="Arial" panose="020B0604020202020204" pitchFamily="34" charset="0"/>
                <a:buNone/>
                <a:defRPr sz="1800" b="0" i="0" kern="1200">
                  <a:solidFill>
                    <a:srgbClr val="002577"/>
                  </a:solidFill>
                  <a:latin typeface="Segoe UI" panose="020B0502040204020203" pitchFamily="34" charset="0"/>
                  <a:ea typeface="+mn-ea"/>
                  <a:cs typeface="+mn-cs"/>
                  <a:sym typeface="Segoe UI" panose="020B0502040204020203" pitchFamily="34" charset="0"/>
                </a:defRPr>
              </a:lvl1pPr>
              <a:lvl2pPr marL="822898" indent="-274300" algn="l" defTabSz="1097198" rtl="0" eaLnBrk="1" latinLnBrk="0" hangingPunct="1">
                <a:lnSpc>
                  <a:spcPct val="90000"/>
                </a:lnSpc>
                <a:spcBef>
                  <a:spcPts val="601"/>
                </a:spcBef>
                <a:buFont typeface="Arial" panose="020B0604020202020204" pitchFamily="34" charset="0"/>
                <a:buChar char="•"/>
                <a:defRPr sz="2880" kern="1200">
                  <a:solidFill>
                    <a:schemeClr val="tx1"/>
                  </a:solidFill>
                  <a:latin typeface="+mn-lt"/>
                  <a:ea typeface="+mn-ea"/>
                  <a:cs typeface="+mn-cs"/>
                </a:defRPr>
              </a:lvl2pPr>
              <a:lvl3pPr marL="1371496" indent="-274300" algn="l" defTabSz="1097198" rtl="0" eaLnBrk="1" latinLnBrk="0" hangingPunct="1">
                <a:lnSpc>
                  <a:spcPct val="90000"/>
                </a:lnSpc>
                <a:spcBef>
                  <a:spcPts val="601"/>
                </a:spcBef>
                <a:buFont typeface="Arial" panose="020B0604020202020204" pitchFamily="34" charset="0"/>
                <a:buChar char="•"/>
                <a:defRPr sz="2400" kern="1200">
                  <a:solidFill>
                    <a:schemeClr val="tx1"/>
                  </a:solidFill>
                  <a:latin typeface="+mn-lt"/>
                  <a:ea typeface="+mn-ea"/>
                  <a:cs typeface="+mn-cs"/>
                </a:defRPr>
              </a:lvl3pPr>
              <a:lvl4pPr marL="19200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4pPr>
              <a:lvl5pPr marL="2468696"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5pPr>
              <a:lvl6pPr marL="30172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6pPr>
              <a:lvl7pPr marL="3565894"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7pPr>
              <a:lvl8pPr marL="4114492"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8pPr>
              <a:lvl9pPr marL="4663090" indent="-274300" algn="l" defTabSz="1097198" rtl="0" eaLnBrk="1" latinLnBrk="0" hangingPunct="1">
                <a:lnSpc>
                  <a:spcPct val="90000"/>
                </a:lnSpc>
                <a:spcBef>
                  <a:spcPts val="601"/>
                </a:spcBef>
                <a:buFont typeface="Arial" panose="020B0604020202020204" pitchFamily="34" charset="0"/>
                <a:buChar char="•"/>
                <a:defRPr sz="2160" kern="1200">
                  <a:solidFill>
                    <a:schemeClr val="tx1"/>
                  </a:solidFill>
                  <a:latin typeface="+mn-lt"/>
                  <a:ea typeface="+mn-ea"/>
                  <a:cs typeface="+mn-cs"/>
                </a:defRPr>
              </a:lvl9pPr>
            </a:lstStyle>
            <a:p>
              <a:r>
                <a:rPr lang="en-US" sz="600" b="1" dirty="0">
                  <a:solidFill>
                    <a:schemeClr val="tx2"/>
                  </a:solidFill>
                  <a:latin typeface="Segoe UI Semibold" panose="020B0502040204020203" pitchFamily="34" charset="0"/>
                  <a:cs typeface="Segoe UI Semibold" panose="020B0502040204020203" pitchFamily="34" charset="0"/>
                </a:rPr>
                <a:t>Lesson 2</a:t>
              </a:r>
            </a:p>
          </p:txBody>
        </p:sp>
      </p:grpSp>
    </p:spTree>
    <p:extLst>
      <p:ext uri="{BB962C8B-B14F-4D97-AF65-F5344CB8AC3E}">
        <p14:creationId xmlns:p14="http://schemas.microsoft.com/office/powerpoint/2010/main" val="29620751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8flKWoNL3i98clQOds5co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EQ Blue Master Slides">
  <a:themeElements>
    <a:clrScheme name="Custom 1">
      <a:dk1>
        <a:srgbClr val="002577"/>
      </a:dk1>
      <a:lt1>
        <a:srgbClr val="3369FF"/>
      </a:lt1>
      <a:dk2>
        <a:srgbClr val="73BEFF"/>
      </a:dk2>
      <a:lt2>
        <a:srgbClr val="FFFFFF"/>
      </a:lt2>
      <a:accent1>
        <a:srgbClr val="E9E9E9"/>
      </a:accent1>
      <a:accent2>
        <a:srgbClr val="74787B"/>
      </a:accent2>
      <a:accent3>
        <a:srgbClr val="000000"/>
      </a:accent3>
      <a:accent4>
        <a:srgbClr val="7153FA"/>
      </a:accent4>
      <a:accent5>
        <a:srgbClr val="8C2432"/>
      </a:accent5>
      <a:accent6>
        <a:srgbClr val="FF6157"/>
      </a:accent6>
      <a:hlink>
        <a:srgbClr val="F3CD30"/>
      </a:hlink>
      <a:folHlink>
        <a:srgbClr val="0025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White_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6500" b="1" dirty="0">
            <a:solidFill>
              <a:schemeClr val="bg1"/>
            </a:solidFill>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Medium Blue Master slides">
  <a:themeElements>
    <a:clrScheme name="Equitable Brand Colors">
      <a:dk1>
        <a:srgbClr val="000000"/>
      </a:dk1>
      <a:lt1>
        <a:srgbClr val="FFFFFF"/>
      </a:lt1>
      <a:dk2>
        <a:srgbClr val="002677"/>
      </a:dk2>
      <a:lt2>
        <a:srgbClr val="FFFFFF"/>
      </a:lt2>
      <a:accent1>
        <a:srgbClr val="336AFF"/>
      </a:accent1>
      <a:accent2>
        <a:srgbClr val="73BFFF"/>
      </a:accent2>
      <a:accent3>
        <a:srgbClr val="00D9A7"/>
      </a:accent3>
      <a:accent4>
        <a:srgbClr val="005F66"/>
      </a:accent4>
      <a:accent5>
        <a:srgbClr val="75787B"/>
      </a:accent5>
      <a:accent6>
        <a:srgbClr val="7153FA"/>
      </a:accent6>
      <a:hlink>
        <a:srgbClr val="73BFFF"/>
      </a:hlink>
      <a:folHlink>
        <a:srgbClr val="8C253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71695DA6ED46499AFC2D5AC1350244" ma:contentTypeVersion="2" ma:contentTypeDescription="Create a new document." ma:contentTypeScope="" ma:versionID="f35857007dba6a9055b9f19d16375bfd">
  <xsd:schema xmlns:xsd="http://www.w3.org/2001/XMLSchema" xmlns:xs="http://www.w3.org/2001/XMLSchema" xmlns:p="http://schemas.microsoft.com/office/2006/metadata/properties" xmlns:ns2="774a2e2c-3244-4393-9de4-de0c7b6b284a" targetNamespace="http://schemas.microsoft.com/office/2006/metadata/properties" ma:root="true" ma:fieldsID="bcfd91b23c8fc4f589d81810f7324a2b" ns2:_="">
    <xsd:import namespace="774a2e2c-3244-4393-9de4-de0c7b6b284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4a2e2c-3244-4393-9de4-de0c7b6b28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F82384E-967A-431D-A596-41414D53C627}">
  <ds:schemaRefs>
    <ds:schemaRef ds:uri="http://schemas.microsoft.com/sharepoint/v3/contenttype/forms"/>
  </ds:schemaRefs>
</ds:datastoreItem>
</file>

<file path=customXml/itemProps2.xml><?xml version="1.0" encoding="utf-8"?>
<ds:datastoreItem xmlns:ds="http://schemas.openxmlformats.org/officeDocument/2006/customXml" ds:itemID="{7E13E82F-B1CF-4B7C-A8C7-E97B207ADA6C}"/>
</file>

<file path=customXml/itemProps3.xml><?xml version="1.0" encoding="utf-8"?>
<ds:datastoreItem xmlns:ds="http://schemas.openxmlformats.org/officeDocument/2006/customXml" ds:itemID="{2B77FAA2-A4F3-41E8-817F-855624335B93}">
  <ds:schemaRefs>
    <ds:schemaRef ds:uri="http://schemas.openxmlformats.org/package/2006/metadata/core-properties"/>
    <ds:schemaRef ds:uri="http://purl.org/dc/elements/1.1/"/>
    <ds:schemaRef ds:uri="f92df280-f664-4e53-92ab-78521e5922ac"/>
    <ds:schemaRef ds:uri="http://schemas.microsoft.com/office/infopath/2007/PartnerControls"/>
    <ds:schemaRef ds:uri="c031d8b5-d2bb-4885-8d92-af75111ff13d"/>
    <ds:schemaRef ds:uri="http://purl.org/dc/terms/"/>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34684</TotalTime>
  <Words>2137</Words>
  <Application>Microsoft Office PowerPoint</Application>
  <PresentationFormat>Custom</PresentationFormat>
  <Paragraphs>289</Paragraphs>
  <Slides>16</Slides>
  <Notes>16</Notes>
  <HiddenSlides>0</HiddenSlides>
  <MMClips>0</MMClips>
  <ScaleCrop>false</ScaleCrop>
  <HeadingPairs>
    <vt:vector size="8" baseType="variant">
      <vt:variant>
        <vt:lpstr>Fonts Used</vt:lpstr>
      </vt:variant>
      <vt:variant>
        <vt:i4>11</vt:i4>
      </vt:variant>
      <vt:variant>
        <vt:lpstr>Theme</vt:lpstr>
      </vt:variant>
      <vt:variant>
        <vt:i4>8</vt:i4>
      </vt:variant>
      <vt:variant>
        <vt:lpstr>Embedded OLE Servers</vt:lpstr>
      </vt:variant>
      <vt:variant>
        <vt:i4>1</vt:i4>
      </vt:variant>
      <vt:variant>
        <vt:lpstr>Slide Titles</vt:lpstr>
      </vt:variant>
      <vt:variant>
        <vt:i4>16</vt:i4>
      </vt:variant>
    </vt:vector>
  </HeadingPairs>
  <TitlesOfParts>
    <vt:vector size="36" baseType="lpstr">
      <vt:lpstr>Arial</vt:lpstr>
      <vt:lpstr>Calibri</vt:lpstr>
      <vt:lpstr>Courier New</vt:lpstr>
      <vt:lpstr>GT America</vt:lpstr>
      <vt:lpstr>Helvetica</vt:lpstr>
      <vt:lpstr>IBM Eliot Sans Medium</vt:lpstr>
      <vt:lpstr>IBM Plex Sans Medium</vt:lpstr>
      <vt:lpstr>Segoe UI</vt:lpstr>
      <vt:lpstr>Segoe UI Historic</vt:lpstr>
      <vt:lpstr>Segoe UI Semibold</vt:lpstr>
      <vt:lpstr>Source Sans Pro</vt:lpstr>
      <vt:lpstr>2_White_Master slides</vt:lpstr>
      <vt:lpstr>EQ Blue Master Slides</vt:lpstr>
      <vt:lpstr>5_White_Master slides</vt:lpstr>
      <vt:lpstr>Medium Blue Master slides</vt:lpstr>
      <vt:lpstr>1_EQ Blue Master Slides</vt:lpstr>
      <vt:lpstr>3_White_Master slides</vt:lpstr>
      <vt:lpstr>4_White_Master slides</vt:lpstr>
      <vt:lpstr>1_Medium Blue Master slides</vt:lpstr>
      <vt:lpstr>think-cell Slide</vt:lpstr>
      <vt:lpstr>PowerPoint Presentation</vt:lpstr>
      <vt:lpstr>Career planning process</vt:lpstr>
      <vt:lpstr>Preparing for a job interview</vt:lpstr>
      <vt:lpstr>PowerPoint Presentation</vt:lpstr>
      <vt:lpstr>Adding up the benefits </vt:lpstr>
      <vt:lpstr>Reading a paystub</vt:lpstr>
      <vt:lpstr>Examples of paycheck deductions</vt:lpstr>
      <vt:lpstr>Examples of paycheck deductions</vt:lpstr>
      <vt:lpstr>PowerPoint Presentation</vt:lpstr>
      <vt:lpstr>PowerPoint Presentation</vt:lpstr>
      <vt:lpstr>PowerPoint Presentation</vt:lpstr>
      <vt:lpstr>PowerPoint Presentation</vt:lpstr>
      <vt:lpstr>Important information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Hammock;tgg@kapgraph.com</dc:creator>
  <cp:lastModifiedBy>Hussain, Fahima</cp:lastModifiedBy>
  <cp:revision>2036</cp:revision>
  <cp:lastPrinted>2019-08-28T13:05:59Z</cp:lastPrinted>
  <dcterms:created xsi:type="dcterms:W3CDTF">2019-07-19T18:11:56Z</dcterms:created>
  <dcterms:modified xsi:type="dcterms:W3CDTF">2023-05-18T14:06:41Z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0x0101001271695DA6ED46499AFC2D5AC1350244</vt:lpwstr>
  </property>
</Properties>
</file>