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3.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4.xml" ContentType="application/vnd.openxmlformats-officedocument.them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5.xml" ContentType="application/vnd.openxmlformats-officedocument.them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6.xml" ContentType="application/vnd.openxmlformats-officedocument.them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7.xml" ContentType="application/vnd.openxmlformats-officedocument.them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8.xml" ContentType="application/vnd.openxmlformats-officedocument.them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tags/tag241.xml" ContentType="application/vnd.openxmlformats-officedocument.presentationml.tags+xml"/>
  <Override PartName="/ppt/notesSlides/notesSlide1.xml" ContentType="application/vnd.openxmlformats-officedocument.presentationml.notesSlide+xml"/>
  <Override PartName="/ppt/tags/tag242.xml" ContentType="application/vnd.openxmlformats-officedocument.presentationml.tags+xml"/>
  <Override PartName="/ppt/notesSlides/notesSlide2.xml" ContentType="application/vnd.openxmlformats-officedocument.presentationml.notesSlide+xml"/>
  <Override PartName="/ppt/tags/tag243.xml" ContentType="application/vnd.openxmlformats-officedocument.presentationml.tags+xml"/>
  <Override PartName="/ppt/notesSlides/notesSlide3.xml" ContentType="application/vnd.openxmlformats-officedocument.presentationml.notesSlide+xml"/>
  <Override PartName="/ppt/tags/tag244.xml" ContentType="application/vnd.openxmlformats-officedocument.presentationml.tags+xml"/>
  <Override PartName="/ppt/notesSlides/notesSlide4.xml" ContentType="application/vnd.openxmlformats-officedocument.presentationml.notesSlide+xml"/>
  <Override PartName="/ppt/tags/tag245.xml" ContentType="application/vnd.openxmlformats-officedocument.presentationml.tags+xml"/>
  <Override PartName="/ppt/notesSlides/notesSlide5.xml" ContentType="application/vnd.openxmlformats-officedocument.presentationml.notesSlide+xml"/>
  <Override PartName="/ppt/tags/tag246.xml" ContentType="application/vnd.openxmlformats-officedocument.presentationml.tags+xml"/>
  <Override PartName="/ppt/notesSlides/notesSlide6.xml" ContentType="application/vnd.openxmlformats-officedocument.presentationml.notesSlide+xml"/>
  <Override PartName="/ppt/tags/tag247.xml" ContentType="application/vnd.openxmlformats-officedocument.presentationml.tags+xml"/>
  <Override PartName="/ppt/notesSlides/notesSlide7.xml" ContentType="application/vnd.openxmlformats-officedocument.presentationml.notesSlide+xml"/>
  <Override PartName="/ppt/tags/tag248.xml" ContentType="application/vnd.openxmlformats-officedocument.presentationml.tags+xml"/>
  <Override PartName="/ppt/notesSlides/notesSlide8.xml" ContentType="application/vnd.openxmlformats-officedocument.presentationml.notesSlide+xml"/>
  <Override PartName="/ppt/tags/tag249.xml" ContentType="application/vnd.openxmlformats-officedocument.presentationml.tags+xml"/>
  <Override PartName="/ppt/notesSlides/notesSlide9.xml" ContentType="application/vnd.openxmlformats-officedocument.presentationml.notesSlide+xml"/>
  <Override PartName="/ppt/tags/tag250.xml" ContentType="application/vnd.openxmlformats-officedocument.presentationml.tags+xml"/>
  <Override PartName="/ppt/notesSlides/notesSlide10.xml" ContentType="application/vnd.openxmlformats-officedocument.presentationml.notesSlide+xml"/>
  <Override PartName="/ppt/tags/tag25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52.xml" ContentType="application/vnd.openxmlformats-officedocument.presentationml.tags+xml"/>
  <Override PartName="/ppt/notesSlides/notesSlide17.xml" ContentType="application/vnd.openxmlformats-officedocument.presentationml.notesSlide+xml"/>
  <Override PartName="/ppt/tags/tag253.xml" ContentType="application/vnd.openxmlformats-officedocument.presentationml.tags+xml"/>
  <Override PartName="/ppt/notesSlides/notesSlide18.xml" ContentType="application/vnd.openxmlformats-officedocument.presentationml.notesSlide+xml"/>
  <Override PartName="/ppt/tags/tag254.xml" ContentType="application/vnd.openxmlformats-officedocument.presentationml.tags+xml"/>
  <Override PartName="/ppt/notesSlides/notesSlide19.xml" ContentType="application/vnd.openxmlformats-officedocument.presentationml.notesSlide+xml"/>
  <Override PartName="/ppt/tags/tag255.xml" ContentType="application/vnd.openxmlformats-officedocument.presentationml.tags+xml"/>
  <Override PartName="/ppt/notesSlides/notesSlide20.xml" ContentType="application/vnd.openxmlformats-officedocument.presentationml.notesSlide+xml"/>
  <Override PartName="/ppt/tags/tag256.xml" ContentType="application/vnd.openxmlformats-officedocument.presentationml.tags+xml"/>
  <Override PartName="/ppt/notesSlides/notesSlide21.xml" ContentType="application/vnd.openxmlformats-officedocument.presentationml.notesSlide+xml"/>
  <Override PartName="/ppt/tags/tag257.xml" ContentType="application/vnd.openxmlformats-officedocument.presentationml.tags+xml"/>
  <Override PartName="/ppt/notesSlides/notesSlide22.xml" ContentType="application/vnd.openxmlformats-officedocument.presentationml.notesSlide+xml"/>
  <Override PartName="/ppt/tags/tag258.xml" ContentType="application/vnd.openxmlformats-officedocument.presentationml.tags+xml"/>
  <Override PartName="/ppt/notesSlides/notesSlide23.xml" ContentType="application/vnd.openxmlformats-officedocument.presentationml.notesSlide+xml"/>
  <Override PartName="/ppt/tags/tag259.xml" ContentType="application/vnd.openxmlformats-officedocument.presentationml.tags+xml"/>
  <Override PartName="/ppt/notesSlides/notesSlide24.xml" ContentType="application/vnd.openxmlformats-officedocument.presentationml.notesSlide+xml"/>
  <Override PartName="/ppt/tags/tag260.xml" ContentType="application/vnd.openxmlformats-officedocument.presentationml.tags+xml"/>
  <Override PartName="/ppt/notesSlides/notesSlide25.xml" ContentType="application/vnd.openxmlformats-officedocument.presentationml.notesSlide+xml"/>
  <Override PartName="/ppt/tags/tag261.xml" ContentType="application/vnd.openxmlformats-officedocument.presentationml.tags+xml"/>
  <Override PartName="/ppt/notesSlides/notesSlide26.xml" ContentType="application/vnd.openxmlformats-officedocument.presentationml.notesSlide+xml"/>
  <Override PartName="/ppt/tags/tag262.xml" ContentType="application/vnd.openxmlformats-officedocument.presentationml.tags+xml"/>
  <Override PartName="/ppt/notesSlides/notesSlide27.xml" ContentType="application/vnd.openxmlformats-officedocument.presentationml.notesSlide+xml"/>
  <Override PartName="/ppt/tags/tag263.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33" r:id="rId4"/>
    <p:sldMasterId id="2147483785" r:id="rId5"/>
    <p:sldMasterId id="2147484225" r:id="rId6"/>
    <p:sldMasterId id="2147483801" r:id="rId7"/>
    <p:sldMasterId id="2147484099" r:id="rId8"/>
    <p:sldMasterId id="2147484123" r:id="rId9"/>
    <p:sldMasterId id="2147484182" r:id="rId10"/>
    <p:sldMasterId id="2147484166" r:id="rId11"/>
  </p:sldMasterIdLst>
  <p:notesMasterIdLst>
    <p:notesMasterId r:id="rId40"/>
  </p:notesMasterIdLst>
  <p:handoutMasterIdLst>
    <p:handoutMasterId r:id="rId41"/>
  </p:handoutMasterIdLst>
  <p:sldIdLst>
    <p:sldId id="677" r:id="rId12"/>
    <p:sldId id="622" r:id="rId13"/>
    <p:sldId id="621" r:id="rId14"/>
    <p:sldId id="650" r:id="rId15"/>
    <p:sldId id="651" r:id="rId16"/>
    <p:sldId id="623" r:id="rId17"/>
    <p:sldId id="655" r:id="rId18"/>
    <p:sldId id="656" r:id="rId19"/>
    <p:sldId id="657" r:id="rId20"/>
    <p:sldId id="658" r:id="rId21"/>
    <p:sldId id="632" r:id="rId22"/>
    <p:sldId id="660" r:id="rId23"/>
    <p:sldId id="661" r:id="rId24"/>
    <p:sldId id="663" r:id="rId25"/>
    <p:sldId id="662" r:id="rId26"/>
    <p:sldId id="659" r:id="rId27"/>
    <p:sldId id="664" r:id="rId28"/>
    <p:sldId id="665" r:id="rId29"/>
    <p:sldId id="666" r:id="rId30"/>
    <p:sldId id="668" r:id="rId31"/>
    <p:sldId id="347" r:id="rId32"/>
    <p:sldId id="618" r:id="rId33"/>
    <p:sldId id="637" r:id="rId34"/>
    <p:sldId id="689" r:id="rId35"/>
    <p:sldId id="591" r:id="rId36"/>
    <p:sldId id="601" r:id="rId37"/>
    <p:sldId id="336" r:id="rId38"/>
    <p:sldId id="688" r:id="rId39"/>
  </p:sldIdLst>
  <p:sldSz cx="14630400" cy="8229600"/>
  <p:notesSz cx="9144000" cy="6858000"/>
  <p:custDataLst>
    <p:tags r:id="rId4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uidlines" id="{40D8A679-5BC8-D44D-903F-47469596793B}">
          <p14:sldIdLst/>
        </p14:section>
        <p14:section name="Templete" id="{277B5114-2E69-4897-9DB2-B2372D41A24B}">
          <p14:sldIdLst>
            <p14:sldId id="677"/>
            <p14:sldId id="622"/>
            <p14:sldId id="621"/>
            <p14:sldId id="650"/>
            <p14:sldId id="651"/>
            <p14:sldId id="623"/>
            <p14:sldId id="655"/>
            <p14:sldId id="656"/>
            <p14:sldId id="657"/>
            <p14:sldId id="658"/>
            <p14:sldId id="632"/>
            <p14:sldId id="660"/>
            <p14:sldId id="661"/>
            <p14:sldId id="663"/>
            <p14:sldId id="662"/>
            <p14:sldId id="659"/>
            <p14:sldId id="664"/>
            <p14:sldId id="665"/>
            <p14:sldId id="666"/>
            <p14:sldId id="668"/>
            <p14:sldId id="347"/>
            <p14:sldId id="618"/>
            <p14:sldId id="637"/>
            <p14:sldId id="689"/>
            <p14:sldId id="591"/>
            <p14:sldId id="601"/>
            <p14:sldId id="336"/>
            <p14:sldId id="688"/>
          </p14:sldIdLst>
        </p14:section>
      </p14:sectionLst>
    </p:ext>
    <p:ext uri="{EFAFB233-063F-42B5-8137-9DF3F51BA10A}">
      <p15:sldGuideLst xmlns:p15="http://schemas.microsoft.com/office/powerpoint/2012/main">
        <p15:guide id="1" orient="horz" pos="4248" userDrawn="1">
          <p15:clr>
            <a:srgbClr val="A4A3A4"/>
          </p15:clr>
        </p15:guide>
        <p15:guide id="2" pos="4608">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Sanchez" initials="SS" lastIdx="1" clrIdx="0">
    <p:extLst>
      <p:ext uri="{19B8F6BF-5375-455C-9EA6-DF929625EA0E}">
        <p15:presenceInfo xmlns:p15="http://schemas.microsoft.com/office/powerpoint/2012/main" userId="Susan Sanchez" providerId="None"/>
      </p:ext>
    </p:extLst>
  </p:cmAuthor>
  <p:cmAuthor id="2" name="Susan Sanchez" initials="SS [2]" lastIdx="234" clrIdx="1">
    <p:extLst>
      <p:ext uri="{19B8F6BF-5375-455C-9EA6-DF929625EA0E}">
        <p15:presenceInfo xmlns:p15="http://schemas.microsoft.com/office/powerpoint/2012/main" userId="S::A140QK@loginus.axa::2e1816a2-b3c2-4b16-9145-afe5dad3c595" providerId="AD"/>
      </p:ext>
    </p:extLst>
  </p:cmAuthor>
  <p:cmAuthor id="3" name="Microsoft Office User" initials="MOU" lastIdx="8" clrIdx="2">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77"/>
    <a:srgbClr val="75787B"/>
    <a:srgbClr val="005F66"/>
    <a:srgbClr val="7153FA"/>
    <a:srgbClr val="FFFFFF"/>
    <a:srgbClr val="3369FF"/>
    <a:srgbClr val="73C0FF"/>
    <a:srgbClr val="002577"/>
    <a:srgbClr val="000000"/>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870" autoAdjust="0"/>
    <p:restoredTop sz="96336"/>
  </p:normalViewPr>
  <p:slideViewPr>
    <p:cSldViewPr snapToGrid="0" snapToObjects="1" showGuides="1">
      <p:cViewPr varScale="1">
        <p:scale>
          <a:sx n="86" d="100"/>
          <a:sy n="86" d="100"/>
        </p:scale>
        <p:origin x="120" y="120"/>
      </p:cViewPr>
      <p:guideLst>
        <p:guide orient="horz" pos="4248"/>
        <p:guide pos="460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129" d="100"/>
          <a:sy n="129" d="100"/>
        </p:scale>
        <p:origin x="1512" y="20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8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82.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84.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1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8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9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9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9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9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9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9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9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9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9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99.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0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0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0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0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0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0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0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0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0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09.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1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1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1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1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1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1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16.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17.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18.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19.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20.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21.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22.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23.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24.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2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26.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227.vml.rels><?xml version="1.0" encoding="UTF-8" standalone="yes"?>
<Relationships xmlns="http://schemas.openxmlformats.org/package/2006/relationships"><Relationship Id="rId1" Type="http://schemas.openxmlformats.org/officeDocument/2006/relationships/image" Target="NULL"/></Relationships>
</file>

<file path=ppt/drawings/_rels/vmlDrawing228.vml.rels><?xml version="1.0" encoding="UTF-8" standalone="yes"?>
<Relationships xmlns="http://schemas.openxmlformats.org/package/2006/relationships"><Relationship Id="rId1" Type="http://schemas.openxmlformats.org/officeDocument/2006/relationships/image" Target="NULL"/></Relationships>
</file>

<file path=ppt/drawings/_rels/vmlDrawing229.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30.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23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33.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234.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235.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236.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237.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238.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239.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40.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241.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242.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243.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244.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245.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246.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247.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248.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249.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50.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251.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252.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253.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254.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255.vml.rels><?xml version="1.0" encoding="UTF-8" standalone="yes"?>
<Relationships xmlns="http://schemas.openxmlformats.org/package/2006/relationships"><Relationship Id="rId1" Type="http://schemas.openxmlformats.org/officeDocument/2006/relationships/image" Target="../media/image143.emf"/></Relationships>
</file>

<file path=ppt/drawings/_rels/vmlDrawing256.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257.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258.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259.vml.rels><?xml version="1.0" encoding="UTF-8" standalone="yes"?>
<Relationships xmlns="http://schemas.openxmlformats.org/package/2006/relationships"><Relationship Id="rId1" Type="http://schemas.openxmlformats.org/officeDocument/2006/relationships/image" Target="../media/image14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60.vml.rels><?xml version="1.0" encoding="UTF-8" standalone="yes"?>
<Relationships xmlns="http://schemas.openxmlformats.org/package/2006/relationships"><Relationship Id="rId1" Type="http://schemas.openxmlformats.org/officeDocument/2006/relationships/image" Target="../media/image143.emf"/></Relationships>
</file>

<file path=ppt/drawings/_rels/vmlDrawing261.vml.rels><?xml version="1.0" encoding="UTF-8" standalone="yes"?>
<Relationships xmlns="http://schemas.openxmlformats.org/package/2006/relationships"><Relationship Id="rId1" Type="http://schemas.openxmlformats.org/officeDocument/2006/relationships/image" Target="NULL"/></Relationships>
</file>

<file path=ppt/drawings/_rels/vmlDrawing262.vml.rels><?xml version="1.0" encoding="UTF-8" standalone="yes"?>
<Relationships xmlns="http://schemas.openxmlformats.org/package/2006/relationships"><Relationship Id="rId1" Type="http://schemas.openxmlformats.org/officeDocument/2006/relationships/image" Target="NULL"/></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4D4B11-9A1E-6F46-87DC-B3B96434A98B}"/>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latin typeface="Segoe UI" panose="020B0502040204020203" pitchFamily="34" charset="0"/>
            </a:endParaRPr>
          </a:p>
        </p:txBody>
      </p:sp>
      <p:sp>
        <p:nvSpPr>
          <p:cNvPr id="3" name="Date Placeholder 2">
            <a:extLst>
              <a:ext uri="{FF2B5EF4-FFF2-40B4-BE49-F238E27FC236}">
                <a16:creationId xmlns:a16="http://schemas.microsoft.com/office/drawing/2014/main" id="{0F44B9EB-F1C2-2D45-A435-2B73260BC695}"/>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F48FD432-6905-7340-B123-FD524AE3F5E4}" type="datetimeFigureOut">
              <a:rPr lang="en-US" smtClean="0">
                <a:latin typeface="Segoe UI" panose="020B0502040204020203" pitchFamily="34" charset="0"/>
              </a:rPr>
              <a:t>03/20/2023</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8BEA0973-A3D3-D946-89C3-ED4FED502DEC}"/>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latin typeface="Segoe UI" panose="020B0502040204020203" pitchFamily="34" charset="0"/>
            </a:endParaRPr>
          </a:p>
        </p:txBody>
      </p:sp>
      <p:sp>
        <p:nvSpPr>
          <p:cNvPr id="5" name="Slide Number Placeholder 4">
            <a:extLst>
              <a:ext uri="{FF2B5EF4-FFF2-40B4-BE49-F238E27FC236}">
                <a16:creationId xmlns:a16="http://schemas.microsoft.com/office/drawing/2014/main" id="{BDBA04AB-2FC0-D141-986D-FE3317B07C48}"/>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884A4EF8-EAF9-6947-87A8-8614CAC88561}" type="slidenum">
              <a:rPr lang="en-US" smtClean="0">
                <a:latin typeface="Segoe UI" panose="020B0502040204020203" pitchFamily="34" charset="0"/>
              </a:rPr>
              <a:t>‹#›</a:t>
            </a:fld>
            <a:endParaRPr lang="en-US" dirty="0">
              <a:latin typeface="Segoe UI" panose="020B0502040204020203" pitchFamily="34" charset="0"/>
            </a:endParaRPr>
          </a:p>
        </p:txBody>
      </p:sp>
    </p:spTree>
    <p:extLst>
      <p:ext uri="{BB962C8B-B14F-4D97-AF65-F5344CB8AC3E}">
        <p14:creationId xmlns:p14="http://schemas.microsoft.com/office/powerpoint/2010/main" val="3045148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b="0" i="0">
                <a:latin typeface="IBM Eliot Sans Medium" panose="020B0703050000000000" pitchFamily="34" charset="0"/>
              </a:defRPr>
            </a:lvl1pPr>
          </a:lstStyle>
          <a:p>
            <a:endParaRPr lang="en-US" dirty="0">
              <a:latin typeface="Segoe UI" panose="020B0502040204020203" pitchFamily="34" charset="0"/>
            </a:endParaRPr>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b="0" i="0">
                <a:latin typeface="IBM Eliot Sans Medium" panose="020B0703050000000000" pitchFamily="34" charset="0"/>
              </a:defRPr>
            </a:lvl1pPr>
          </a:lstStyle>
          <a:p>
            <a:fld id="{E8A8F20E-7B0B-E74C-8E51-C6759924A7D4}" type="datetimeFigureOut">
              <a:rPr lang="en-US" smtClean="0">
                <a:latin typeface="Segoe UI" panose="020B0502040204020203" pitchFamily="34" charset="0"/>
              </a:rPr>
              <a:pPr/>
              <a:t>03/20/2023</a:t>
            </a:fld>
            <a:endParaRPr lang="en-US" dirty="0">
              <a:latin typeface="Segoe UI" panose="020B0502040204020203" pitchFamily="34" charset="0"/>
            </a:endParaRPr>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latin typeface="Segoe UI" panose="020B0502040204020203" pitchFamily="34" charset="0"/>
            </a:endParaRPr>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b="0" i="0">
                <a:latin typeface="IBM Eliot Sans Medium" panose="020B0703050000000000" pitchFamily="34" charset="0"/>
              </a:defRPr>
            </a:lvl1pPr>
          </a:lstStyle>
          <a:p>
            <a:endParaRPr lang="en-US" dirty="0">
              <a:latin typeface="Segoe UI" panose="020B0502040204020203" pitchFamily="34" charset="0"/>
            </a:endParaRPr>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b="0" i="0">
                <a:latin typeface="IBM Eliot Sans Medium" panose="020B0703050000000000" pitchFamily="34" charset="0"/>
              </a:defRPr>
            </a:lvl1pPr>
          </a:lstStyle>
          <a:p>
            <a:fld id="{67E37107-5B3B-C144-9AF1-F4F03A8099C2}" type="slidenum">
              <a:rPr lang="en-US" smtClean="0">
                <a:latin typeface="Segoe UI" panose="020B0502040204020203" pitchFamily="34" charset="0"/>
              </a:rPr>
              <a:pPr/>
              <a:t>‹#›</a:t>
            </a:fld>
            <a:endParaRPr lang="en-US" dirty="0">
              <a:latin typeface="Segoe UI" panose="020B0502040204020203" pitchFamily="34" charset="0"/>
            </a:endParaRPr>
          </a:p>
        </p:txBody>
      </p:sp>
    </p:spTree>
    <p:extLst>
      <p:ext uri="{BB962C8B-B14F-4D97-AF65-F5344CB8AC3E}">
        <p14:creationId xmlns:p14="http://schemas.microsoft.com/office/powerpoint/2010/main" val="2006638884"/>
      </p:ext>
    </p:extLst>
  </p:cSld>
  <p:clrMap bg1="lt1" tx1="dk1" bg2="lt2" tx2="dk2" accent1="accent1" accent2="accent2" accent3="accent3" accent4="accent4" accent5="accent5" accent6="accent6" hlink="hlink" folHlink="folHlink"/>
  <p:notesStyle>
    <a:lvl1pPr marL="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1pPr>
    <a:lvl2pPr marL="54864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2pPr>
    <a:lvl3pPr marL="109728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3pPr>
    <a:lvl4pPr marL="164592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4pPr>
    <a:lvl5pPr marL="219456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Note to speaker: introduce yourself and the lesson</a:t>
            </a:r>
          </a:p>
          <a:p>
            <a:endPar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endParaRPr>
          </a:p>
          <a:p>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Saving and investing are cornerstones of financial management. To be effective money managers, students need to: establish and maintain a budget; set clear,</a:t>
            </a:r>
          </a:p>
          <a:p>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specific financial goals; and understand all of their investment options.</a:t>
            </a:r>
          </a:p>
          <a:p>
            <a:endPar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endParaRPr>
          </a:p>
          <a:p>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Lesson Goals:</a:t>
            </a:r>
          </a:p>
          <a:p>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Introduce the advantages and disadvantages of common savings and investment vehicles and show the short- and long-term effects of various savings and investment choices.</a:t>
            </a:r>
            <a:endParaRPr lang="en-US" sz="16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2758604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concept of choosing a savings account</a:t>
            </a:r>
          </a:p>
          <a:p>
            <a:pPr marL="342900" indent="-342900">
              <a:buAutoNum type="arabicPeriod"/>
            </a:pPr>
            <a:r>
              <a:rPr lang="en-US" dirty="0"/>
              <a:t>Facts to consider</a:t>
            </a:r>
          </a:p>
          <a:p>
            <a:pPr marL="285750" indent="-285750">
              <a:buFontTx/>
              <a:buChar char="-"/>
            </a:pPr>
            <a:r>
              <a:rPr lang="en-US" dirty="0"/>
              <a:t>Interest rate</a:t>
            </a:r>
          </a:p>
          <a:p>
            <a:pPr marL="285750" indent="-285750">
              <a:buFontTx/>
              <a:buChar char="-"/>
            </a:pPr>
            <a:r>
              <a:rPr lang="en-US" dirty="0"/>
              <a:t>Fees, charges, penalties</a:t>
            </a:r>
          </a:p>
          <a:p>
            <a:pPr marL="285750" indent="-285750">
              <a:buFontTx/>
              <a:buChar char="-"/>
            </a:pPr>
            <a:r>
              <a:rPr lang="en-US" dirty="0"/>
              <a:t>Balance requirement</a:t>
            </a:r>
          </a:p>
          <a:p>
            <a:pPr marL="285750" indent="-285750">
              <a:buFontTx/>
              <a:buChar char="-"/>
            </a:pPr>
            <a:r>
              <a:rPr lang="en-US" dirty="0"/>
              <a:t>Balance calculation method</a:t>
            </a:r>
          </a:p>
          <a:p>
            <a:pPr marL="0" indent="0">
              <a:buFontTx/>
              <a:buNone/>
            </a:pPr>
            <a:r>
              <a:rPr lang="en-US" dirty="0"/>
              <a:t>2. Truth in savings law</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10</a:t>
            </a:fld>
            <a:endParaRPr lang="en-US" dirty="0"/>
          </a:p>
        </p:txBody>
      </p:sp>
    </p:spTree>
    <p:extLst>
      <p:ext uri="{BB962C8B-B14F-4D97-AF65-F5344CB8AC3E}">
        <p14:creationId xmlns:p14="http://schemas.microsoft.com/office/powerpoint/2010/main" val="3121381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about the rule of 72</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1.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What it is</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A simple way to estimate how money can grow</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Divide 72 by the interest rate to find how many</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years you need for your money to double.</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Divide 72 by a number of years to determine the</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interest rate needed to double your money in that</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period of time.</a:t>
            </a:r>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11</a:t>
            </a:fld>
            <a:endParaRPr lang="en-US" dirty="0"/>
          </a:p>
        </p:txBody>
      </p:sp>
    </p:spTree>
    <p:extLst>
      <p:ext uri="{BB962C8B-B14F-4D97-AF65-F5344CB8AC3E}">
        <p14:creationId xmlns:p14="http://schemas.microsoft.com/office/powerpoint/2010/main" val="138906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saving vs. investing to transition into investment vehicles discussion</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saving vs. investing</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1.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Difference</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Degree of risk</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Rate and stability of return</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Availability of funds for use</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Amount of protection against inflation</a:t>
            </a:r>
          </a:p>
          <a:p>
            <a:endPar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endParaRP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Discuss the following about Bonds:</a:t>
            </a:r>
          </a:p>
          <a:p>
            <a:pPr marL="285750" indent="-285750">
              <a:buFontTx/>
              <a:buChar char="-"/>
            </a:pP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What is a Bond?</a:t>
            </a:r>
          </a:p>
          <a:p>
            <a:pPr marL="285750" indent="-285750">
              <a:buFontTx/>
              <a:buChar char="-"/>
            </a:pP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How it works?</a:t>
            </a:r>
          </a:p>
          <a:p>
            <a:pPr marL="285750" indent="-285750">
              <a:buFontTx/>
              <a:buChar char="-"/>
            </a:pP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Types</a:t>
            </a:r>
          </a:p>
          <a:p>
            <a:pPr marL="285750" indent="-285750">
              <a:buFontTx/>
              <a:buChar char="-"/>
            </a:pP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Advantages</a:t>
            </a:r>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12</a:t>
            </a:fld>
            <a:endParaRPr lang="en-US" dirty="0"/>
          </a:p>
        </p:txBody>
      </p:sp>
    </p:spTree>
    <p:extLst>
      <p:ext uri="{BB962C8B-B14F-4D97-AF65-F5344CB8AC3E}">
        <p14:creationId xmlns:p14="http://schemas.microsoft.com/office/powerpoint/2010/main" val="1007015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Discuss the following about mutual funds:</a:t>
            </a:r>
          </a:p>
          <a:p>
            <a:pPr marL="285750" indent="-285750">
              <a:buFontTx/>
              <a:buChar char="-"/>
            </a:pP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What is a mutual fund?</a:t>
            </a:r>
          </a:p>
          <a:p>
            <a:pPr marL="285750" indent="-285750">
              <a:buFontTx/>
              <a:buChar char="-"/>
            </a:pP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How it works?</a:t>
            </a:r>
          </a:p>
          <a:p>
            <a:pPr marL="285750" indent="-285750">
              <a:buFontTx/>
              <a:buChar char="-"/>
            </a:pP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Types</a:t>
            </a:r>
          </a:p>
          <a:p>
            <a:pPr marL="285750" indent="-285750">
              <a:buFontTx/>
              <a:buChar char="-"/>
            </a:pP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Advantages</a:t>
            </a:r>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13</a:t>
            </a:fld>
            <a:endParaRPr lang="en-US" dirty="0"/>
          </a:p>
        </p:txBody>
      </p:sp>
    </p:spTree>
    <p:extLst>
      <p:ext uri="{BB962C8B-B14F-4D97-AF65-F5344CB8AC3E}">
        <p14:creationId xmlns:p14="http://schemas.microsoft.com/office/powerpoint/2010/main" val="226026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Discuss the following about Stocks:</a:t>
            </a:r>
          </a:p>
          <a:p>
            <a:pPr marL="285750" indent="-285750">
              <a:buFontTx/>
              <a:buChar char="-"/>
            </a:pP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Definition</a:t>
            </a:r>
          </a:p>
          <a:p>
            <a:pPr marL="285750" indent="-285750">
              <a:buFontTx/>
              <a:buChar char="-"/>
            </a:pP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How it works?</a:t>
            </a:r>
          </a:p>
          <a:p>
            <a:pPr marL="285750" indent="-285750">
              <a:buFontTx/>
              <a:buChar char="-"/>
            </a:pP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Types</a:t>
            </a:r>
          </a:p>
          <a:p>
            <a:pPr marL="285750" indent="-285750">
              <a:buFontTx/>
              <a:buChar char="-"/>
            </a:pP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Advantages</a:t>
            </a:r>
            <a:endParaRPr lang="en-US" sz="1400"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14</a:t>
            </a:fld>
            <a:endParaRPr lang="en-US" dirty="0"/>
          </a:p>
        </p:txBody>
      </p:sp>
    </p:spTree>
    <p:extLst>
      <p:ext uri="{BB962C8B-B14F-4D97-AF65-F5344CB8AC3E}">
        <p14:creationId xmlns:p14="http://schemas.microsoft.com/office/powerpoint/2010/main" val="4001937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Discuss the following about real estate:</a:t>
            </a:r>
          </a:p>
          <a:p>
            <a:pPr marL="285750" indent="-285750">
              <a:buFontTx/>
              <a:buChar char="-"/>
            </a:pP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Definition</a:t>
            </a:r>
          </a:p>
          <a:p>
            <a:pPr marL="285750" indent="-285750">
              <a:buFontTx/>
              <a:buChar char="-"/>
            </a:pP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How it works?</a:t>
            </a:r>
          </a:p>
          <a:p>
            <a:pPr marL="285750" indent="-285750">
              <a:buFontTx/>
              <a:buChar char="-"/>
            </a:pP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Types</a:t>
            </a:r>
          </a:p>
          <a:p>
            <a:pPr marL="285750" indent="-285750">
              <a:buFontTx/>
              <a:buChar char="-"/>
            </a:pP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Advantages</a:t>
            </a:r>
            <a:endParaRPr lang="en-US" sz="1400"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15</a:t>
            </a:fld>
            <a:endParaRPr lang="en-US" dirty="0"/>
          </a:p>
        </p:txBody>
      </p:sp>
    </p:spTree>
    <p:extLst>
      <p:ext uri="{BB962C8B-B14F-4D97-AF65-F5344CB8AC3E}">
        <p14:creationId xmlns:p14="http://schemas.microsoft.com/office/powerpoint/2010/main" val="1730093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Discuss the following about retirement plans:</a:t>
            </a:r>
          </a:p>
          <a:p>
            <a:pPr marL="285750" indent="-285750">
              <a:buFontTx/>
              <a:buChar char="-"/>
            </a:pP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Definition</a:t>
            </a:r>
          </a:p>
          <a:p>
            <a:pPr marL="285750" indent="-285750">
              <a:buFontTx/>
              <a:buChar char="-"/>
            </a:pP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How it works?</a:t>
            </a:r>
          </a:p>
          <a:p>
            <a:pPr marL="285750" indent="-285750">
              <a:buFontTx/>
              <a:buChar char="-"/>
            </a:pP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Types</a:t>
            </a:r>
          </a:p>
          <a:p>
            <a:pPr marL="285750" indent="-285750">
              <a:buFontTx/>
              <a:buChar char="-"/>
            </a:pP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Advantages</a:t>
            </a:r>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16</a:t>
            </a:fld>
            <a:endParaRPr lang="en-US" dirty="0"/>
          </a:p>
        </p:txBody>
      </p:sp>
    </p:spTree>
    <p:extLst>
      <p:ext uri="{BB962C8B-B14F-4D97-AF65-F5344CB8AC3E}">
        <p14:creationId xmlns:p14="http://schemas.microsoft.com/office/powerpoint/2010/main" val="1882481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Notes to presenter: </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Selecting Mutual Funds</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Review types of mutual funds.</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Have students complete this exercise.</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Ask students to explain their answers.</a:t>
            </a:r>
          </a:p>
          <a:p>
            <a:endParaRPr lang="en-US" sz="1400" b="0" i="0" u="none" strike="noStrike" kern="1200" baseline="0" dirty="0">
              <a:solidFill>
                <a:schemeClr val="tx1"/>
              </a:solidFill>
              <a:effectLst/>
              <a:highlight>
                <a:srgbClr val="FFFF00"/>
              </a:highlight>
              <a:latin typeface="Segoe UI" panose="020B0502040204020203" pitchFamily="34" charset="0"/>
              <a:ea typeface="+mn-ea"/>
              <a:cs typeface="+mn-cs"/>
              <a:sym typeface="Segoe UI" panose="020B0502040204020203" pitchFamily="34" charset="0"/>
            </a:endParaRPr>
          </a:p>
          <a:p>
            <a:r>
              <a:rPr lang="en-US" sz="1400" b="0" i="0" u="none" strike="noStrike" kern="1200" baseline="0" dirty="0">
                <a:solidFill>
                  <a:schemeClr val="tx1"/>
                </a:solidFill>
                <a:effectLst/>
                <a:highlight>
                  <a:srgbClr val="FFFF00"/>
                </a:highlight>
                <a:latin typeface="Segoe UI" panose="020B0502040204020203" pitchFamily="34" charset="0"/>
                <a:ea typeface="+mn-ea"/>
                <a:cs typeface="+mn-cs"/>
                <a:sym typeface="Segoe UI" panose="020B0502040204020203" pitchFamily="34" charset="0"/>
              </a:rPr>
              <a:t>*Answers appear with 1 click</a:t>
            </a:r>
            <a:endParaRPr lang="en-US" sz="1400" b="1" i="0" kern="1200" dirty="0">
              <a:solidFill>
                <a:schemeClr val="tx1"/>
              </a:solidFill>
              <a:effectLst/>
              <a:highlight>
                <a:srgbClr val="FFFF00"/>
              </a:highlight>
              <a:latin typeface="Segoe UI" panose="020B0502040204020203" pitchFamily="34" charset="0"/>
              <a:ea typeface="+mn-ea"/>
              <a:cs typeface="+mn-cs"/>
              <a:sym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4212905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Notes to presenter: </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Selecting Mutual Funds</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Review types of mutual funds.</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Have students complete this exercise.</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Ask students to explain their answers.</a:t>
            </a:r>
          </a:p>
          <a:p>
            <a:endParaRPr lang="en-US" sz="1400" b="0" i="0" u="none" strike="noStrike" kern="1200" baseline="0" dirty="0">
              <a:solidFill>
                <a:schemeClr val="tx1"/>
              </a:solidFill>
              <a:effectLst/>
              <a:highlight>
                <a:srgbClr val="FFFF00"/>
              </a:highlight>
              <a:latin typeface="Segoe UI" panose="020B0502040204020203" pitchFamily="34" charset="0"/>
              <a:ea typeface="+mn-ea"/>
              <a:cs typeface="+mn-cs"/>
              <a:sym typeface="Segoe UI" panose="020B0502040204020203" pitchFamily="34" charset="0"/>
            </a:endParaRPr>
          </a:p>
          <a:p>
            <a:r>
              <a:rPr lang="en-US" sz="1400" b="0" i="0" u="none" strike="noStrike" kern="1200" baseline="0" dirty="0">
                <a:solidFill>
                  <a:schemeClr val="tx1"/>
                </a:solidFill>
                <a:effectLst/>
                <a:highlight>
                  <a:srgbClr val="FFFF00"/>
                </a:highlight>
                <a:latin typeface="Segoe UI" panose="020B0502040204020203" pitchFamily="34" charset="0"/>
                <a:ea typeface="+mn-ea"/>
                <a:cs typeface="+mn-cs"/>
                <a:sym typeface="Segoe UI" panose="020B0502040204020203" pitchFamily="34" charset="0"/>
              </a:rPr>
              <a:t>*Answers appear with 1 click</a:t>
            </a:r>
            <a:endParaRPr lang="en-US" sz="1400" b="1" i="0" kern="1200" dirty="0">
              <a:solidFill>
                <a:schemeClr val="tx1"/>
              </a:solidFill>
              <a:effectLst/>
              <a:highlight>
                <a:srgbClr val="FFFF00"/>
              </a:highlight>
              <a:latin typeface="Segoe UI" panose="020B0502040204020203" pitchFamily="34" charset="0"/>
              <a:ea typeface="+mn-ea"/>
              <a:cs typeface="+mn-cs"/>
              <a:sym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2953861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Notes to presenter: </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Test Your Knowledge of Saving and Investing</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Have students complete this exercise.</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Discuss their answers.</a:t>
            </a:r>
            <a:endParaRPr lang="en-US" sz="1400" b="0" i="0" u="none" strike="noStrike" kern="1200" baseline="0" dirty="0">
              <a:solidFill>
                <a:schemeClr val="tx1"/>
              </a:solidFill>
              <a:effectLst/>
              <a:highlight>
                <a:srgbClr val="FFFF00"/>
              </a:highlight>
              <a:latin typeface="Segoe UI" panose="020B0502040204020203" pitchFamily="34" charset="0"/>
              <a:ea typeface="+mn-ea"/>
              <a:cs typeface="+mn-cs"/>
              <a:sym typeface="Segoe UI" panose="020B0502040204020203" pitchFamily="34" charset="0"/>
            </a:endParaRPr>
          </a:p>
          <a:p>
            <a:r>
              <a:rPr lang="en-US" sz="1400" b="0" i="0" u="none" strike="noStrike" kern="1200" baseline="0" dirty="0">
                <a:solidFill>
                  <a:schemeClr val="tx1"/>
                </a:solidFill>
                <a:effectLst/>
                <a:highlight>
                  <a:srgbClr val="FFFF00"/>
                </a:highlight>
                <a:latin typeface="Segoe UI" panose="020B0502040204020203" pitchFamily="34" charset="0"/>
                <a:ea typeface="+mn-ea"/>
                <a:cs typeface="+mn-cs"/>
                <a:sym typeface="Segoe UI" panose="020B0502040204020203" pitchFamily="34" charset="0"/>
              </a:rPr>
              <a:t>*Answers appear with 1 click</a:t>
            </a:r>
            <a:endParaRPr lang="en-US" sz="1400" b="1" i="0" kern="1200" dirty="0">
              <a:solidFill>
                <a:schemeClr val="tx1"/>
              </a:solidFill>
              <a:effectLst/>
              <a:highlight>
                <a:srgbClr val="FFFF00"/>
              </a:highlight>
              <a:latin typeface="Segoe UI" panose="020B0502040204020203" pitchFamily="34" charset="0"/>
              <a:ea typeface="+mn-ea"/>
              <a:cs typeface="+mn-cs"/>
              <a:sym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2600840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Notes to presenter: </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Setting and Prioritizing Your Financial Goals</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Have students complete the “Setting Financial Goals” worksheet. If your students</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don’t have enough income to complete this exercise, give them a theoretical income to</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work with.</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Ask students to share some of their goals with the class, including estimated cost,</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target date, and the amount they would need to save each week to meet their goal.</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Discuss and reemphasize the importance of goal setting and planning.</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Have students prioritize the goals they identified.</a:t>
            </a:r>
          </a:p>
          <a:p>
            <a:endParaRPr lang="en-US" sz="1400" b="0" i="0" u="none" strike="noStrike" kern="1200" baseline="0" dirty="0">
              <a:solidFill>
                <a:schemeClr val="tx1"/>
              </a:solidFill>
              <a:effectLst/>
              <a:highlight>
                <a:srgbClr val="FFFF00"/>
              </a:highlight>
              <a:latin typeface="Segoe UI" panose="020B0502040204020203" pitchFamily="34" charset="0"/>
              <a:ea typeface="+mn-ea"/>
              <a:cs typeface="+mn-cs"/>
              <a:sym typeface="Segoe UI" panose="020B0502040204020203" pitchFamily="34" charset="0"/>
            </a:endParaRPr>
          </a:p>
          <a:p>
            <a:r>
              <a:rPr lang="en-US" sz="1400" b="0" i="0" u="none" strike="noStrike" kern="1200" baseline="0" dirty="0">
                <a:solidFill>
                  <a:schemeClr val="tx1"/>
                </a:solidFill>
                <a:effectLst/>
                <a:highlight>
                  <a:srgbClr val="FFFF00"/>
                </a:highlight>
                <a:latin typeface="Segoe UI" panose="020B0502040204020203" pitchFamily="34" charset="0"/>
                <a:ea typeface="+mn-ea"/>
                <a:cs typeface="+mn-cs"/>
                <a:sym typeface="Segoe UI" panose="020B0502040204020203" pitchFamily="34" charset="0"/>
              </a:rPr>
              <a:t>Discussion points to consider:</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set financial goals</a:t>
            </a:r>
          </a:p>
          <a:p>
            <a:r>
              <a:rPr lang="en-US" sz="1400" b="1"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1. </a:t>
            </a:r>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Why save?</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To reach financial goals</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In case of an emergency</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To have the option of taking advantage of</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unforeseen opportunities</a:t>
            </a:r>
          </a:p>
          <a:p>
            <a:r>
              <a:rPr lang="en-US" sz="1400" b="1"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2. </a:t>
            </a:r>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Why set goals?</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Give direction for making plans and taking actions</a:t>
            </a:r>
          </a:p>
          <a:p>
            <a:r>
              <a:rPr lang="en-US" sz="1400" b="1"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3. </a:t>
            </a:r>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Set and prioritize your financial goals</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The goal-setting process</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Short-term goals (1–4 weeks)</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Medium-term goals (2–12 months)</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Long-range goals (1 year or longer)</a:t>
            </a:r>
            <a:endParaRPr lang="en-US" sz="1400" b="1" i="0" kern="1200" dirty="0">
              <a:solidFill>
                <a:schemeClr val="tx1"/>
              </a:solidFill>
              <a:effectLst/>
              <a:highlight>
                <a:srgbClr val="FFFF00"/>
              </a:highlight>
              <a:latin typeface="Segoe UI" panose="020B0502040204020203" pitchFamily="34" charset="0"/>
              <a:ea typeface="+mn-ea"/>
              <a:cs typeface="+mn-cs"/>
              <a:sym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1538955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Notes to presenter: </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Test Your Knowledge of Saving and Investing</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Have students complete this exercise.</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Discuss their answers.</a:t>
            </a:r>
            <a:endParaRPr lang="en-US" sz="1400" b="0" i="0" u="none" strike="noStrike" kern="1200" baseline="0" dirty="0">
              <a:solidFill>
                <a:schemeClr val="tx1"/>
              </a:solidFill>
              <a:effectLst/>
              <a:highlight>
                <a:srgbClr val="FFFF00"/>
              </a:highlight>
              <a:latin typeface="Segoe UI" panose="020B0502040204020203" pitchFamily="34" charset="0"/>
              <a:ea typeface="+mn-ea"/>
              <a:cs typeface="+mn-cs"/>
              <a:sym typeface="Segoe UI" panose="020B0502040204020203" pitchFamily="34" charset="0"/>
            </a:endParaRPr>
          </a:p>
          <a:p>
            <a:r>
              <a:rPr lang="en-US" sz="1400" b="0" i="0" u="none" strike="noStrike" kern="1200" baseline="0" dirty="0">
                <a:solidFill>
                  <a:schemeClr val="tx1"/>
                </a:solidFill>
                <a:effectLst/>
                <a:highlight>
                  <a:srgbClr val="FFFF00"/>
                </a:highlight>
                <a:latin typeface="Segoe UI" panose="020B0502040204020203" pitchFamily="34" charset="0"/>
                <a:ea typeface="+mn-ea"/>
                <a:cs typeface="+mn-cs"/>
                <a:sym typeface="Segoe UI" panose="020B0502040204020203" pitchFamily="34" charset="0"/>
              </a:rPr>
              <a:t>*Answers appear with 1 click</a:t>
            </a:r>
            <a:endParaRPr lang="en-US" sz="1400" b="1" i="0" kern="1200" dirty="0">
              <a:solidFill>
                <a:schemeClr val="tx1"/>
              </a:solidFill>
              <a:effectLst/>
              <a:highlight>
                <a:srgbClr val="FFFF00"/>
              </a:highlight>
              <a:latin typeface="Segoe UI" panose="020B0502040204020203" pitchFamily="34" charset="0"/>
              <a:ea typeface="+mn-ea"/>
              <a:cs typeface="+mn-cs"/>
              <a:sym typeface="Segoe UI" panose="020B0502040204020203" pitchFamily="34" charset="0"/>
            </a:endParaRPr>
          </a:p>
        </p:txBody>
      </p:sp>
      <p:sp>
        <p:nvSpPr>
          <p:cNvPr id="4" name="Slide Number Placeholder 3"/>
          <p:cNvSpPr>
            <a:spLocks noGrp="1"/>
          </p:cNvSpPr>
          <p:nvPr>
            <p:ph type="sldNum" sz="quarter" idx="5"/>
          </p:nvPr>
        </p:nvSpPr>
        <p:spPr/>
        <p:txBody>
          <a:bodyPr/>
          <a:lstStyle/>
          <a:p>
            <a:fld id="{67E37107-5B3B-C144-9AF1-F4F03A8099C2}" type="slidenum">
              <a:rPr lang="en-US" smtClean="0"/>
              <a:pPr/>
              <a:t>20</a:t>
            </a:fld>
            <a:endParaRPr lang="en-US" dirty="0"/>
          </a:p>
        </p:txBody>
      </p:sp>
    </p:spTree>
    <p:extLst>
      <p:ext uri="{BB962C8B-B14F-4D97-AF65-F5344CB8AC3E}">
        <p14:creationId xmlns:p14="http://schemas.microsoft.com/office/powerpoint/2010/main" val="1184096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791609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highlight>
                  <a:srgbClr val="FFFF00"/>
                </a:highlight>
              </a:rPr>
              <a:t>If there is time, allow students to complete the quiz, then review the answers with them. Answers are featured in slide slow mode with each click. </a:t>
            </a:r>
          </a:p>
        </p:txBody>
      </p:sp>
      <p:sp>
        <p:nvSpPr>
          <p:cNvPr id="4" name="Slide Number Placeholder 3"/>
          <p:cNvSpPr>
            <a:spLocks noGrp="1"/>
          </p:cNvSpPr>
          <p:nvPr>
            <p:ph type="sldNum" sz="quarter" idx="5"/>
          </p:nvPr>
        </p:nvSpPr>
        <p:spPr/>
        <p:txBody>
          <a:bodyPr/>
          <a:lstStyle/>
          <a:p>
            <a:fld id="{67E37107-5B3B-C144-9AF1-F4F03A8099C2}" type="slidenum">
              <a:rPr lang="en-US" smtClean="0"/>
              <a:pPr/>
              <a:t>22</a:t>
            </a:fld>
            <a:endParaRPr lang="en-US" dirty="0"/>
          </a:p>
        </p:txBody>
      </p:sp>
    </p:spTree>
    <p:extLst>
      <p:ext uri="{BB962C8B-B14F-4D97-AF65-F5344CB8AC3E}">
        <p14:creationId xmlns:p14="http://schemas.microsoft.com/office/powerpoint/2010/main" val="3448971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a:highlight>
                  <a:srgbClr val="FFFF00"/>
                </a:highlight>
              </a:rPr>
              <a:t>If there is time, allow students to complete the quiz, then review the answers with them. Answers are featured in slide slow mode with each click. </a:t>
            </a:r>
          </a:p>
          <a:p>
            <a:endParaRPr lang="en-US" sz="1400" dirty="0">
              <a:highlight>
                <a:srgbClr val="FFFF00"/>
              </a:highlight>
            </a:endParaRPr>
          </a:p>
        </p:txBody>
      </p:sp>
      <p:sp>
        <p:nvSpPr>
          <p:cNvPr id="4" name="Slide Number Placeholder 3"/>
          <p:cNvSpPr>
            <a:spLocks noGrp="1"/>
          </p:cNvSpPr>
          <p:nvPr>
            <p:ph type="sldNum" sz="quarter" idx="5"/>
          </p:nvPr>
        </p:nvSpPr>
        <p:spPr/>
        <p:txBody>
          <a:bodyPr/>
          <a:lstStyle/>
          <a:p>
            <a:fld id="{67E37107-5B3B-C144-9AF1-F4F03A8099C2}" type="slidenum">
              <a:rPr lang="en-US" smtClean="0"/>
              <a:pPr/>
              <a:t>23</a:t>
            </a:fld>
            <a:endParaRPr lang="en-US" dirty="0"/>
          </a:p>
        </p:txBody>
      </p:sp>
    </p:spTree>
    <p:extLst>
      <p:ext uri="{BB962C8B-B14F-4D97-AF65-F5344CB8AC3E}">
        <p14:creationId xmlns:p14="http://schemas.microsoft.com/office/powerpoint/2010/main" val="1456520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highlight>
                  <a:srgbClr val="FFFF00"/>
                </a:highlight>
              </a:rPr>
              <a:t>If there is time, allow students to complete the quiz, then review the answers with them. Answers are featured in slide slow mode with each click. </a:t>
            </a:r>
          </a:p>
        </p:txBody>
      </p:sp>
      <p:sp>
        <p:nvSpPr>
          <p:cNvPr id="4" name="Slide Number Placeholder 3"/>
          <p:cNvSpPr>
            <a:spLocks noGrp="1"/>
          </p:cNvSpPr>
          <p:nvPr>
            <p:ph type="sldNum" sz="quarter" idx="5"/>
          </p:nvPr>
        </p:nvSpPr>
        <p:spPr/>
        <p:txBody>
          <a:bodyPr/>
          <a:lstStyle/>
          <a:p>
            <a:fld id="{67E37107-5B3B-C144-9AF1-F4F03A8099C2}" type="slidenum">
              <a:rPr lang="en-US" smtClean="0"/>
              <a:pPr/>
              <a:t>24</a:t>
            </a:fld>
            <a:endParaRPr lang="en-US" dirty="0"/>
          </a:p>
        </p:txBody>
      </p:sp>
    </p:spTree>
    <p:extLst>
      <p:ext uri="{BB962C8B-B14F-4D97-AF65-F5344CB8AC3E}">
        <p14:creationId xmlns:p14="http://schemas.microsoft.com/office/powerpoint/2010/main" val="1231736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25</a:t>
            </a:fld>
            <a:endParaRPr lang="en-US" dirty="0"/>
          </a:p>
        </p:txBody>
      </p:sp>
    </p:spTree>
    <p:extLst>
      <p:ext uri="{BB962C8B-B14F-4D97-AF65-F5344CB8AC3E}">
        <p14:creationId xmlns:p14="http://schemas.microsoft.com/office/powerpoint/2010/main" val="2139632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570007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rPr>
              <a:t>Read Slide</a:t>
            </a:r>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27</a:t>
            </a:fld>
            <a:endParaRPr lang="en-US" dirty="0">
              <a:latin typeface="Segoe UI" panose="020B0502040204020203" pitchFamily="34" charset="0"/>
            </a:endParaRPr>
          </a:p>
        </p:txBody>
      </p:sp>
    </p:spTree>
    <p:extLst>
      <p:ext uri="{BB962C8B-B14F-4D97-AF65-F5344CB8AC3E}">
        <p14:creationId xmlns:p14="http://schemas.microsoft.com/office/powerpoint/2010/main" val="31969301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28</a:t>
            </a:fld>
            <a:endParaRPr lang="en-US" dirty="0">
              <a:latin typeface="Segoe UI" panose="020B0502040204020203" pitchFamily="34" charset="0"/>
            </a:endParaRPr>
          </a:p>
        </p:txBody>
      </p:sp>
    </p:spTree>
    <p:extLst>
      <p:ext uri="{BB962C8B-B14F-4D97-AF65-F5344CB8AC3E}">
        <p14:creationId xmlns:p14="http://schemas.microsoft.com/office/powerpoint/2010/main" val="2023475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pay yourself first</a:t>
            </a:r>
          </a:p>
          <a:p>
            <a:r>
              <a:rPr lang="en-US" sz="1400" b="1"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1. </a:t>
            </a:r>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Why?</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To make a habit of saving money to reach your</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financial goals</a:t>
            </a:r>
          </a:p>
          <a:p>
            <a:r>
              <a:rPr lang="en-US" sz="1400" b="1"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2. </a:t>
            </a:r>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What it takes</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Commitment</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Discipline</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Delayed gratification</a:t>
            </a:r>
          </a:p>
          <a:p>
            <a:r>
              <a:rPr lang="en-US" sz="1400" b="1"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3. </a:t>
            </a:r>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Ways to do it</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From each paycheck or allowance, deposit a set</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amount or percentage into your savings account</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before spending money on anything else.</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At the end of the day, put all your change in a</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“savings” container. Once a month, deposit the</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money in a savings account.</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Whenever you get unexpected money, put a</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portion of it into savings.</a:t>
            </a:r>
          </a:p>
          <a:p>
            <a:r>
              <a:rPr lang="en-US" sz="1400" b="1"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4. </a:t>
            </a:r>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Remember</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Amount saved isn’t as important as getting into</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the habit.</a:t>
            </a:r>
            <a:endParaRPr lang="fr-FR" sz="1400"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803218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types of savings accounts</a:t>
            </a:r>
          </a:p>
          <a:p>
            <a:pPr marL="342900" indent="-342900">
              <a:buAutoNum type="arabicPeriod"/>
            </a:pPr>
            <a:r>
              <a:rPr lang="en-US" dirty="0"/>
              <a:t>Cover the advantages – simplest way to earn while keeping money readily available</a:t>
            </a:r>
          </a:p>
          <a:p>
            <a:pPr marL="342900" indent="-342900">
              <a:buAutoNum type="arabicPeriod"/>
            </a:pPr>
            <a:r>
              <a:rPr lang="en-US" dirty="0"/>
              <a:t>Passbook and statement accounts</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4</a:t>
            </a:fld>
            <a:endParaRPr lang="en-US" dirty="0"/>
          </a:p>
        </p:txBody>
      </p:sp>
    </p:spTree>
    <p:extLst>
      <p:ext uri="{BB962C8B-B14F-4D97-AF65-F5344CB8AC3E}">
        <p14:creationId xmlns:p14="http://schemas.microsoft.com/office/powerpoint/2010/main" val="398369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and discuss other saving methods:</a:t>
            </a:r>
          </a:p>
          <a:p>
            <a:pPr marL="342900" indent="-342900">
              <a:buAutoNum type="arabicPeriod"/>
            </a:pPr>
            <a:r>
              <a:rPr lang="en-US" dirty="0"/>
              <a:t>Money-market deposit accounts</a:t>
            </a:r>
          </a:p>
          <a:p>
            <a:pPr marL="342900" indent="-342900">
              <a:buAutoNum type="arabicPeriod"/>
            </a:pPr>
            <a:r>
              <a:rPr lang="en-US" dirty="0"/>
              <a:t>Certificates of deposit (CD’s)</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5</a:t>
            </a:fld>
            <a:endParaRPr lang="en-US" dirty="0"/>
          </a:p>
        </p:txBody>
      </p:sp>
    </p:spTree>
    <p:extLst>
      <p:ext uri="{BB962C8B-B14F-4D97-AF65-F5344CB8AC3E}">
        <p14:creationId xmlns:p14="http://schemas.microsoft.com/office/powerpoint/2010/main" val="3926466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and discuss how to calculate interest</a:t>
            </a:r>
          </a:p>
          <a:p>
            <a:pPr marL="342900" indent="-342900">
              <a:buAutoNum type="arabicPeriod"/>
            </a:pPr>
            <a:r>
              <a:rPr lang="en-US" dirty="0"/>
              <a:t>Simple</a:t>
            </a:r>
          </a:p>
          <a:p>
            <a:pPr marL="342900" indent="-342900">
              <a:buAutoNum type="arabicPeriod"/>
            </a:pPr>
            <a:r>
              <a:rPr lang="en-US" dirty="0"/>
              <a:t>Compound</a:t>
            </a:r>
          </a:p>
          <a:p>
            <a:pPr marL="342900" indent="-342900">
              <a:buAutoNum type="arabicPeriod"/>
            </a:pPr>
            <a:endParaRPr lang="en-US" dirty="0"/>
          </a:p>
          <a:p>
            <a:pPr marL="0" indent="0">
              <a:buNone/>
            </a:pPr>
            <a:r>
              <a:rPr lang="en-US" dirty="0"/>
              <a:t>Option to complete worksheet activity 8-2</a:t>
            </a:r>
          </a:p>
        </p:txBody>
      </p:sp>
      <p:sp>
        <p:nvSpPr>
          <p:cNvPr id="4" name="Slide Number Placeholder 3"/>
          <p:cNvSpPr>
            <a:spLocks noGrp="1"/>
          </p:cNvSpPr>
          <p:nvPr>
            <p:ph type="sldNum" sz="quarter" idx="5"/>
          </p:nvPr>
        </p:nvSpPr>
        <p:spPr/>
        <p:txBody>
          <a:bodyPr/>
          <a:lstStyle/>
          <a:p>
            <a:fld id="{67E37107-5B3B-C144-9AF1-F4F03A8099C2}" type="slidenum">
              <a:rPr lang="en-US" smtClean="0"/>
              <a:pPr/>
              <a:t>6</a:t>
            </a:fld>
            <a:endParaRPr lang="en-US" dirty="0"/>
          </a:p>
        </p:txBody>
      </p:sp>
    </p:spTree>
    <p:extLst>
      <p:ext uri="{BB962C8B-B14F-4D97-AF65-F5344CB8AC3E}">
        <p14:creationId xmlns:p14="http://schemas.microsoft.com/office/powerpoint/2010/main" val="1938945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Notes to presenter: </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Calculating Interest</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Have students complete the “Calculating Interest” worksheet.</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Review the answers and as needed, show the calculations on the board.</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Reemphasize how the interest rate and the method of calculation can affect how much</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their money grows.</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Have students visit </a:t>
            </a:r>
            <a:r>
              <a:rPr lang="en-US" sz="1400" b="0" i="0" u="none" strike="noStrike" kern="1200" baseline="0" dirty="0" err="1">
                <a:solidFill>
                  <a:schemeClr val="tx1"/>
                </a:solidFill>
                <a:highlight>
                  <a:srgbClr val="FFFF00"/>
                </a:highlight>
                <a:latin typeface="Segoe UI" panose="020B0502040204020203" pitchFamily="34" charset="0"/>
                <a:ea typeface="+mn-ea"/>
                <a:cs typeface="+mn-cs"/>
                <a:sym typeface="Segoe UI" panose="020B0502040204020203" pitchFamily="34" charset="0"/>
              </a:rPr>
              <a:t>practicalmoneyskills.com</a:t>
            </a:r>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/calculators for online help.</a:t>
            </a:r>
            <a:endParaRPr lang="en-US" sz="1400" b="1" i="0" kern="1200" dirty="0">
              <a:solidFill>
                <a:schemeClr val="tx1"/>
              </a:solidFill>
              <a:effectLst/>
              <a:highlight>
                <a:srgbClr val="FFFF00"/>
              </a:highlight>
              <a:latin typeface="Segoe UI" panose="020B0502040204020203" pitchFamily="34" charset="0"/>
              <a:ea typeface="+mn-ea"/>
              <a:cs typeface="+mn-cs"/>
              <a:sym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1492679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Notes to presenter: </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Calculating Interest</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Have students complete the “Calculating Interest” worksheet.</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Review the answers and as needed, show the calculations on the board.</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Reemphasize how the interest rate and the method of calculation can affect how much</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their money grows.</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Have students visit </a:t>
            </a:r>
            <a:r>
              <a:rPr lang="en-US" sz="1400" b="0" i="0" u="none" strike="noStrike" kern="1200" baseline="0" dirty="0" err="1">
                <a:solidFill>
                  <a:schemeClr val="tx1"/>
                </a:solidFill>
                <a:highlight>
                  <a:srgbClr val="FFFF00"/>
                </a:highlight>
                <a:latin typeface="Segoe UI" panose="020B0502040204020203" pitchFamily="34" charset="0"/>
                <a:ea typeface="+mn-ea"/>
                <a:cs typeface="+mn-cs"/>
                <a:sym typeface="Segoe UI" panose="020B0502040204020203" pitchFamily="34" charset="0"/>
              </a:rPr>
              <a:t>practicalmoneyskills.com</a:t>
            </a:r>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/calculators for online help.</a:t>
            </a:r>
            <a:endParaRPr lang="en-US" sz="1400" b="1" i="0" kern="1200" dirty="0">
              <a:solidFill>
                <a:schemeClr val="tx1"/>
              </a:solidFill>
              <a:effectLst/>
              <a:highlight>
                <a:srgbClr val="FFFF00"/>
              </a:highlight>
              <a:latin typeface="Segoe UI" panose="020B0502040204020203" pitchFamily="34" charset="0"/>
              <a:ea typeface="+mn-ea"/>
              <a:cs typeface="+mn-cs"/>
              <a:sym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1110806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Notes to presenter: </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Calculating Interest</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Have students complete the “Calculating Interest” worksheet.</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Review the answers and as needed, show the calculations on the board.</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Reemphasize how the interest rate and the method of calculation can affect how much</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their money grows.</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Have students visit </a:t>
            </a:r>
            <a:r>
              <a:rPr lang="en-US" sz="1400" b="0" i="0" u="none" strike="noStrike" kern="1200" baseline="0" dirty="0" err="1">
                <a:solidFill>
                  <a:schemeClr val="tx1"/>
                </a:solidFill>
                <a:highlight>
                  <a:srgbClr val="FFFF00"/>
                </a:highlight>
                <a:latin typeface="Segoe UI" panose="020B0502040204020203" pitchFamily="34" charset="0"/>
                <a:ea typeface="+mn-ea"/>
                <a:cs typeface="+mn-cs"/>
                <a:sym typeface="Segoe UI" panose="020B0502040204020203" pitchFamily="34" charset="0"/>
              </a:rPr>
              <a:t>practicalmoneyskills.com</a:t>
            </a:r>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/calculators for online help.</a:t>
            </a:r>
            <a:endParaRPr lang="en-US" sz="1400" b="1" i="0" kern="1200" dirty="0">
              <a:solidFill>
                <a:schemeClr val="tx1"/>
              </a:solidFill>
              <a:effectLst/>
              <a:highlight>
                <a:srgbClr val="FFFF00"/>
              </a:highlight>
              <a:latin typeface="Segoe UI" panose="020B0502040204020203" pitchFamily="34" charset="0"/>
              <a:ea typeface="+mn-ea"/>
              <a:cs typeface="+mn-cs"/>
              <a:sym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14740027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brandhub.equitable.com/content/axa-brandhub/us/en/guidelines/photography.html"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5.emf"/><Relationship Id="rId4" Type="http://schemas.openxmlformats.org/officeDocument/2006/relationships/oleObject" Target="../embeddings/oleObject9.bin"/></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0.xml"/><Relationship Id="rId1" Type="http://schemas.openxmlformats.org/officeDocument/2006/relationships/vmlDrawing" Target="../drawings/vmlDrawing99.vml"/><Relationship Id="rId6" Type="http://schemas.openxmlformats.org/officeDocument/2006/relationships/image" Target="../media/image10.png"/><Relationship Id="rId5" Type="http://schemas.openxmlformats.org/officeDocument/2006/relationships/image" Target="../media/image43.emf"/><Relationship Id="rId4" Type="http://schemas.openxmlformats.org/officeDocument/2006/relationships/oleObject" Target="../embeddings/oleObject99.bin"/></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1.xml"/><Relationship Id="rId1" Type="http://schemas.openxmlformats.org/officeDocument/2006/relationships/vmlDrawing" Target="../drawings/vmlDrawing100.vml"/><Relationship Id="rId6" Type="http://schemas.openxmlformats.org/officeDocument/2006/relationships/image" Target="../media/image10.png"/><Relationship Id="rId5" Type="http://schemas.openxmlformats.org/officeDocument/2006/relationships/image" Target="../media/image44.emf"/><Relationship Id="rId4" Type="http://schemas.openxmlformats.org/officeDocument/2006/relationships/oleObject" Target="../embeddings/oleObject100.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2.xml"/><Relationship Id="rId1" Type="http://schemas.openxmlformats.org/officeDocument/2006/relationships/vmlDrawing" Target="../drawings/vmlDrawing101.vml"/><Relationship Id="rId6" Type="http://schemas.openxmlformats.org/officeDocument/2006/relationships/image" Target="../media/image10.png"/><Relationship Id="rId5" Type="http://schemas.openxmlformats.org/officeDocument/2006/relationships/image" Target="../media/image45.emf"/><Relationship Id="rId4" Type="http://schemas.openxmlformats.org/officeDocument/2006/relationships/oleObject" Target="../embeddings/oleObject101.bin"/></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3.xml"/><Relationship Id="rId1" Type="http://schemas.openxmlformats.org/officeDocument/2006/relationships/vmlDrawing" Target="../drawings/vmlDrawing102.vml"/><Relationship Id="rId6" Type="http://schemas.openxmlformats.org/officeDocument/2006/relationships/image" Target="../media/image10.png"/><Relationship Id="rId5" Type="http://schemas.openxmlformats.org/officeDocument/2006/relationships/image" Target="../media/image46.emf"/><Relationship Id="rId4" Type="http://schemas.openxmlformats.org/officeDocument/2006/relationships/oleObject" Target="../embeddings/oleObject102.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0.png"/><Relationship Id="rId2" Type="http://schemas.openxmlformats.org/officeDocument/2006/relationships/tags" Target="../tags/tag104.xml"/><Relationship Id="rId1" Type="http://schemas.openxmlformats.org/officeDocument/2006/relationships/vmlDrawing" Target="../drawings/vmlDrawing103.vml"/><Relationship Id="rId6" Type="http://schemas.openxmlformats.org/officeDocument/2006/relationships/image" Target="../media/image48.png"/><Relationship Id="rId5" Type="http://schemas.openxmlformats.org/officeDocument/2006/relationships/image" Target="../media/image47.emf"/><Relationship Id="rId4" Type="http://schemas.openxmlformats.org/officeDocument/2006/relationships/oleObject" Target="../embeddings/oleObject103.bin"/></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5.xml"/><Relationship Id="rId1" Type="http://schemas.openxmlformats.org/officeDocument/2006/relationships/vmlDrawing" Target="../drawings/vmlDrawing104.vml"/><Relationship Id="rId6" Type="http://schemas.openxmlformats.org/officeDocument/2006/relationships/image" Target="../media/image10.png"/><Relationship Id="rId5" Type="http://schemas.openxmlformats.org/officeDocument/2006/relationships/image" Target="../media/image49.emf"/><Relationship Id="rId4" Type="http://schemas.openxmlformats.org/officeDocument/2006/relationships/oleObject" Target="../embeddings/oleObject104.bin"/></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6.xml"/><Relationship Id="rId1" Type="http://schemas.openxmlformats.org/officeDocument/2006/relationships/vmlDrawing" Target="../drawings/vmlDrawing105.vml"/><Relationship Id="rId6" Type="http://schemas.openxmlformats.org/officeDocument/2006/relationships/image" Target="../media/image51.png"/><Relationship Id="rId5" Type="http://schemas.openxmlformats.org/officeDocument/2006/relationships/image" Target="../media/image50.emf"/><Relationship Id="rId4" Type="http://schemas.openxmlformats.org/officeDocument/2006/relationships/oleObject" Target="../embeddings/oleObject105.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8.xml"/><Relationship Id="rId1" Type="http://schemas.openxmlformats.org/officeDocument/2006/relationships/vmlDrawing" Target="../drawings/vmlDrawing107.vml"/><Relationship Id="rId6" Type="http://schemas.openxmlformats.org/officeDocument/2006/relationships/image" Target="../media/image57.png"/><Relationship Id="rId5" Type="http://schemas.openxmlformats.org/officeDocument/2006/relationships/image" Target="../media/image76.emf"/><Relationship Id="rId4" Type="http://schemas.openxmlformats.org/officeDocument/2006/relationships/oleObject" Target="../embeddings/oleObject107.bin"/></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9.xml"/><Relationship Id="rId1" Type="http://schemas.openxmlformats.org/officeDocument/2006/relationships/vmlDrawing" Target="../drawings/vmlDrawing108.vml"/><Relationship Id="rId6" Type="http://schemas.openxmlformats.org/officeDocument/2006/relationships/image" Target="../media/image77.png"/><Relationship Id="rId5" Type="http://schemas.openxmlformats.org/officeDocument/2006/relationships/image" Target="../media/image6.emf"/><Relationship Id="rId4" Type="http://schemas.openxmlformats.org/officeDocument/2006/relationships/oleObject" Target="../embeddings/oleObject108.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6.emf"/><Relationship Id="rId4" Type="http://schemas.openxmlformats.org/officeDocument/2006/relationships/oleObject" Target="../embeddings/oleObject10.bin"/></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60.png"/><Relationship Id="rId2" Type="http://schemas.openxmlformats.org/officeDocument/2006/relationships/tags" Target="../tags/tag110.xml"/><Relationship Id="rId1" Type="http://schemas.openxmlformats.org/officeDocument/2006/relationships/vmlDrawing" Target="../drawings/vmlDrawing109.vml"/><Relationship Id="rId6" Type="http://schemas.openxmlformats.org/officeDocument/2006/relationships/image" Target="../media/image8.emf"/><Relationship Id="rId5" Type="http://schemas.openxmlformats.org/officeDocument/2006/relationships/oleObject" Target="../embeddings/oleObject109.bin"/><Relationship Id="rId4" Type="http://schemas.openxmlformats.org/officeDocument/2006/relationships/image" Target="../media/image78.png"/></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1.xml"/><Relationship Id="rId1" Type="http://schemas.openxmlformats.org/officeDocument/2006/relationships/vmlDrawing" Target="../drawings/vmlDrawing110.vml"/><Relationship Id="rId5" Type="http://schemas.openxmlformats.org/officeDocument/2006/relationships/image" Target="../media/image79.emf"/><Relationship Id="rId4" Type="http://schemas.openxmlformats.org/officeDocument/2006/relationships/oleObject" Target="../embeddings/oleObject110.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2.xml"/><Relationship Id="rId1" Type="http://schemas.openxmlformats.org/officeDocument/2006/relationships/vmlDrawing" Target="../drawings/vmlDrawing111.vml"/><Relationship Id="rId5" Type="http://schemas.openxmlformats.org/officeDocument/2006/relationships/image" Target="../media/image80.emf"/><Relationship Id="rId4" Type="http://schemas.openxmlformats.org/officeDocument/2006/relationships/oleObject" Target="../embeddings/oleObject111.bin"/></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3.xml"/><Relationship Id="rId1" Type="http://schemas.openxmlformats.org/officeDocument/2006/relationships/vmlDrawing" Target="../drawings/vmlDrawing112.vml"/><Relationship Id="rId5" Type="http://schemas.openxmlformats.org/officeDocument/2006/relationships/image" Target="../media/image81.emf"/><Relationship Id="rId4" Type="http://schemas.openxmlformats.org/officeDocument/2006/relationships/oleObject" Target="../embeddings/oleObject112.bin"/></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4.xml"/><Relationship Id="rId1" Type="http://schemas.openxmlformats.org/officeDocument/2006/relationships/vmlDrawing" Target="../drawings/vmlDrawing113.vml"/><Relationship Id="rId5" Type="http://schemas.openxmlformats.org/officeDocument/2006/relationships/image" Target="../media/image82.emf"/><Relationship Id="rId4" Type="http://schemas.openxmlformats.org/officeDocument/2006/relationships/oleObject" Target="../embeddings/oleObject113.bin"/></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5.xml"/><Relationship Id="rId1" Type="http://schemas.openxmlformats.org/officeDocument/2006/relationships/vmlDrawing" Target="../drawings/vmlDrawing114.vml"/><Relationship Id="rId5" Type="http://schemas.openxmlformats.org/officeDocument/2006/relationships/image" Target="../media/image83.emf"/><Relationship Id="rId4" Type="http://schemas.openxmlformats.org/officeDocument/2006/relationships/oleObject" Target="../embeddings/oleObject114.bin"/></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6.xml"/><Relationship Id="rId1" Type="http://schemas.openxmlformats.org/officeDocument/2006/relationships/vmlDrawing" Target="../drawings/vmlDrawing115.vml"/><Relationship Id="rId5" Type="http://schemas.openxmlformats.org/officeDocument/2006/relationships/image" Target="../media/image84.emf"/><Relationship Id="rId4" Type="http://schemas.openxmlformats.org/officeDocument/2006/relationships/oleObject" Target="../embeddings/oleObject115.bin"/></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7.xml"/><Relationship Id="rId1" Type="http://schemas.openxmlformats.org/officeDocument/2006/relationships/vmlDrawing" Target="../drawings/vmlDrawing116.vml"/><Relationship Id="rId6" Type="http://schemas.openxmlformats.org/officeDocument/2006/relationships/image" Target="../media/image74.png"/><Relationship Id="rId5" Type="http://schemas.openxmlformats.org/officeDocument/2006/relationships/image" Target="../media/image85.emf"/><Relationship Id="rId4" Type="http://schemas.openxmlformats.org/officeDocument/2006/relationships/oleObject" Target="../embeddings/oleObject116.bin"/></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19.xml"/><Relationship Id="rId1" Type="http://schemas.openxmlformats.org/officeDocument/2006/relationships/vmlDrawing" Target="../drawings/vmlDrawing118.vml"/><Relationship Id="rId6" Type="http://schemas.openxmlformats.org/officeDocument/2006/relationships/image" Target="../media/image57.png"/><Relationship Id="rId5" Type="http://schemas.openxmlformats.org/officeDocument/2006/relationships/image" Target="../media/image76.emf"/><Relationship Id="rId4" Type="http://schemas.openxmlformats.org/officeDocument/2006/relationships/oleObject" Target="../embeddings/oleObject118.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7.emf"/><Relationship Id="rId4" Type="http://schemas.openxmlformats.org/officeDocument/2006/relationships/oleObject" Target="../embeddings/oleObject11.bin"/></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0.xml"/><Relationship Id="rId1" Type="http://schemas.openxmlformats.org/officeDocument/2006/relationships/vmlDrawing" Target="../drawings/vmlDrawing119.vml"/><Relationship Id="rId6" Type="http://schemas.openxmlformats.org/officeDocument/2006/relationships/image" Target="../media/image77.png"/><Relationship Id="rId5" Type="http://schemas.openxmlformats.org/officeDocument/2006/relationships/image" Target="../media/image6.emf"/><Relationship Id="rId4" Type="http://schemas.openxmlformats.org/officeDocument/2006/relationships/oleObject" Target="../embeddings/oleObject119.bin"/></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1.xml"/><Relationship Id="rId1" Type="http://schemas.openxmlformats.org/officeDocument/2006/relationships/vmlDrawing" Target="../drawings/vmlDrawing120.vml"/><Relationship Id="rId6" Type="http://schemas.openxmlformats.org/officeDocument/2006/relationships/image" Target="../media/image6.emf"/><Relationship Id="rId5" Type="http://schemas.openxmlformats.org/officeDocument/2006/relationships/oleObject" Target="../embeddings/oleObject120.bin"/><Relationship Id="rId4" Type="http://schemas.openxmlformats.org/officeDocument/2006/relationships/image" Target="../media/image54.png"/></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2.xml"/><Relationship Id="rId1" Type="http://schemas.openxmlformats.org/officeDocument/2006/relationships/vmlDrawing" Target="../drawings/vmlDrawing121.vml"/><Relationship Id="rId6" Type="http://schemas.openxmlformats.org/officeDocument/2006/relationships/image" Target="../media/image6.emf"/><Relationship Id="rId5" Type="http://schemas.openxmlformats.org/officeDocument/2006/relationships/oleObject" Target="../embeddings/oleObject121.bin"/><Relationship Id="rId4" Type="http://schemas.openxmlformats.org/officeDocument/2006/relationships/image" Target="../media/image55.png"/></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3.xml"/><Relationship Id="rId1" Type="http://schemas.openxmlformats.org/officeDocument/2006/relationships/vmlDrawing" Target="../drawings/vmlDrawing122.vml"/><Relationship Id="rId6" Type="http://schemas.openxmlformats.org/officeDocument/2006/relationships/image" Target="../media/image6.emf"/><Relationship Id="rId5" Type="http://schemas.openxmlformats.org/officeDocument/2006/relationships/oleObject" Target="../embeddings/oleObject122.bin"/><Relationship Id="rId4" Type="http://schemas.openxmlformats.org/officeDocument/2006/relationships/image" Target="../media/image56.png"/></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57.png"/><Relationship Id="rId2" Type="http://schemas.openxmlformats.org/officeDocument/2006/relationships/tags" Target="../tags/tag124.xml"/><Relationship Id="rId1" Type="http://schemas.openxmlformats.org/officeDocument/2006/relationships/vmlDrawing" Target="../drawings/vmlDrawing123.vml"/><Relationship Id="rId6" Type="http://schemas.openxmlformats.org/officeDocument/2006/relationships/image" Target="../media/image6.emf"/><Relationship Id="rId5" Type="http://schemas.openxmlformats.org/officeDocument/2006/relationships/oleObject" Target="../embeddings/oleObject123.bin"/><Relationship Id="rId4" Type="http://schemas.openxmlformats.org/officeDocument/2006/relationships/image" Target="../media/image54.png"/></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57.png"/><Relationship Id="rId2" Type="http://schemas.openxmlformats.org/officeDocument/2006/relationships/tags" Target="../tags/tag125.xml"/><Relationship Id="rId1" Type="http://schemas.openxmlformats.org/officeDocument/2006/relationships/vmlDrawing" Target="../drawings/vmlDrawing124.vml"/><Relationship Id="rId6" Type="http://schemas.openxmlformats.org/officeDocument/2006/relationships/image" Target="../media/image6.emf"/><Relationship Id="rId5" Type="http://schemas.openxmlformats.org/officeDocument/2006/relationships/oleObject" Target="../embeddings/oleObject124.bin"/><Relationship Id="rId4" Type="http://schemas.openxmlformats.org/officeDocument/2006/relationships/image" Target="../media/image55.png"/></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6.emf"/><Relationship Id="rId2" Type="http://schemas.openxmlformats.org/officeDocument/2006/relationships/tags" Target="../tags/tag126.xml"/><Relationship Id="rId1" Type="http://schemas.openxmlformats.org/officeDocument/2006/relationships/vmlDrawing" Target="../drawings/vmlDrawing125.vml"/><Relationship Id="rId6" Type="http://schemas.openxmlformats.org/officeDocument/2006/relationships/oleObject" Target="../embeddings/oleObject125.bin"/><Relationship Id="rId5" Type="http://schemas.openxmlformats.org/officeDocument/2006/relationships/image" Target="../media/image86.png"/><Relationship Id="rId4" Type="http://schemas.openxmlformats.org/officeDocument/2006/relationships/image" Target="../media/image56.png"/></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60.png"/><Relationship Id="rId2" Type="http://schemas.openxmlformats.org/officeDocument/2006/relationships/tags" Target="../tags/tag127.xml"/><Relationship Id="rId1" Type="http://schemas.openxmlformats.org/officeDocument/2006/relationships/vmlDrawing" Target="../drawings/vmlDrawing126.vml"/><Relationship Id="rId6" Type="http://schemas.openxmlformats.org/officeDocument/2006/relationships/image" Target="../media/image58.emf"/><Relationship Id="rId5" Type="http://schemas.openxmlformats.org/officeDocument/2006/relationships/oleObject" Target="../embeddings/oleObject126.bin"/><Relationship Id="rId4" Type="http://schemas.openxmlformats.org/officeDocument/2006/relationships/image" Target="../media/image59.png"/></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8.xml"/><Relationship Id="rId1" Type="http://schemas.openxmlformats.org/officeDocument/2006/relationships/vmlDrawing" Target="../drawings/vmlDrawing127.vml"/><Relationship Id="rId5" Type="http://schemas.openxmlformats.org/officeDocument/2006/relationships/image" Target="../media/image61.emf"/><Relationship Id="rId4" Type="http://schemas.openxmlformats.org/officeDocument/2006/relationships/oleObject" Target="../embeddings/oleObject127.bin"/></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9.xml"/><Relationship Id="rId1" Type="http://schemas.openxmlformats.org/officeDocument/2006/relationships/vmlDrawing" Target="../drawings/vmlDrawing128.vml"/><Relationship Id="rId5" Type="http://schemas.openxmlformats.org/officeDocument/2006/relationships/image" Target="../media/image62.emf"/><Relationship Id="rId4" Type="http://schemas.openxmlformats.org/officeDocument/2006/relationships/oleObject" Target="../embeddings/oleObject128.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8.emf"/><Relationship Id="rId4" Type="http://schemas.openxmlformats.org/officeDocument/2006/relationships/oleObject" Target="../embeddings/oleObject12.bin"/></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0.xml"/><Relationship Id="rId1" Type="http://schemas.openxmlformats.org/officeDocument/2006/relationships/vmlDrawing" Target="../drawings/vmlDrawing129.vml"/><Relationship Id="rId5" Type="http://schemas.openxmlformats.org/officeDocument/2006/relationships/image" Target="../media/image63.emf"/><Relationship Id="rId4" Type="http://schemas.openxmlformats.org/officeDocument/2006/relationships/oleObject" Target="../embeddings/oleObject129.bin"/></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1.xml"/><Relationship Id="rId1" Type="http://schemas.openxmlformats.org/officeDocument/2006/relationships/vmlDrawing" Target="../drawings/vmlDrawing130.vml"/><Relationship Id="rId5" Type="http://schemas.openxmlformats.org/officeDocument/2006/relationships/image" Target="../media/image64.emf"/><Relationship Id="rId4" Type="http://schemas.openxmlformats.org/officeDocument/2006/relationships/oleObject" Target="../embeddings/oleObject130.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2.xml"/><Relationship Id="rId1" Type="http://schemas.openxmlformats.org/officeDocument/2006/relationships/vmlDrawing" Target="../drawings/vmlDrawing131.vml"/><Relationship Id="rId6" Type="http://schemas.openxmlformats.org/officeDocument/2006/relationships/image" Target="../media/image66.png"/><Relationship Id="rId5" Type="http://schemas.openxmlformats.org/officeDocument/2006/relationships/image" Target="../media/image65.emf"/><Relationship Id="rId4" Type="http://schemas.openxmlformats.org/officeDocument/2006/relationships/oleObject" Target="../embeddings/oleObject131.bin"/></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3.xml"/><Relationship Id="rId1" Type="http://schemas.openxmlformats.org/officeDocument/2006/relationships/vmlDrawing" Target="../drawings/vmlDrawing132.vml"/><Relationship Id="rId5" Type="http://schemas.openxmlformats.org/officeDocument/2006/relationships/image" Target="../media/image67.emf"/><Relationship Id="rId4" Type="http://schemas.openxmlformats.org/officeDocument/2006/relationships/oleObject" Target="../embeddings/oleObject132.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4.xml"/><Relationship Id="rId1" Type="http://schemas.openxmlformats.org/officeDocument/2006/relationships/vmlDrawing" Target="../drawings/vmlDrawing133.vml"/><Relationship Id="rId5" Type="http://schemas.openxmlformats.org/officeDocument/2006/relationships/image" Target="../media/image68.emf"/><Relationship Id="rId4" Type="http://schemas.openxmlformats.org/officeDocument/2006/relationships/oleObject" Target="../embeddings/oleObject133.bin"/></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5.xml"/><Relationship Id="rId1" Type="http://schemas.openxmlformats.org/officeDocument/2006/relationships/vmlDrawing" Target="../drawings/vmlDrawing134.vml"/><Relationship Id="rId5" Type="http://schemas.openxmlformats.org/officeDocument/2006/relationships/image" Target="../media/image69.emf"/><Relationship Id="rId4" Type="http://schemas.openxmlformats.org/officeDocument/2006/relationships/oleObject" Target="../embeddings/oleObject134.bin"/></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6.xml"/><Relationship Id="rId1" Type="http://schemas.openxmlformats.org/officeDocument/2006/relationships/vmlDrawing" Target="../drawings/vmlDrawing135.vml"/><Relationship Id="rId5" Type="http://schemas.openxmlformats.org/officeDocument/2006/relationships/image" Target="../media/image70.emf"/><Relationship Id="rId4" Type="http://schemas.openxmlformats.org/officeDocument/2006/relationships/oleObject" Target="../embeddings/oleObject135.bin"/></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7.xml"/><Relationship Id="rId1" Type="http://schemas.openxmlformats.org/officeDocument/2006/relationships/vmlDrawing" Target="../drawings/vmlDrawing136.vml"/><Relationship Id="rId6" Type="http://schemas.openxmlformats.org/officeDocument/2006/relationships/image" Target="../media/image72.png"/><Relationship Id="rId5" Type="http://schemas.openxmlformats.org/officeDocument/2006/relationships/image" Target="../media/image71.emf"/><Relationship Id="rId4" Type="http://schemas.openxmlformats.org/officeDocument/2006/relationships/oleObject" Target="../embeddings/oleObject136.bin"/></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8.xml"/><Relationship Id="rId1" Type="http://schemas.openxmlformats.org/officeDocument/2006/relationships/vmlDrawing" Target="../drawings/vmlDrawing137.vml"/><Relationship Id="rId6" Type="http://schemas.openxmlformats.org/officeDocument/2006/relationships/image" Target="../media/image74.png"/><Relationship Id="rId5" Type="http://schemas.openxmlformats.org/officeDocument/2006/relationships/image" Target="../media/image73.emf"/><Relationship Id="rId4" Type="http://schemas.openxmlformats.org/officeDocument/2006/relationships/oleObject" Target="../embeddings/oleObject137.bin"/></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9.xml"/><Relationship Id="rId1" Type="http://schemas.openxmlformats.org/officeDocument/2006/relationships/vmlDrawing" Target="../drawings/vmlDrawing138.vml"/><Relationship Id="rId5" Type="http://schemas.openxmlformats.org/officeDocument/2006/relationships/image" Target="../media/image84.emf"/><Relationship Id="rId4" Type="http://schemas.openxmlformats.org/officeDocument/2006/relationships/oleObject" Target="../embeddings/oleObject138.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19.emf"/><Relationship Id="rId4" Type="http://schemas.openxmlformats.org/officeDocument/2006/relationships/oleObject" Target="../embeddings/oleObject13.bin"/></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40.xml"/><Relationship Id="rId1" Type="http://schemas.openxmlformats.org/officeDocument/2006/relationships/vmlDrawing" Target="../drawings/vmlDrawing139.vml"/><Relationship Id="rId6" Type="http://schemas.openxmlformats.org/officeDocument/2006/relationships/image" Target="../media/image74.png"/><Relationship Id="rId5" Type="http://schemas.openxmlformats.org/officeDocument/2006/relationships/image" Target="../media/image85.emf"/><Relationship Id="rId4" Type="http://schemas.openxmlformats.org/officeDocument/2006/relationships/oleObject" Target="../embeddings/oleObject139.bin"/></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2.xml"/><Relationship Id="rId1" Type="http://schemas.openxmlformats.org/officeDocument/2006/relationships/vmlDrawing" Target="../drawings/vmlDrawing141.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141.bin"/></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3.xml"/><Relationship Id="rId1" Type="http://schemas.openxmlformats.org/officeDocument/2006/relationships/vmlDrawing" Target="../drawings/vmlDrawing142.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42.bin"/></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2.png"/><Relationship Id="rId2" Type="http://schemas.openxmlformats.org/officeDocument/2006/relationships/tags" Target="../tags/tag144.xml"/><Relationship Id="rId1" Type="http://schemas.openxmlformats.org/officeDocument/2006/relationships/vmlDrawing" Target="../drawings/vmlDrawing143.vml"/><Relationship Id="rId6" Type="http://schemas.openxmlformats.org/officeDocument/2006/relationships/image" Target="../media/image8.emf"/><Relationship Id="rId5" Type="http://schemas.openxmlformats.org/officeDocument/2006/relationships/oleObject" Target="../embeddings/oleObject143.bin"/><Relationship Id="rId4" Type="http://schemas.openxmlformats.org/officeDocument/2006/relationships/image" Target="../media/image9.png"/></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5.xml"/><Relationship Id="rId1" Type="http://schemas.openxmlformats.org/officeDocument/2006/relationships/vmlDrawing" Target="../drawings/vmlDrawing144.vml"/><Relationship Id="rId6" Type="http://schemas.openxmlformats.org/officeDocument/2006/relationships/image" Target="../media/image2.png"/><Relationship Id="rId5" Type="http://schemas.openxmlformats.org/officeDocument/2006/relationships/image" Target="../media/image11.emf"/><Relationship Id="rId4" Type="http://schemas.openxmlformats.org/officeDocument/2006/relationships/oleObject" Target="../embeddings/oleObject144.bin"/></Relationships>
</file>

<file path=ppt/slideLayouts/_rels/slideLayout14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6.xml"/><Relationship Id="rId1" Type="http://schemas.openxmlformats.org/officeDocument/2006/relationships/vmlDrawing" Target="../drawings/vmlDrawing145.vml"/><Relationship Id="rId6" Type="http://schemas.openxmlformats.org/officeDocument/2006/relationships/image" Target="../media/image2.png"/><Relationship Id="rId5" Type="http://schemas.openxmlformats.org/officeDocument/2006/relationships/image" Target="../media/image12.emf"/><Relationship Id="rId4" Type="http://schemas.openxmlformats.org/officeDocument/2006/relationships/oleObject" Target="../embeddings/oleObject145.bin"/></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7.xml"/><Relationship Id="rId1" Type="http://schemas.openxmlformats.org/officeDocument/2006/relationships/vmlDrawing" Target="../drawings/vmlDrawing146.vml"/><Relationship Id="rId6" Type="http://schemas.openxmlformats.org/officeDocument/2006/relationships/image" Target="../media/image2.png"/><Relationship Id="rId5" Type="http://schemas.openxmlformats.org/officeDocument/2006/relationships/image" Target="../media/image13.emf"/><Relationship Id="rId4" Type="http://schemas.openxmlformats.org/officeDocument/2006/relationships/oleObject" Target="../embeddings/oleObject146.bin"/></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8.xml"/><Relationship Id="rId1" Type="http://schemas.openxmlformats.org/officeDocument/2006/relationships/vmlDrawing" Target="../drawings/vmlDrawing147.vml"/><Relationship Id="rId6" Type="http://schemas.openxmlformats.org/officeDocument/2006/relationships/image" Target="../media/image2.png"/><Relationship Id="rId5" Type="http://schemas.openxmlformats.org/officeDocument/2006/relationships/image" Target="../media/image14.emf"/><Relationship Id="rId4" Type="http://schemas.openxmlformats.org/officeDocument/2006/relationships/oleObject" Target="../embeddings/oleObject147.bin"/></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9.xml"/><Relationship Id="rId1" Type="http://schemas.openxmlformats.org/officeDocument/2006/relationships/vmlDrawing" Target="../drawings/vmlDrawing148.vml"/><Relationship Id="rId6" Type="http://schemas.openxmlformats.org/officeDocument/2006/relationships/image" Target="../media/image2.png"/><Relationship Id="rId5" Type="http://schemas.openxmlformats.org/officeDocument/2006/relationships/image" Target="../media/image15.emf"/><Relationship Id="rId4" Type="http://schemas.openxmlformats.org/officeDocument/2006/relationships/oleObject" Target="../embeddings/oleObject148.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20.emf"/><Relationship Id="rId4" Type="http://schemas.openxmlformats.org/officeDocument/2006/relationships/oleObject" Target="../embeddings/oleObject14.bin"/></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0.xml"/><Relationship Id="rId1" Type="http://schemas.openxmlformats.org/officeDocument/2006/relationships/vmlDrawing" Target="../drawings/vmlDrawing149.vml"/><Relationship Id="rId6" Type="http://schemas.openxmlformats.org/officeDocument/2006/relationships/image" Target="../media/image2.png"/><Relationship Id="rId5" Type="http://schemas.openxmlformats.org/officeDocument/2006/relationships/image" Target="../media/image16.emf"/><Relationship Id="rId4" Type="http://schemas.openxmlformats.org/officeDocument/2006/relationships/oleObject" Target="../embeddings/oleObject149.bin"/></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1.xml"/><Relationship Id="rId1" Type="http://schemas.openxmlformats.org/officeDocument/2006/relationships/vmlDrawing" Target="../drawings/vmlDrawing150.vml"/><Relationship Id="rId6" Type="http://schemas.openxmlformats.org/officeDocument/2006/relationships/image" Target="../media/image2.png"/><Relationship Id="rId5" Type="http://schemas.openxmlformats.org/officeDocument/2006/relationships/image" Target="../media/image17.emf"/><Relationship Id="rId4" Type="http://schemas.openxmlformats.org/officeDocument/2006/relationships/oleObject" Target="../embeddings/oleObject150.bin"/></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2.xml"/><Relationship Id="rId1" Type="http://schemas.openxmlformats.org/officeDocument/2006/relationships/vmlDrawing" Target="../drawings/vmlDrawing151.vml"/><Relationship Id="rId6" Type="http://schemas.openxmlformats.org/officeDocument/2006/relationships/image" Target="../media/image2.png"/><Relationship Id="rId5" Type="http://schemas.openxmlformats.org/officeDocument/2006/relationships/image" Target="../media/image18.emf"/><Relationship Id="rId4" Type="http://schemas.openxmlformats.org/officeDocument/2006/relationships/oleObject" Target="../embeddings/oleObject151.bin"/></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3.xml"/><Relationship Id="rId1" Type="http://schemas.openxmlformats.org/officeDocument/2006/relationships/vmlDrawing" Target="../drawings/vmlDrawing152.vml"/><Relationship Id="rId6" Type="http://schemas.openxmlformats.org/officeDocument/2006/relationships/image" Target="../media/image2.png"/><Relationship Id="rId5" Type="http://schemas.openxmlformats.org/officeDocument/2006/relationships/image" Target="../media/image19.emf"/><Relationship Id="rId4" Type="http://schemas.openxmlformats.org/officeDocument/2006/relationships/oleObject" Target="../embeddings/oleObject152.bin"/></Relationships>
</file>

<file path=ppt/slideLayouts/_rels/slideLayout15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4.xml"/><Relationship Id="rId1" Type="http://schemas.openxmlformats.org/officeDocument/2006/relationships/vmlDrawing" Target="../drawings/vmlDrawing153.vml"/><Relationship Id="rId6" Type="http://schemas.openxmlformats.org/officeDocument/2006/relationships/image" Target="../media/image2.png"/><Relationship Id="rId5" Type="http://schemas.openxmlformats.org/officeDocument/2006/relationships/image" Target="../media/image20.emf"/><Relationship Id="rId4" Type="http://schemas.openxmlformats.org/officeDocument/2006/relationships/oleObject" Target="../embeddings/oleObject153.bin"/></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5.xml"/><Relationship Id="rId1" Type="http://schemas.openxmlformats.org/officeDocument/2006/relationships/vmlDrawing" Target="../drawings/vmlDrawing154.vml"/><Relationship Id="rId6" Type="http://schemas.openxmlformats.org/officeDocument/2006/relationships/image" Target="../media/image2.png"/><Relationship Id="rId5" Type="http://schemas.openxmlformats.org/officeDocument/2006/relationships/image" Target="../media/image21.emf"/><Relationship Id="rId4" Type="http://schemas.openxmlformats.org/officeDocument/2006/relationships/oleObject" Target="../embeddings/oleObject154.bin"/></Relationships>
</file>

<file path=ppt/slideLayouts/_rels/slideLayout15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6.xml"/><Relationship Id="rId1" Type="http://schemas.openxmlformats.org/officeDocument/2006/relationships/vmlDrawing" Target="../drawings/vmlDrawing155.vml"/><Relationship Id="rId6" Type="http://schemas.openxmlformats.org/officeDocument/2006/relationships/image" Target="../media/image2.png"/><Relationship Id="rId5" Type="http://schemas.openxmlformats.org/officeDocument/2006/relationships/image" Target="../media/image22.emf"/><Relationship Id="rId4" Type="http://schemas.openxmlformats.org/officeDocument/2006/relationships/oleObject" Target="../embeddings/oleObject155.bin"/></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7.xml"/><Relationship Id="rId1" Type="http://schemas.openxmlformats.org/officeDocument/2006/relationships/vmlDrawing" Target="../drawings/vmlDrawing156.vml"/><Relationship Id="rId6" Type="http://schemas.openxmlformats.org/officeDocument/2006/relationships/image" Target="../media/image2.png"/><Relationship Id="rId5" Type="http://schemas.openxmlformats.org/officeDocument/2006/relationships/image" Target="../media/image23.emf"/><Relationship Id="rId4" Type="http://schemas.openxmlformats.org/officeDocument/2006/relationships/oleObject" Target="../embeddings/oleObject156.bin"/></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8.xml"/><Relationship Id="rId1" Type="http://schemas.openxmlformats.org/officeDocument/2006/relationships/vmlDrawing" Target="../drawings/vmlDrawing157.vml"/><Relationship Id="rId6" Type="http://schemas.openxmlformats.org/officeDocument/2006/relationships/image" Target="../media/image2.png"/><Relationship Id="rId5" Type="http://schemas.openxmlformats.org/officeDocument/2006/relationships/image" Target="../media/image24.emf"/><Relationship Id="rId4" Type="http://schemas.openxmlformats.org/officeDocument/2006/relationships/oleObject" Target="../embeddings/oleObject157.bin"/></Relationships>
</file>

<file path=ppt/slideLayouts/_rels/slideLayout159.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2.png"/><Relationship Id="rId2" Type="http://schemas.openxmlformats.org/officeDocument/2006/relationships/tags" Target="../tags/tag159.xml"/><Relationship Id="rId1" Type="http://schemas.openxmlformats.org/officeDocument/2006/relationships/vmlDrawing" Target="../drawings/vmlDrawing158.v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oleObject" Target="../embeddings/oleObject158.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21.emf"/><Relationship Id="rId4" Type="http://schemas.openxmlformats.org/officeDocument/2006/relationships/oleObject" Target="../embeddings/oleObject15.bin"/></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0.xml"/><Relationship Id="rId1" Type="http://schemas.openxmlformats.org/officeDocument/2006/relationships/vmlDrawing" Target="../drawings/vmlDrawing159.vml"/><Relationship Id="rId6" Type="http://schemas.openxmlformats.org/officeDocument/2006/relationships/image" Target="../media/image60.png"/><Relationship Id="rId5" Type="http://schemas.openxmlformats.org/officeDocument/2006/relationships/image" Target="../media/image27.emf"/><Relationship Id="rId4" Type="http://schemas.openxmlformats.org/officeDocument/2006/relationships/oleObject" Target="../embeddings/oleObject159.bin"/></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1.xml"/><Relationship Id="rId1" Type="http://schemas.openxmlformats.org/officeDocument/2006/relationships/vmlDrawing" Target="../drawings/vmlDrawing160.vml"/><Relationship Id="rId6" Type="http://schemas.openxmlformats.org/officeDocument/2006/relationships/image" Target="../media/image10.png"/><Relationship Id="rId5" Type="http://schemas.openxmlformats.org/officeDocument/2006/relationships/image" Target="../media/image27.emf"/><Relationship Id="rId4" Type="http://schemas.openxmlformats.org/officeDocument/2006/relationships/oleObject" Target="../embeddings/oleObject160.bin"/></Relationships>
</file>

<file path=ppt/slideLayouts/_rels/slideLayout16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2.xml"/><Relationship Id="rId1" Type="http://schemas.openxmlformats.org/officeDocument/2006/relationships/vmlDrawing" Target="../drawings/vmlDrawing161.vml"/><Relationship Id="rId6" Type="http://schemas.openxmlformats.org/officeDocument/2006/relationships/image" Target="../media/image10.png"/><Relationship Id="rId5" Type="http://schemas.openxmlformats.org/officeDocument/2006/relationships/image" Target="../media/image28.emf"/><Relationship Id="rId4" Type="http://schemas.openxmlformats.org/officeDocument/2006/relationships/oleObject" Target="../embeddings/oleObject161.bin"/></Relationships>
</file>

<file path=ppt/slideLayouts/_rels/slideLayout16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3.xml"/><Relationship Id="rId1" Type="http://schemas.openxmlformats.org/officeDocument/2006/relationships/vmlDrawing" Target="../drawings/vmlDrawing162.vml"/><Relationship Id="rId6" Type="http://schemas.openxmlformats.org/officeDocument/2006/relationships/image" Target="../media/image10.png"/><Relationship Id="rId5" Type="http://schemas.openxmlformats.org/officeDocument/2006/relationships/image" Target="../media/image29.emf"/><Relationship Id="rId4" Type="http://schemas.openxmlformats.org/officeDocument/2006/relationships/oleObject" Target="../embeddings/oleObject162.bin"/></Relationships>
</file>

<file path=ppt/slideLayouts/_rels/slideLayout16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4.xml"/><Relationship Id="rId1" Type="http://schemas.openxmlformats.org/officeDocument/2006/relationships/vmlDrawing" Target="../drawings/vmlDrawing163.vml"/><Relationship Id="rId6" Type="http://schemas.openxmlformats.org/officeDocument/2006/relationships/image" Target="../media/image60.png"/><Relationship Id="rId5" Type="http://schemas.openxmlformats.org/officeDocument/2006/relationships/image" Target="../media/image29.emf"/><Relationship Id="rId4" Type="http://schemas.openxmlformats.org/officeDocument/2006/relationships/oleObject" Target="../embeddings/oleObject163.bin"/></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5.xml"/><Relationship Id="rId1" Type="http://schemas.openxmlformats.org/officeDocument/2006/relationships/vmlDrawing" Target="../drawings/vmlDrawing164.vml"/><Relationship Id="rId6" Type="http://schemas.openxmlformats.org/officeDocument/2006/relationships/image" Target="../media/image10.png"/><Relationship Id="rId5" Type="http://schemas.openxmlformats.org/officeDocument/2006/relationships/image" Target="../media/image30.emf"/><Relationship Id="rId4" Type="http://schemas.openxmlformats.org/officeDocument/2006/relationships/oleObject" Target="../embeddings/oleObject164.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6.xml"/><Relationship Id="rId1" Type="http://schemas.openxmlformats.org/officeDocument/2006/relationships/vmlDrawing" Target="../drawings/vmlDrawing165.vml"/><Relationship Id="rId6" Type="http://schemas.openxmlformats.org/officeDocument/2006/relationships/image" Target="../media/image10.png"/><Relationship Id="rId5" Type="http://schemas.openxmlformats.org/officeDocument/2006/relationships/image" Target="../media/image31.emf"/><Relationship Id="rId4" Type="http://schemas.openxmlformats.org/officeDocument/2006/relationships/oleObject" Target="../embeddings/oleObject165.bin"/></Relationships>
</file>

<file path=ppt/slideLayouts/_rels/slideLayout16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7.xml"/><Relationship Id="rId1" Type="http://schemas.openxmlformats.org/officeDocument/2006/relationships/vmlDrawing" Target="../drawings/vmlDrawing166.vml"/><Relationship Id="rId6" Type="http://schemas.openxmlformats.org/officeDocument/2006/relationships/image" Target="../media/image10.png"/><Relationship Id="rId5" Type="http://schemas.openxmlformats.org/officeDocument/2006/relationships/image" Target="../media/image32.emf"/><Relationship Id="rId4" Type="http://schemas.openxmlformats.org/officeDocument/2006/relationships/oleObject" Target="../embeddings/oleObject166.bin"/></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8.xml"/><Relationship Id="rId1" Type="http://schemas.openxmlformats.org/officeDocument/2006/relationships/vmlDrawing" Target="../drawings/vmlDrawing167.vml"/><Relationship Id="rId6" Type="http://schemas.openxmlformats.org/officeDocument/2006/relationships/image" Target="../media/image2.png"/><Relationship Id="rId5" Type="http://schemas.openxmlformats.org/officeDocument/2006/relationships/image" Target="../media/image33.emf"/><Relationship Id="rId4" Type="http://schemas.openxmlformats.org/officeDocument/2006/relationships/oleObject" Target="../embeddings/oleObject167.bin"/></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9.xml"/><Relationship Id="rId1" Type="http://schemas.openxmlformats.org/officeDocument/2006/relationships/vmlDrawing" Target="../drawings/vmlDrawing168.vml"/><Relationship Id="rId6" Type="http://schemas.openxmlformats.org/officeDocument/2006/relationships/image" Target="../media/image2.png"/><Relationship Id="rId5" Type="http://schemas.openxmlformats.org/officeDocument/2006/relationships/image" Target="../media/image34.emf"/><Relationship Id="rId4" Type="http://schemas.openxmlformats.org/officeDocument/2006/relationships/oleObject" Target="../embeddings/oleObject168.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22.emf"/><Relationship Id="rId4" Type="http://schemas.openxmlformats.org/officeDocument/2006/relationships/oleObject" Target="../embeddings/oleObject16.bin"/></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0.xml"/><Relationship Id="rId1" Type="http://schemas.openxmlformats.org/officeDocument/2006/relationships/vmlDrawing" Target="../drawings/vmlDrawing169.vml"/><Relationship Id="rId6" Type="http://schemas.openxmlformats.org/officeDocument/2006/relationships/image" Target="../media/image2.png"/><Relationship Id="rId5" Type="http://schemas.openxmlformats.org/officeDocument/2006/relationships/image" Target="../media/image35.emf"/><Relationship Id="rId4" Type="http://schemas.openxmlformats.org/officeDocument/2006/relationships/oleObject" Target="../embeddings/oleObject169.bin"/></Relationships>
</file>

<file path=ppt/slideLayouts/_rels/slideLayout17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1.xml"/><Relationship Id="rId1" Type="http://schemas.openxmlformats.org/officeDocument/2006/relationships/vmlDrawing" Target="../drawings/vmlDrawing170.vml"/><Relationship Id="rId6" Type="http://schemas.openxmlformats.org/officeDocument/2006/relationships/image" Target="../media/image2.png"/><Relationship Id="rId5" Type="http://schemas.openxmlformats.org/officeDocument/2006/relationships/image" Target="../media/image36.emf"/><Relationship Id="rId4" Type="http://schemas.openxmlformats.org/officeDocument/2006/relationships/oleObject" Target="../embeddings/oleObject170.bin"/></Relationships>
</file>

<file path=ppt/slideLayouts/_rels/slideLayout17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2.xml"/><Relationship Id="rId1" Type="http://schemas.openxmlformats.org/officeDocument/2006/relationships/vmlDrawing" Target="../drawings/vmlDrawing171.vml"/><Relationship Id="rId6" Type="http://schemas.openxmlformats.org/officeDocument/2006/relationships/image" Target="../media/image2.png"/><Relationship Id="rId5" Type="http://schemas.openxmlformats.org/officeDocument/2006/relationships/image" Target="../media/image37.emf"/><Relationship Id="rId4" Type="http://schemas.openxmlformats.org/officeDocument/2006/relationships/oleObject" Target="../embeddings/oleObject171.bin"/></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3.xml"/><Relationship Id="rId1" Type="http://schemas.openxmlformats.org/officeDocument/2006/relationships/vmlDrawing" Target="../drawings/vmlDrawing172.vml"/><Relationship Id="rId6" Type="http://schemas.openxmlformats.org/officeDocument/2006/relationships/image" Target="../media/image2.png"/><Relationship Id="rId5" Type="http://schemas.openxmlformats.org/officeDocument/2006/relationships/image" Target="../media/image38.emf"/><Relationship Id="rId4" Type="http://schemas.openxmlformats.org/officeDocument/2006/relationships/oleObject" Target="../embeddings/oleObject172.bin"/></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4.xml"/><Relationship Id="rId1" Type="http://schemas.openxmlformats.org/officeDocument/2006/relationships/vmlDrawing" Target="../drawings/vmlDrawing173.vml"/><Relationship Id="rId6" Type="http://schemas.openxmlformats.org/officeDocument/2006/relationships/image" Target="../media/image2.png"/><Relationship Id="rId5" Type="http://schemas.openxmlformats.org/officeDocument/2006/relationships/image" Target="../media/image39.emf"/><Relationship Id="rId4" Type="http://schemas.openxmlformats.org/officeDocument/2006/relationships/oleObject" Target="../embeddings/oleObject173.bin"/></Relationships>
</file>

<file path=ppt/slideLayouts/_rels/slideLayout17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5.xml"/><Relationship Id="rId1" Type="http://schemas.openxmlformats.org/officeDocument/2006/relationships/vmlDrawing" Target="../drawings/vmlDrawing174.vml"/><Relationship Id="rId6" Type="http://schemas.openxmlformats.org/officeDocument/2006/relationships/image" Target="../media/image2.png"/><Relationship Id="rId5" Type="http://schemas.openxmlformats.org/officeDocument/2006/relationships/image" Target="../media/image40.emf"/><Relationship Id="rId4" Type="http://schemas.openxmlformats.org/officeDocument/2006/relationships/oleObject" Target="../embeddings/oleObject174.bin"/></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6.xml"/><Relationship Id="rId1" Type="http://schemas.openxmlformats.org/officeDocument/2006/relationships/vmlDrawing" Target="../drawings/vmlDrawing175.vml"/><Relationship Id="rId6" Type="http://schemas.openxmlformats.org/officeDocument/2006/relationships/image" Target="../media/image2.png"/><Relationship Id="rId5" Type="http://schemas.openxmlformats.org/officeDocument/2006/relationships/image" Target="../media/image41.emf"/><Relationship Id="rId4" Type="http://schemas.openxmlformats.org/officeDocument/2006/relationships/oleObject" Target="../embeddings/oleObject175.bin"/></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7.xml"/><Relationship Id="rId1" Type="http://schemas.openxmlformats.org/officeDocument/2006/relationships/vmlDrawing" Target="../drawings/vmlDrawing176.vml"/><Relationship Id="rId6" Type="http://schemas.openxmlformats.org/officeDocument/2006/relationships/image" Target="../media/image2.png"/><Relationship Id="rId5" Type="http://schemas.openxmlformats.org/officeDocument/2006/relationships/image" Target="../media/image42.emf"/><Relationship Id="rId4" Type="http://schemas.openxmlformats.org/officeDocument/2006/relationships/oleObject" Target="../embeddings/oleObject176.bin"/></Relationships>
</file>

<file path=ppt/slideLayouts/_rels/slideLayout17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8.xml"/><Relationship Id="rId1" Type="http://schemas.openxmlformats.org/officeDocument/2006/relationships/vmlDrawing" Target="../drawings/vmlDrawing177.vml"/><Relationship Id="rId6" Type="http://schemas.openxmlformats.org/officeDocument/2006/relationships/image" Target="../media/image2.png"/><Relationship Id="rId5" Type="http://schemas.openxmlformats.org/officeDocument/2006/relationships/image" Target="../media/image43.emf"/><Relationship Id="rId4" Type="http://schemas.openxmlformats.org/officeDocument/2006/relationships/oleObject" Target="../embeddings/oleObject177.bin"/></Relationships>
</file>

<file path=ppt/slideLayouts/_rels/slideLayout17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9.xml"/><Relationship Id="rId1" Type="http://schemas.openxmlformats.org/officeDocument/2006/relationships/vmlDrawing" Target="../drawings/vmlDrawing178.vml"/><Relationship Id="rId6" Type="http://schemas.openxmlformats.org/officeDocument/2006/relationships/image" Target="../media/image2.png"/><Relationship Id="rId5" Type="http://schemas.openxmlformats.org/officeDocument/2006/relationships/image" Target="../media/image44.emf"/><Relationship Id="rId4" Type="http://schemas.openxmlformats.org/officeDocument/2006/relationships/oleObject" Target="../embeddings/oleObject17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23.emf"/><Relationship Id="rId4" Type="http://schemas.openxmlformats.org/officeDocument/2006/relationships/oleObject" Target="../embeddings/oleObject17.bin"/></Relationships>
</file>

<file path=ppt/slideLayouts/_rels/slideLayout18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80.xml"/><Relationship Id="rId1" Type="http://schemas.openxmlformats.org/officeDocument/2006/relationships/vmlDrawing" Target="../drawings/vmlDrawing179.vml"/><Relationship Id="rId6" Type="http://schemas.openxmlformats.org/officeDocument/2006/relationships/image" Target="../media/image2.png"/><Relationship Id="rId5" Type="http://schemas.openxmlformats.org/officeDocument/2006/relationships/image" Target="../media/image45.emf"/><Relationship Id="rId4" Type="http://schemas.openxmlformats.org/officeDocument/2006/relationships/oleObject" Target="../embeddings/oleObject179.bin"/></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81.xml"/><Relationship Id="rId1" Type="http://schemas.openxmlformats.org/officeDocument/2006/relationships/vmlDrawing" Target="../drawings/vmlDrawing180.vml"/><Relationship Id="rId6" Type="http://schemas.openxmlformats.org/officeDocument/2006/relationships/image" Target="../media/image2.png"/><Relationship Id="rId5" Type="http://schemas.openxmlformats.org/officeDocument/2006/relationships/image" Target="../media/image46.emf"/><Relationship Id="rId4" Type="http://schemas.openxmlformats.org/officeDocument/2006/relationships/oleObject" Target="../embeddings/oleObject180.bin"/></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2.png"/><Relationship Id="rId2" Type="http://schemas.openxmlformats.org/officeDocument/2006/relationships/tags" Target="../tags/tag182.xml"/><Relationship Id="rId1" Type="http://schemas.openxmlformats.org/officeDocument/2006/relationships/vmlDrawing" Target="../drawings/vmlDrawing181.vml"/><Relationship Id="rId6" Type="http://schemas.openxmlformats.org/officeDocument/2006/relationships/image" Target="../media/image48.png"/><Relationship Id="rId5" Type="http://schemas.openxmlformats.org/officeDocument/2006/relationships/image" Target="../media/image47.emf"/><Relationship Id="rId4" Type="http://schemas.openxmlformats.org/officeDocument/2006/relationships/oleObject" Target="../embeddings/oleObject181.bin"/></Relationships>
</file>

<file path=ppt/slideLayouts/_rels/slideLayout18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83.xml"/><Relationship Id="rId1" Type="http://schemas.openxmlformats.org/officeDocument/2006/relationships/vmlDrawing" Target="../drawings/vmlDrawing182.vml"/><Relationship Id="rId6" Type="http://schemas.openxmlformats.org/officeDocument/2006/relationships/image" Target="../media/image2.png"/><Relationship Id="rId5" Type="http://schemas.openxmlformats.org/officeDocument/2006/relationships/image" Target="../media/image49.emf"/><Relationship Id="rId4" Type="http://schemas.openxmlformats.org/officeDocument/2006/relationships/oleObject" Target="../embeddings/oleObject182.bin"/></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84.xml"/><Relationship Id="rId1" Type="http://schemas.openxmlformats.org/officeDocument/2006/relationships/vmlDrawing" Target="../drawings/vmlDrawing183.vml"/><Relationship Id="rId6" Type="http://schemas.openxmlformats.org/officeDocument/2006/relationships/image" Target="../media/image51.png"/><Relationship Id="rId5" Type="http://schemas.openxmlformats.org/officeDocument/2006/relationships/image" Target="../media/image50.emf"/><Relationship Id="rId4" Type="http://schemas.openxmlformats.org/officeDocument/2006/relationships/oleObject" Target="../embeddings/oleObject183.bin"/></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85.xml"/><Relationship Id="rId1" Type="http://schemas.openxmlformats.org/officeDocument/2006/relationships/vmlDrawing" Target="../drawings/vmlDrawing184.vml"/><Relationship Id="rId6" Type="http://schemas.openxmlformats.org/officeDocument/2006/relationships/image" Target="../media/image2.png"/><Relationship Id="rId5" Type="http://schemas.openxmlformats.org/officeDocument/2006/relationships/image" Target="../media/image82.emf"/><Relationship Id="rId4" Type="http://schemas.openxmlformats.org/officeDocument/2006/relationships/oleObject" Target="../embeddings/oleObject184.bin"/></Relationships>
</file>

<file path=ppt/slideLayouts/_rels/slideLayout18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87.xml"/><Relationship Id="rId1" Type="http://schemas.openxmlformats.org/officeDocument/2006/relationships/vmlDrawing" Target="../drawings/vmlDrawing186.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186.bin"/></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88.xml"/><Relationship Id="rId1" Type="http://schemas.openxmlformats.org/officeDocument/2006/relationships/vmlDrawing" Target="../drawings/vmlDrawing187.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87.bin"/></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89.xml"/><Relationship Id="rId1" Type="http://schemas.openxmlformats.org/officeDocument/2006/relationships/vmlDrawing" Target="../drawings/vmlDrawing188.vml"/><Relationship Id="rId6" Type="http://schemas.openxmlformats.org/officeDocument/2006/relationships/image" Target="../media/image8.emf"/><Relationship Id="rId5" Type="http://schemas.openxmlformats.org/officeDocument/2006/relationships/oleObject" Target="../embeddings/oleObject188.bin"/><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24.emf"/><Relationship Id="rId4" Type="http://schemas.openxmlformats.org/officeDocument/2006/relationships/oleObject" Target="../embeddings/oleObject18.bin"/></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0.xml"/><Relationship Id="rId1" Type="http://schemas.openxmlformats.org/officeDocument/2006/relationships/vmlDrawing" Target="../drawings/vmlDrawing189.vml"/><Relationship Id="rId5" Type="http://schemas.openxmlformats.org/officeDocument/2006/relationships/image" Target="../media/image11.emf"/><Relationship Id="rId4" Type="http://schemas.openxmlformats.org/officeDocument/2006/relationships/oleObject" Target="../embeddings/oleObject189.bin"/></Relationships>
</file>

<file path=ppt/slideLayouts/_rels/slideLayout19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1.xml"/><Relationship Id="rId1" Type="http://schemas.openxmlformats.org/officeDocument/2006/relationships/vmlDrawing" Target="../drawings/vmlDrawing190.vml"/><Relationship Id="rId5" Type="http://schemas.openxmlformats.org/officeDocument/2006/relationships/image" Target="../media/image12.emf"/><Relationship Id="rId4" Type="http://schemas.openxmlformats.org/officeDocument/2006/relationships/oleObject" Target="../embeddings/oleObject190.bin"/></Relationships>
</file>

<file path=ppt/slideLayouts/_rels/slideLayout19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2.xml"/><Relationship Id="rId1" Type="http://schemas.openxmlformats.org/officeDocument/2006/relationships/vmlDrawing" Target="../drawings/vmlDrawing191.vml"/><Relationship Id="rId5" Type="http://schemas.openxmlformats.org/officeDocument/2006/relationships/image" Target="../media/image13.emf"/><Relationship Id="rId4" Type="http://schemas.openxmlformats.org/officeDocument/2006/relationships/oleObject" Target="../embeddings/oleObject191.bin"/></Relationships>
</file>

<file path=ppt/slideLayouts/_rels/slideLayout19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3.xml"/><Relationship Id="rId1" Type="http://schemas.openxmlformats.org/officeDocument/2006/relationships/vmlDrawing" Target="../drawings/vmlDrawing192.vml"/><Relationship Id="rId5" Type="http://schemas.openxmlformats.org/officeDocument/2006/relationships/image" Target="../media/image14.emf"/><Relationship Id="rId4" Type="http://schemas.openxmlformats.org/officeDocument/2006/relationships/oleObject" Target="../embeddings/oleObject192.bin"/></Relationships>
</file>

<file path=ppt/slideLayouts/_rels/slideLayout19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4.xml"/><Relationship Id="rId1" Type="http://schemas.openxmlformats.org/officeDocument/2006/relationships/vmlDrawing" Target="../drawings/vmlDrawing193.vml"/><Relationship Id="rId5" Type="http://schemas.openxmlformats.org/officeDocument/2006/relationships/image" Target="../media/image15.emf"/><Relationship Id="rId4" Type="http://schemas.openxmlformats.org/officeDocument/2006/relationships/oleObject" Target="../embeddings/oleObject193.bin"/></Relationships>
</file>

<file path=ppt/slideLayouts/_rels/slideLayout19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5.xml"/><Relationship Id="rId1" Type="http://schemas.openxmlformats.org/officeDocument/2006/relationships/vmlDrawing" Target="../drawings/vmlDrawing194.vml"/><Relationship Id="rId5" Type="http://schemas.openxmlformats.org/officeDocument/2006/relationships/image" Target="../media/image16.emf"/><Relationship Id="rId4" Type="http://schemas.openxmlformats.org/officeDocument/2006/relationships/oleObject" Target="../embeddings/oleObject194.bin"/></Relationships>
</file>

<file path=ppt/slideLayouts/_rels/slideLayout19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6.xml"/><Relationship Id="rId1" Type="http://schemas.openxmlformats.org/officeDocument/2006/relationships/vmlDrawing" Target="../drawings/vmlDrawing195.vml"/><Relationship Id="rId5" Type="http://schemas.openxmlformats.org/officeDocument/2006/relationships/image" Target="../media/image17.emf"/><Relationship Id="rId4" Type="http://schemas.openxmlformats.org/officeDocument/2006/relationships/oleObject" Target="../embeddings/oleObject195.bin"/></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7.xml"/><Relationship Id="rId1" Type="http://schemas.openxmlformats.org/officeDocument/2006/relationships/vmlDrawing" Target="../drawings/vmlDrawing196.vml"/><Relationship Id="rId5" Type="http://schemas.openxmlformats.org/officeDocument/2006/relationships/image" Target="../media/image18.emf"/><Relationship Id="rId4" Type="http://schemas.openxmlformats.org/officeDocument/2006/relationships/oleObject" Target="../embeddings/oleObject196.bin"/></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8.xml"/><Relationship Id="rId1" Type="http://schemas.openxmlformats.org/officeDocument/2006/relationships/vmlDrawing" Target="../drawings/vmlDrawing197.vml"/><Relationship Id="rId5" Type="http://schemas.openxmlformats.org/officeDocument/2006/relationships/image" Target="../media/image19.emf"/><Relationship Id="rId4" Type="http://schemas.openxmlformats.org/officeDocument/2006/relationships/oleObject" Target="../embeddings/oleObject197.bin"/></Relationships>
</file>

<file path=ppt/slideLayouts/_rels/slideLayout19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9.xml"/><Relationship Id="rId1" Type="http://schemas.openxmlformats.org/officeDocument/2006/relationships/vmlDrawing" Target="../drawings/vmlDrawing198.vml"/><Relationship Id="rId5" Type="http://schemas.openxmlformats.org/officeDocument/2006/relationships/image" Target="../media/image20.emf"/><Relationship Id="rId4" Type="http://schemas.openxmlformats.org/officeDocument/2006/relationships/oleObject" Target="../embeddings/oleObject198.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oleObject" Target="../embeddings/oleObject19.bin"/></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0.xml"/><Relationship Id="rId1" Type="http://schemas.openxmlformats.org/officeDocument/2006/relationships/vmlDrawing" Target="../drawings/vmlDrawing199.vml"/><Relationship Id="rId5" Type="http://schemas.openxmlformats.org/officeDocument/2006/relationships/image" Target="../media/image21.emf"/><Relationship Id="rId4" Type="http://schemas.openxmlformats.org/officeDocument/2006/relationships/oleObject" Target="../embeddings/oleObject199.bin"/></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1.xml"/><Relationship Id="rId1" Type="http://schemas.openxmlformats.org/officeDocument/2006/relationships/vmlDrawing" Target="../drawings/vmlDrawing200.vml"/><Relationship Id="rId5" Type="http://schemas.openxmlformats.org/officeDocument/2006/relationships/image" Target="../media/image22.emf"/><Relationship Id="rId4" Type="http://schemas.openxmlformats.org/officeDocument/2006/relationships/oleObject" Target="../embeddings/oleObject200.bin"/></Relationships>
</file>

<file path=ppt/slideLayouts/_rels/slideLayout20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2.xml"/><Relationship Id="rId1" Type="http://schemas.openxmlformats.org/officeDocument/2006/relationships/vmlDrawing" Target="../drawings/vmlDrawing201.vml"/><Relationship Id="rId5" Type="http://schemas.openxmlformats.org/officeDocument/2006/relationships/image" Target="../media/image23.emf"/><Relationship Id="rId4" Type="http://schemas.openxmlformats.org/officeDocument/2006/relationships/oleObject" Target="../embeddings/oleObject201.bin"/></Relationships>
</file>

<file path=ppt/slideLayouts/_rels/slideLayout20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3.xml"/><Relationship Id="rId1" Type="http://schemas.openxmlformats.org/officeDocument/2006/relationships/vmlDrawing" Target="../drawings/vmlDrawing202.vml"/><Relationship Id="rId5" Type="http://schemas.openxmlformats.org/officeDocument/2006/relationships/image" Target="../media/image24.emf"/><Relationship Id="rId4" Type="http://schemas.openxmlformats.org/officeDocument/2006/relationships/oleObject" Target="../embeddings/oleObject202.bin"/></Relationships>
</file>

<file path=ppt/slideLayouts/_rels/slideLayout20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4.xml"/><Relationship Id="rId1" Type="http://schemas.openxmlformats.org/officeDocument/2006/relationships/vmlDrawing" Target="../drawings/vmlDrawing203.v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oleObject" Target="../embeddings/oleObject203.bin"/></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5.xml"/><Relationship Id="rId1" Type="http://schemas.openxmlformats.org/officeDocument/2006/relationships/vmlDrawing" Target="../drawings/vmlDrawing204.vml"/><Relationship Id="rId5" Type="http://schemas.openxmlformats.org/officeDocument/2006/relationships/image" Target="../media/image27.emf"/><Relationship Id="rId4" Type="http://schemas.openxmlformats.org/officeDocument/2006/relationships/oleObject" Target="../embeddings/oleObject204.bin"/></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6.xml"/><Relationship Id="rId1" Type="http://schemas.openxmlformats.org/officeDocument/2006/relationships/vmlDrawing" Target="../drawings/vmlDrawing205.vml"/><Relationship Id="rId5" Type="http://schemas.openxmlformats.org/officeDocument/2006/relationships/image" Target="../media/image28.emf"/><Relationship Id="rId4" Type="http://schemas.openxmlformats.org/officeDocument/2006/relationships/oleObject" Target="../embeddings/oleObject205.bin"/></Relationships>
</file>

<file path=ppt/slideLayouts/_rels/slideLayout20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7.xml"/><Relationship Id="rId1" Type="http://schemas.openxmlformats.org/officeDocument/2006/relationships/vmlDrawing" Target="../drawings/vmlDrawing206.vml"/><Relationship Id="rId5" Type="http://schemas.openxmlformats.org/officeDocument/2006/relationships/image" Target="../media/image29.emf"/><Relationship Id="rId4" Type="http://schemas.openxmlformats.org/officeDocument/2006/relationships/oleObject" Target="../embeddings/oleObject206.bin"/></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8.xml"/><Relationship Id="rId1" Type="http://schemas.openxmlformats.org/officeDocument/2006/relationships/vmlDrawing" Target="../drawings/vmlDrawing207.vml"/><Relationship Id="rId5" Type="http://schemas.openxmlformats.org/officeDocument/2006/relationships/image" Target="../media/image30.emf"/><Relationship Id="rId4" Type="http://schemas.openxmlformats.org/officeDocument/2006/relationships/oleObject" Target="../embeddings/oleObject207.bin"/></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9.xml"/><Relationship Id="rId1" Type="http://schemas.openxmlformats.org/officeDocument/2006/relationships/vmlDrawing" Target="../drawings/vmlDrawing208.vml"/><Relationship Id="rId5" Type="http://schemas.openxmlformats.org/officeDocument/2006/relationships/image" Target="../media/image31.emf"/><Relationship Id="rId4" Type="http://schemas.openxmlformats.org/officeDocument/2006/relationships/oleObject" Target="../embeddings/oleObject208.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20.vml"/><Relationship Id="rId5" Type="http://schemas.openxmlformats.org/officeDocument/2006/relationships/image" Target="../media/image27.emf"/><Relationship Id="rId4" Type="http://schemas.openxmlformats.org/officeDocument/2006/relationships/oleObject" Target="../embeddings/oleObject20.bin"/></Relationships>
</file>

<file path=ppt/slideLayouts/_rels/slideLayout21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0.xml"/><Relationship Id="rId1" Type="http://schemas.openxmlformats.org/officeDocument/2006/relationships/vmlDrawing" Target="../drawings/vmlDrawing209.vml"/><Relationship Id="rId5" Type="http://schemas.openxmlformats.org/officeDocument/2006/relationships/image" Target="../media/image32.emf"/><Relationship Id="rId4" Type="http://schemas.openxmlformats.org/officeDocument/2006/relationships/oleObject" Target="../embeddings/oleObject209.bin"/></Relationships>
</file>

<file path=ppt/slideLayouts/_rels/slideLayout21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1.xml"/><Relationship Id="rId1" Type="http://schemas.openxmlformats.org/officeDocument/2006/relationships/vmlDrawing" Target="../drawings/vmlDrawing210.vml"/><Relationship Id="rId5" Type="http://schemas.openxmlformats.org/officeDocument/2006/relationships/image" Target="../media/image33.emf"/><Relationship Id="rId4" Type="http://schemas.openxmlformats.org/officeDocument/2006/relationships/oleObject" Target="../embeddings/oleObject210.bin"/></Relationships>
</file>

<file path=ppt/slideLayouts/_rels/slideLayout21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2.xml"/><Relationship Id="rId1" Type="http://schemas.openxmlformats.org/officeDocument/2006/relationships/vmlDrawing" Target="../drawings/vmlDrawing211.vml"/><Relationship Id="rId5" Type="http://schemas.openxmlformats.org/officeDocument/2006/relationships/image" Target="../media/image34.emf"/><Relationship Id="rId4" Type="http://schemas.openxmlformats.org/officeDocument/2006/relationships/oleObject" Target="../embeddings/oleObject211.bin"/></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3.xml"/><Relationship Id="rId1" Type="http://schemas.openxmlformats.org/officeDocument/2006/relationships/vmlDrawing" Target="../drawings/vmlDrawing212.vml"/><Relationship Id="rId5" Type="http://schemas.openxmlformats.org/officeDocument/2006/relationships/image" Target="../media/image35.emf"/><Relationship Id="rId4" Type="http://schemas.openxmlformats.org/officeDocument/2006/relationships/oleObject" Target="../embeddings/oleObject212.bin"/></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4.xml"/><Relationship Id="rId1" Type="http://schemas.openxmlformats.org/officeDocument/2006/relationships/vmlDrawing" Target="../drawings/vmlDrawing213.vml"/><Relationship Id="rId5" Type="http://schemas.openxmlformats.org/officeDocument/2006/relationships/image" Target="../media/image36.emf"/><Relationship Id="rId4" Type="http://schemas.openxmlformats.org/officeDocument/2006/relationships/oleObject" Target="../embeddings/oleObject213.bin"/></Relationships>
</file>

<file path=ppt/slideLayouts/_rels/slideLayout21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5.xml"/><Relationship Id="rId1" Type="http://schemas.openxmlformats.org/officeDocument/2006/relationships/vmlDrawing" Target="../drawings/vmlDrawing214.vml"/><Relationship Id="rId5" Type="http://schemas.openxmlformats.org/officeDocument/2006/relationships/image" Target="../media/image37.emf"/><Relationship Id="rId4" Type="http://schemas.openxmlformats.org/officeDocument/2006/relationships/oleObject" Target="../embeddings/oleObject214.bin"/></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6.xml"/><Relationship Id="rId1" Type="http://schemas.openxmlformats.org/officeDocument/2006/relationships/vmlDrawing" Target="../drawings/vmlDrawing215.vml"/><Relationship Id="rId6" Type="http://schemas.openxmlformats.org/officeDocument/2006/relationships/image" Target="../media/image10.png"/><Relationship Id="rId5" Type="http://schemas.openxmlformats.org/officeDocument/2006/relationships/image" Target="../media/image38.emf"/><Relationship Id="rId4" Type="http://schemas.openxmlformats.org/officeDocument/2006/relationships/oleObject" Target="../embeddings/oleObject215.bin"/></Relationships>
</file>

<file path=ppt/slideLayouts/_rels/slideLayout21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7.xml"/><Relationship Id="rId1" Type="http://schemas.openxmlformats.org/officeDocument/2006/relationships/vmlDrawing" Target="../drawings/vmlDrawing216.vml"/><Relationship Id="rId5" Type="http://schemas.openxmlformats.org/officeDocument/2006/relationships/image" Target="../media/image39.emf"/><Relationship Id="rId4" Type="http://schemas.openxmlformats.org/officeDocument/2006/relationships/oleObject" Target="../embeddings/oleObject216.bin"/></Relationships>
</file>

<file path=ppt/slideLayouts/_rels/slideLayout21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8.xml"/><Relationship Id="rId1" Type="http://schemas.openxmlformats.org/officeDocument/2006/relationships/vmlDrawing" Target="../drawings/vmlDrawing217.vml"/><Relationship Id="rId5" Type="http://schemas.openxmlformats.org/officeDocument/2006/relationships/image" Target="../media/image40.emf"/><Relationship Id="rId4" Type="http://schemas.openxmlformats.org/officeDocument/2006/relationships/oleObject" Target="../embeddings/oleObject217.bin"/></Relationships>
</file>

<file path=ppt/slideLayouts/_rels/slideLayout21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9.xml"/><Relationship Id="rId1" Type="http://schemas.openxmlformats.org/officeDocument/2006/relationships/vmlDrawing" Target="../drawings/vmlDrawing218.vml"/><Relationship Id="rId5" Type="http://schemas.openxmlformats.org/officeDocument/2006/relationships/image" Target="../media/image41.emf"/><Relationship Id="rId4" Type="http://schemas.openxmlformats.org/officeDocument/2006/relationships/oleObject" Target="../embeddings/oleObject218.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28.emf"/><Relationship Id="rId4" Type="http://schemas.openxmlformats.org/officeDocument/2006/relationships/oleObject" Target="../embeddings/oleObject21.bin"/></Relationships>
</file>

<file path=ppt/slideLayouts/_rels/slideLayout22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0.xml"/><Relationship Id="rId1" Type="http://schemas.openxmlformats.org/officeDocument/2006/relationships/vmlDrawing" Target="../drawings/vmlDrawing219.vml"/><Relationship Id="rId5" Type="http://schemas.openxmlformats.org/officeDocument/2006/relationships/image" Target="../media/image42.emf"/><Relationship Id="rId4" Type="http://schemas.openxmlformats.org/officeDocument/2006/relationships/oleObject" Target="../embeddings/oleObject219.bin"/></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1.xml"/><Relationship Id="rId1" Type="http://schemas.openxmlformats.org/officeDocument/2006/relationships/vmlDrawing" Target="../drawings/vmlDrawing220.vml"/><Relationship Id="rId5" Type="http://schemas.openxmlformats.org/officeDocument/2006/relationships/image" Target="../media/image43.emf"/><Relationship Id="rId4" Type="http://schemas.openxmlformats.org/officeDocument/2006/relationships/oleObject" Target="../embeddings/oleObject220.bin"/></Relationships>
</file>

<file path=ppt/slideLayouts/_rels/slideLayout22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2.xml"/><Relationship Id="rId1" Type="http://schemas.openxmlformats.org/officeDocument/2006/relationships/vmlDrawing" Target="../drawings/vmlDrawing221.vml"/><Relationship Id="rId5" Type="http://schemas.openxmlformats.org/officeDocument/2006/relationships/image" Target="../media/image44.emf"/><Relationship Id="rId4" Type="http://schemas.openxmlformats.org/officeDocument/2006/relationships/oleObject" Target="../embeddings/oleObject221.bin"/></Relationships>
</file>

<file path=ppt/slideLayouts/_rels/slideLayout22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3.xml"/><Relationship Id="rId1" Type="http://schemas.openxmlformats.org/officeDocument/2006/relationships/vmlDrawing" Target="../drawings/vmlDrawing222.vml"/><Relationship Id="rId5" Type="http://schemas.openxmlformats.org/officeDocument/2006/relationships/image" Target="../media/image45.emf"/><Relationship Id="rId4" Type="http://schemas.openxmlformats.org/officeDocument/2006/relationships/oleObject" Target="../embeddings/oleObject222.bin"/></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4.xml"/><Relationship Id="rId1" Type="http://schemas.openxmlformats.org/officeDocument/2006/relationships/vmlDrawing" Target="../drawings/vmlDrawing223.vml"/><Relationship Id="rId5" Type="http://schemas.openxmlformats.org/officeDocument/2006/relationships/image" Target="../media/image46.emf"/><Relationship Id="rId4" Type="http://schemas.openxmlformats.org/officeDocument/2006/relationships/oleObject" Target="../embeddings/oleObject223.bin"/></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5.xml"/><Relationship Id="rId1" Type="http://schemas.openxmlformats.org/officeDocument/2006/relationships/vmlDrawing" Target="../drawings/vmlDrawing224.vml"/><Relationship Id="rId6" Type="http://schemas.openxmlformats.org/officeDocument/2006/relationships/image" Target="../media/image48.png"/><Relationship Id="rId5" Type="http://schemas.openxmlformats.org/officeDocument/2006/relationships/image" Target="../media/image47.emf"/><Relationship Id="rId4" Type="http://schemas.openxmlformats.org/officeDocument/2006/relationships/oleObject" Target="../embeddings/oleObject224.bin"/></Relationships>
</file>

<file path=ppt/slideLayouts/_rels/slideLayout22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6.xml"/><Relationship Id="rId1" Type="http://schemas.openxmlformats.org/officeDocument/2006/relationships/vmlDrawing" Target="../drawings/vmlDrawing225.vml"/><Relationship Id="rId5" Type="http://schemas.openxmlformats.org/officeDocument/2006/relationships/image" Target="../media/image49.emf"/><Relationship Id="rId4" Type="http://schemas.openxmlformats.org/officeDocument/2006/relationships/oleObject" Target="../embeddings/oleObject225.bin"/></Relationships>
</file>

<file path=ppt/slideLayouts/_rels/slideLayout22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7.xml"/><Relationship Id="rId1" Type="http://schemas.openxmlformats.org/officeDocument/2006/relationships/vmlDrawing" Target="../drawings/vmlDrawing226.vml"/><Relationship Id="rId6" Type="http://schemas.openxmlformats.org/officeDocument/2006/relationships/image" Target="../media/image51.png"/><Relationship Id="rId5" Type="http://schemas.openxmlformats.org/officeDocument/2006/relationships/image" Target="../media/image50.emf"/><Relationship Id="rId4" Type="http://schemas.openxmlformats.org/officeDocument/2006/relationships/oleObject" Target="../embeddings/oleObject226.bin"/></Relationships>
</file>

<file path=ppt/slideLayouts/_rels/slideLayout22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8.xml"/><Relationship Id="rId1" Type="http://schemas.openxmlformats.org/officeDocument/2006/relationships/vmlDrawing" Target="../drawings/vmlDrawing227.vml"/><Relationship Id="rId6" Type="http://schemas.openxmlformats.org/officeDocument/2006/relationships/image" Target="../media/image53.png"/><Relationship Id="rId5" Type="http://schemas.openxmlformats.org/officeDocument/2006/relationships/image" Target="NULL"/><Relationship Id="rId4" Type="http://schemas.openxmlformats.org/officeDocument/2006/relationships/oleObject" Target="../embeddings/oleObject227.bin"/></Relationships>
</file>

<file path=ppt/slideLayouts/_rels/slideLayout22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9.xml"/><Relationship Id="rId1" Type="http://schemas.openxmlformats.org/officeDocument/2006/relationships/vmlDrawing" Target="../drawings/vmlDrawing228.vml"/><Relationship Id="rId6" Type="http://schemas.openxmlformats.org/officeDocument/2006/relationships/image" Target="../media/image87.png"/><Relationship Id="rId5" Type="http://schemas.openxmlformats.org/officeDocument/2006/relationships/image" Target="NULL"/><Relationship Id="rId4" Type="http://schemas.openxmlformats.org/officeDocument/2006/relationships/oleObject" Target="../embeddings/oleObject228.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29.emf"/><Relationship Id="rId4" Type="http://schemas.openxmlformats.org/officeDocument/2006/relationships/oleObject" Target="../embeddings/oleObject22.bin"/></Relationships>
</file>

<file path=ppt/slideLayouts/_rels/slideLayout23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31.xml"/><Relationship Id="rId1" Type="http://schemas.openxmlformats.org/officeDocument/2006/relationships/vmlDrawing" Target="../drawings/vmlDrawing230.vml"/><Relationship Id="rId6" Type="http://schemas.openxmlformats.org/officeDocument/2006/relationships/image" Target="../media/image57.png"/><Relationship Id="rId5" Type="http://schemas.openxmlformats.org/officeDocument/2006/relationships/image" Target="../media/image76.emf"/><Relationship Id="rId4" Type="http://schemas.openxmlformats.org/officeDocument/2006/relationships/oleObject" Target="../embeddings/oleObject230.bin"/></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32.xml"/><Relationship Id="rId1" Type="http://schemas.openxmlformats.org/officeDocument/2006/relationships/vmlDrawing" Target="../drawings/vmlDrawing231.vml"/><Relationship Id="rId6" Type="http://schemas.openxmlformats.org/officeDocument/2006/relationships/image" Target="../media/image77.png"/><Relationship Id="rId5" Type="http://schemas.openxmlformats.org/officeDocument/2006/relationships/image" Target="../media/image6.emf"/><Relationship Id="rId4" Type="http://schemas.openxmlformats.org/officeDocument/2006/relationships/oleObject" Target="../embeddings/oleObject231.bin"/></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8.xml"/><Relationship Id="rId7" Type="http://schemas.openxmlformats.org/officeDocument/2006/relationships/image" Target="../media/image60.png"/><Relationship Id="rId2" Type="http://schemas.openxmlformats.org/officeDocument/2006/relationships/tags" Target="../tags/tag233.xml"/><Relationship Id="rId1" Type="http://schemas.openxmlformats.org/officeDocument/2006/relationships/vmlDrawing" Target="../drawings/vmlDrawing232.vml"/><Relationship Id="rId6" Type="http://schemas.openxmlformats.org/officeDocument/2006/relationships/image" Target="../media/image8.emf"/><Relationship Id="rId5" Type="http://schemas.openxmlformats.org/officeDocument/2006/relationships/oleObject" Target="../embeddings/oleObject232.bin"/><Relationship Id="rId4" Type="http://schemas.openxmlformats.org/officeDocument/2006/relationships/image" Target="../media/image78.png"/></Relationships>
</file>

<file path=ppt/slideLayouts/_rels/slideLayout23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34.xml"/><Relationship Id="rId1" Type="http://schemas.openxmlformats.org/officeDocument/2006/relationships/vmlDrawing" Target="../drawings/vmlDrawing233.vml"/><Relationship Id="rId5" Type="http://schemas.openxmlformats.org/officeDocument/2006/relationships/image" Target="../media/image79.emf"/><Relationship Id="rId4" Type="http://schemas.openxmlformats.org/officeDocument/2006/relationships/oleObject" Target="../embeddings/oleObject233.bin"/></Relationships>
</file>

<file path=ppt/slideLayouts/_rels/slideLayout23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35.xml"/><Relationship Id="rId1" Type="http://schemas.openxmlformats.org/officeDocument/2006/relationships/vmlDrawing" Target="../drawings/vmlDrawing234.vml"/><Relationship Id="rId5" Type="http://schemas.openxmlformats.org/officeDocument/2006/relationships/image" Target="../media/image80.emf"/><Relationship Id="rId4" Type="http://schemas.openxmlformats.org/officeDocument/2006/relationships/oleObject" Target="../embeddings/oleObject234.bin"/></Relationships>
</file>

<file path=ppt/slideLayouts/_rels/slideLayout23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36.xml"/><Relationship Id="rId1" Type="http://schemas.openxmlformats.org/officeDocument/2006/relationships/vmlDrawing" Target="../drawings/vmlDrawing235.vml"/><Relationship Id="rId5" Type="http://schemas.openxmlformats.org/officeDocument/2006/relationships/image" Target="../media/image81.emf"/><Relationship Id="rId4" Type="http://schemas.openxmlformats.org/officeDocument/2006/relationships/oleObject" Target="../embeddings/oleObject235.bin"/></Relationships>
</file>

<file path=ppt/slideLayouts/_rels/slideLayout23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37.xml"/><Relationship Id="rId1" Type="http://schemas.openxmlformats.org/officeDocument/2006/relationships/vmlDrawing" Target="../drawings/vmlDrawing236.vml"/><Relationship Id="rId5" Type="http://schemas.openxmlformats.org/officeDocument/2006/relationships/image" Target="../media/image82.emf"/><Relationship Id="rId4" Type="http://schemas.openxmlformats.org/officeDocument/2006/relationships/oleObject" Target="../embeddings/oleObject236.bin"/></Relationships>
</file>

<file path=ppt/slideLayouts/_rels/slideLayout23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38.xml"/><Relationship Id="rId1" Type="http://schemas.openxmlformats.org/officeDocument/2006/relationships/vmlDrawing" Target="../drawings/vmlDrawing237.vml"/><Relationship Id="rId5" Type="http://schemas.openxmlformats.org/officeDocument/2006/relationships/image" Target="../media/image83.emf"/><Relationship Id="rId4" Type="http://schemas.openxmlformats.org/officeDocument/2006/relationships/oleObject" Target="../embeddings/oleObject237.bin"/></Relationships>
</file>

<file path=ppt/slideLayouts/_rels/slideLayout23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39.xml"/><Relationship Id="rId1" Type="http://schemas.openxmlformats.org/officeDocument/2006/relationships/vmlDrawing" Target="../drawings/vmlDrawing238.vml"/><Relationship Id="rId5" Type="http://schemas.openxmlformats.org/officeDocument/2006/relationships/image" Target="../media/image84.emf"/><Relationship Id="rId4" Type="http://schemas.openxmlformats.org/officeDocument/2006/relationships/oleObject" Target="../embeddings/oleObject238.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30.emf"/><Relationship Id="rId4" Type="http://schemas.openxmlformats.org/officeDocument/2006/relationships/oleObject" Target="../embeddings/oleObject23.bin"/></Relationships>
</file>

<file path=ppt/slideLayouts/_rels/slideLayout24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40.xml"/><Relationship Id="rId1" Type="http://schemas.openxmlformats.org/officeDocument/2006/relationships/vmlDrawing" Target="../drawings/vmlDrawing239.vml"/><Relationship Id="rId6" Type="http://schemas.openxmlformats.org/officeDocument/2006/relationships/image" Target="../media/image74.png"/><Relationship Id="rId5" Type="http://schemas.openxmlformats.org/officeDocument/2006/relationships/image" Target="../media/image85.emf"/><Relationship Id="rId4" Type="http://schemas.openxmlformats.org/officeDocument/2006/relationships/oleObject" Target="../embeddings/oleObject239.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31.emf"/><Relationship Id="rId4" Type="http://schemas.openxmlformats.org/officeDocument/2006/relationships/oleObject" Target="../embeddings/oleObject24.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32.emf"/><Relationship Id="rId4" Type="http://schemas.openxmlformats.org/officeDocument/2006/relationships/oleObject" Target="../embeddings/oleObject25.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33.emf"/><Relationship Id="rId4" Type="http://schemas.openxmlformats.org/officeDocument/2006/relationships/oleObject" Target="../embeddings/oleObject26.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34.emf"/><Relationship Id="rId4" Type="http://schemas.openxmlformats.org/officeDocument/2006/relationships/oleObject" Target="../embeddings/oleObject27.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35.emf"/><Relationship Id="rId4" Type="http://schemas.openxmlformats.org/officeDocument/2006/relationships/oleObject" Target="../embeddings/oleObject28.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36.emf"/><Relationship Id="rId4" Type="http://schemas.openxmlformats.org/officeDocument/2006/relationships/oleObject" Target="../embeddings/oleObject29.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37.emf"/><Relationship Id="rId4" Type="http://schemas.openxmlformats.org/officeDocument/2006/relationships/oleObject" Target="../embeddings/oleObject30.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vmlDrawing" Target="../drawings/vmlDrawing31.vml"/><Relationship Id="rId6" Type="http://schemas.openxmlformats.org/officeDocument/2006/relationships/image" Target="../media/image10.png"/><Relationship Id="rId5" Type="http://schemas.openxmlformats.org/officeDocument/2006/relationships/image" Target="../media/image38.emf"/><Relationship Id="rId4" Type="http://schemas.openxmlformats.org/officeDocument/2006/relationships/oleObject" Target="../embeddings/oleObject31.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39.emf"/><Relationship Id="rId4" Type="http://schemas.openxmlformats.org/officeDocument/2006/relationships/oleObject" Target="../embeddings/oleObject32.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40.emf"/><Relationship Id="rId4" Type="http://schemas.openxmlformats.org/officeDocument/2006/relationships/oleObject" Target="../embeddings/oleObject33.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41.emf"/><Relationship Id="rId4" Type="http://schemas.openxmlformats.org/officeDocument/2006/relationships/oleObject" Target="../embeddings/oleObject34.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42.emf"/><Relationship Id="rId4" Type="http://schemas.openxmlformats.org/officeDocument/2006/relationships/oleObject" Target="../embeddings/oleObject35.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43.emf"/><Relationship Id="rId4" Type="http://schemas.openxmlformats.org/officeDocument/2006/relationships/oleObject" Target="../embeddings/oleObject36.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44.emf"/><Relationship Id="rId4" Type="http://schemas.openxmlformats.org/officeDocument/2006/relationships/oleObject" Target="../embeddings/oleObject37.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45.emf"/><Relationship Id="rId4" Type="http://schemas.openxmlformats.org/officeDocument/2006/relationships/oleObject" Target="../embeddings/oleObject38.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46.emf"/><Relationship Id="rId4" Type="http://schemas.openxmlformats.org/officeDocument/2006/relationships/oleObject" Target="../embeddings/oleObject39.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vmlDrawing" Target="../drawings/vmlDrawing40.vml"/><Relationship Id="rId6" Type="http://schemas.openxmlformats.org/officeDocument/2006/relationships/image" Target="../media/image48.png"/><Relationship Id="rId5" Type="http://schemas.openxmlformats.org/officeDocument/2006/relationships/image" Target="../media/image47.emf"/><Relationship Id="rId4" Type="http://schemas.openxmlformats.org/officeDocument/2006/relationships/oleObject" Target="../embeddings/oleObject40.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49.emf"/><Relationship Id="rId4" Type="http://schemas.openxmlformats.org/officeDocument/2006/relationships/oleObject" Target="../embeddings/oleObject41.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vmlDrawing" Target="../drawings/vmlDrawing42.vml"/><Relationship Id="rId6" Type="http://schemas.openxmlformats.org/officeDocument/2006/relationships/image" Target="../media/image51.png"/><Relationship Id="rId5" Type="http://schemas.openxmlformats.org/officeDocument/2006/relationships/image" Target="../media/image50.emf"/><Relationship Id="rId4" Type="http://schemas.openxmlformats.org/officeDocument/2006/relationships/oleObject" Target="../embeddings/oleObject42.bin"/></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5.xml"/><Relationship Id="rId1" Type="http://schemas.openxmlformats.org/officeDocument/2006/relationships/vmlDrawing" Target="../drawings/vmlDrawing44.vml"/><Relationship Id="rId6" Type="http://schemas.openxmlformats.org/officeDocument/2006/relationships/image" Target="../media/image6.emf"/><Relationship Id="rId5" Type="http://schemas.openxmlformats.org/officeDocument/2006/relationships/oleObject" Target="../embeddings/oleObject44.bin"/><Relationship Id="rId4" Type="http://schemas.openxmlformats.org/officeDocument/2006/relationships/image" Target="../media/image54.png"/></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6.emf"/><Relationship Id="rId5" Type="http://schemas.openxmlformats.org/officeDocument/2006/relationships/oleObject" Target="../embeddings/oleObject45.bin"/><Relationship Id="rId4" Type="http://schemas.openxmlformats.org/officeDocument/2006/relationships/image" Target="../media/image55.png"/></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7.xml"/><Relationship Id="rId1" Type="http://schemas.openxmlformats.org/officeDocument/2006/relationships/vmlDrawing" Target="../drawings/vmlDrawing46.vml"/><Relationship Id="rId6" Type="http://schemas.openxmlformats.org/officeDocument/2006/relationships/image" Target="../media/image6.emf"/><Relationship Id="rId5" Type="http://schemas.openxmlformats.org/officeDocument/2006/relationships/oleObject" Target="../embeddings/oleObject46.bin"/><Relationship Id="rId4" Type="http://schemas.openxmlformats.org/officeDocument/2006/relationships/image" Target="../media/image56.png"/></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7.png"/><Relationship Id="rId2" Type="http://schemas.openxmlformats.org/officeDocument/2006/relationships/tags" Target="../tags/tag48.xml"/><Relationship Id="rId1" Type="http://schemas.openxmlformats.org/officeDocument/2006/relationships/vmlDrawing" Target="../drawings/vmlDrawing47.vml"/><Relationship Id="rId6" Type="http://schemas.openxmlformats.org/officeDocument/2006/relationships/image" Target="../media/image6.emf"/><Relationship Id="rId5" Type="http://schemas.openxmlformats.org/officeDocument/2006/relationships/oleObject" Target="../embeddings/oleObject47.bin"/><Relationship Id="rId4" Type="http://schemas.openxmlformats.org/officeDocument/2006/relationships/image" Target="../media/image54.png"/></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7.png"/><Relationship Id="rId2" Type="http://schemas.openxmlformats.org/officeDocument/2006/relationships/tags" Target="../tags/tag49.xml"/><Relationship Id="rId1" Type="http://schemas.openxmlformats.org/officeDocument/2006/relationships/vmlDrawing" Target="../drawings/vmlDrawing48.vml"/><Relationship Id="rId6" Type="http://schemas.openxmlformats.org/officeDocument/2006/relationships/image" Target="../media/image6.emf"/><Relationship Id="rId5" Type="http://schemas.openxmlformats.org/officeDocument/2006/relationships/oleObject" Target="../embeddings/oleObject48.bin"/><Relationship Id="rId4" Type="http://schemas.openxmlformats.org/officeDocument/2006/relationships/image" Target="../media/image55.pn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0.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image" Target="../media/image9.png"/></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6.emf"/><Relationship Id="rId2" Type="http://schemas.openxmlformats.org/officeDocument/2006/relationships/tags" Target="../tags/tag50.xml"/><Relationship Id="rId1" Type="http://schemas.openxmlformats.org/officeDocument/2006/relationships/vmlDrawing" Target="../drawings/vmlDrawing49.vml"/><Relationship Id="rId6" Type="http://schemas.openxmlformats.org/officeDocument/2006/relationships/oleObject" Target="../embeddings/oleObject49.bin"/><Relationship Id="rId5" Type="http://schemas.openxmlformats.org/officeDocument/2006/relationships/image" Target="../media/image56.png"/><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60.png"/><Relationship Id="rId2" Type="http://schemas.openxmlformats.org/officeDocument/2006/relationships/tags" Target="../tags/tag51.xml"/><Relationship Id="rId1" Type="http://schemas.openxmlformats.org/officeDocument/2006/relationships/vmlDrawing" Target="../drawings/vmlDrawing50.vml"/><Relationship Id="rId6" Type="http://schemas.openxmlformats.org/officeDocument/2006/relationships/image" Target="../media/image58.emf"/><Relationship Id="rId5" Type="http://schemas.openxmlformats.org/officeDocument/2006/relationships/oleObject" Target="../embeddings/oleObject50.bin"/><Relationship Id="rId4" Type="http://schemas.openxmlformats.org/officeDocument/2006/relationships/image" Target="../media/image59.png"/></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2.xml"/><Relationship Id="rId1" Type="http://schemas.openxmlformats.org/officeDocument/2006/relationships/vmlDrawing" Target="../drawings/vmlDrawing51.vml"/><Relationship Id="rId6" Type="http://schemas.openxmlformats.org/officeDocument/2006/relationships/image" Target="../media/image60.png"/><Relationship Id="rId5" Type="http://schemas.openxmlformats.org/officeDocument/2006/relationships/image" Target="../media/image61.emf"/><Relationship Id="rId4" Type="http://schemas.openxmlformats.org/officeDocument/2006/relationships/oleObject" Target="../embeddings/oleObject51.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3.xml"/><Relationship Id="rId1" Type="http://schemas.openxmlformats.org/officeDocument/2006/relationships/vmlDrawing" Target="../drawings/vmlDrawing52.vml"/><Relationship Id="rId6" Type="http://schemas.openxmlformats.org/officeDocument/2006/relationships/image" Target="../media/image60.png"/><Relationship Id="rId5" Type="http://schemas.openxmlformats.org/officeDocument/2006/relationships/image" Target="../media/image62.emf"/><Relationship Id="rId4" Type="http://schemas.openxmlformats.org/officeDocument/2006/relationships/oleObject" Target="../embeddings/oleObject52.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4.xml"/><Relationship Id="rId1" Type="http://schemas.openxmlformats.org/officeDocument/2006/relationships/vmlDrawing" Target="../drawings/vmlDrawing53.vml"/><Relationship Id="rId6" Type="http://schemas.openxmlformats.org/officeDocument/2006/relationships/image" Target="../media/image60.png"/><Relationship Id="rId5" Type="http://schemas.openxmlformats.org/officeDocument/2006/relationships/image" Target="../media/image63.emf"/><Relationship Id="rId4" Type="http://schemas.openxmlformats.org/officeDocument/2006/relationships/oleObject" Target="../embeddings/oleObject53.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5.xml"/><Relationship Id="rId1" Type="http://schemas.openxmlformats.org/officeDocument/2006/relationships/vmlDrawing" Target="../drawings/vmlDrawing54.vml"/><Relationship Id="rId6" Type="http://schemas.openxmlformats.org/officeDocument/2006/relationships/image" Target="../media/image60.png"/><Relationship Id="rId5" Type="http://schemas.openxmlformats.org/officeDocument/2006/relationships/image" Target="../media/image64.emf"/><Relationship Id="rId4" Type="http://schemas.openxmlformats.org/officeDocument/2006/relationships/oleObject" Target="../embeddings/oleObject54.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60.png"/><Relationship Id="rId2" Type="http://schemas.openxmlformats.org/officeDocument/2006/relationships/tags" Target="../tags/tag56.xml"/><Relationship Id="rId1" Type="http://schemas.openxmlformats.org/officeDocument/2006/relationships/vmlDrawing" Target="../drawings/vmlDrawing55.vml"/><Relationship Id="rId6" Type="http://schemas.openxmlformats.org/officeDocument/2006/relationships/image" Target="../media/image66.png"/><Relationship Id="rId5" Type="http://schemas.openxmlformats.org/officeDocument/2006/relationships/image" Target="../media/image65.emf"/><Relationship Id="rId4" Type="http://schemas.openxmlformats.org/officeDocument/2006/relationships/oleObject" Target="../embeddings/oleObject55.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7.xml"/><Relationship Id="rId1" Type="http://schemas.openxmlformats.org/officeDocument/2006/relationships/vmlDrawing" Target="../drawings/vmlDrawing56.vml"/><Relationship Id="rId6" Type="http://schemas.openxmlformats.org/officeDocument/2006/relationships/image" Target="../media/image60.png"/><Relationship Id="rId5" Type="http://schemas.openxmlformats.org/officeDocument/2006/relationships/image" Target="../media/image67.emf"/><Relationship Id="rId4" Type="http://schemas.openxmlformats.org/officeDocument/2006/relationships/oleObject" Target="../embeddings/oleObject56.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8.xml"/><Relationship Id="rId1" Type="http://schemas.openxmlformats.org/officeDocument/2006/relationships/vmlDrawing" Target="../drawings/vmlDrawing57.vml"/><Relationship Id="rId6" Type="http://schemas.openxmlformats.org/officeDocument/2006/relationships/image" Target="../media/image60.png"/><Relationship Id="rId5" Type="http://schemas.openxmlformats.org/officeDocument/2006/relationships/image" Target="../media/image68.emf"/><Relationship Id="rId4" Type="http://schemas.openxmlformats.org/officeDocument/2006/relationships/oleObject" Target="../embeddings/oleObject57.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9.xml"/><Relationship Id="rId1" Type="http://schemas.openxmlformats.org/officeDocument/2006/relationships/vmlDrawing" Target="../drawings/vmlDrawing58.vml"/><Relationship Id="rId6" Type="http://schemas.openxmlformats.org/officeDocument/2006/relationships/image" Target="../media/image60.png"/><Relationship Id="rId5" Type="http://schemas.openxmlformats.org/officeDocument/2006/relationships/image" Target="../media/image69.emf"/><Relationship Id="rId4" Type="http://schemas.openxmlformats.org/officeDocument/2006/relationships/oleObject" Target="../embeddings/oleObject58.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1.emf"/><Relationship Id="rId4" Type="http://schemas.openxmlformats.org/officeDocument/2006/relationships/oleObject" Target="../embeddings/oleObject5.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0.xml"/><Relationship Id="rId1" Type="http://schemas.openxmlformats.org/officeDocument/2006/relationships/vmlDrawing" Target="../drawings/vmlDrawing59.vml"/><Relationship Id="rId6" Type="http://schemas.openxmlformats.org/officeDocument/2006/relationships/image" Target="../media/image60.png"/><Relationship Id="rId5" Type="http://schemas.openxmlformats.org/officeDocument/2006/relationships/image" Target="../media/image70.emf"/><Relationship Id="rId4" Type="http://schemas.openxmlformats.org/officeDocument/2006/relationships/oleObject" Target="../embeddings/oleObject59.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60.png"/><Relationship Id="rId2" Type="http://schemas.openxmlformats.org/officeDocument/2006/relationships/tags" Target="../tags/tag61.xml"/><Relationship Id="rId1" Type="http://schemas.openxmlformats.org/officeDocument/2006/relationships/vmlDrawing" Target="../drawings/vmlDrawing60.vml"/><Relationship Id="rId6" Type="http://schemas.openxmlformats.org/officeDocument/2006/relationships/image" Target="../media/image72.png"/><Relationship Id="rId5" Type="http://schemas.openxmlformats.org/officeDocument/2006/relationships/image" Target="../media/image71.emf"/><Relationship Id="rId4" Type="http://schemas.openxmlformats.org/officeDocument/2006/relationships/oleObject" Target="../embeddings/oleObject60.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2.xml"/><Relationship Id="rId1" Type="http://schemas.openxmlformats.org/officeDocument/2006/relationships/vmlDrawing" Target="../drawings/vmlDrawing61.vml"/><Relationship Id="rId6" Type="http://schemas.openxmlformats.org/officeDocument/2006/relationships/image" Target="../media/image74.png"/><Relationship Id="rId5" Type="http://schemas.openxmlformats.org/officeDocument/2006/relationships/image" Target="../media/image73.emf"/><Relationship Id="rId4" Type="http://schemas.openxmlformats.org/officeDocument/2006/relationships/oleObject" Target="../embeddings/oleObject61.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4.xml"/><Relationship Id="rId1" Type="http://schemas.openxmlformats.org/officeDocument/2006/relationships/vmlDrawing" Target="../drawings/vmlDrawing63.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63.bin"/></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5.xml"/><Relationship Id="rId1" Type="http://schemas.openxmlformats.org/officeDocument/2006/relationships/vmlDrawing" Target="../drawings/vmlDrawing64.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64.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0.png"/><Relationship Id="rId2" Type="http://schemas.openxmlformats.org/officeDocument/2006/relationships/tags" Target="../tags/tag66.xml"/><Relationship Id="rId1" Type="http://schemas.openxmlformats.org/officeDocument/2006/relationships/vmlDrawing" Target="../drawings/vmlDrawing65.vml"/><Relationship Id="rId6" Type="http://schemas.openxmlformats.org/officeDocument/2006/relationships/image" Target="../media/image8.emf"/><Relationship Id="rId5" Type="http://schemas.openxmlformats.org/officeDocument/2006/relationships/oleObject" Target="../embeddings/oleObject65.bin"/><Relationship Id="rId4" Type="http://schemas.openxmlformats.org/officeDocument/2006/relationships/image" Target="../media/image9.png"/></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7.xml"/><Relationship Id="rId1" Type="http://schemas.openxmlformats.org/officeDocument/2006/relationships/vmlDrawing" Target="../drawings/vmlDrawing66.vml"/><Relationship Id="rId6" Type="http://schemas.openxmlformats.org/officeDocument/2006/relationships/image" Target="../media/image10.png"/><Relationship Id="rId5" Type="http://schemas.openxmlformats.org/officeDocument/2006/relationships/image" Target="../media/image11.emf"/><Relationship Id="rId4" Type="http://schemas.openxmlformats.org/officeDocument/2006/relationships/oleObject" Target="../embeddings/oleObject66.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8.xml"/><Relationship Id="rId1" Type="http://schemas.openxmlformats.org/officeDocument/2006/relationships/vmlDrawing" Target="../drawings/vmlDrawing67.vml"/><Relationship Id="rId6" Type="http://schemas.openxmlformats.org/officeDocument/2006/relationships/image" Target="../media/image10.png"/><Relationship Id="rId5" Type="http://schemas.openxmlformats.org/officeDocument/2006/relationships/image" Target="../media/image12.emf"/><Relationship Id="rId4" Type="http://schemas.openxmlformats.org/officeDocument/2006/relationships/oleObject" Target="../embeddings/oleObject67.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9.xml"/><Relationship Id="rId1" Type="http://schemas.openxmlformats.org/officeDocument/2006/relationships/vmlDrawing" Target="../drawings/vmlDrawing68.vml"/><Relationship Id="rId6" Type="http://schemas.openxmlformats.org/officeDocument/2006/relationships/image" Target="../media/image10.png"/><Relationship Id="rId5" Type="http://schemas.openxmlformats.org/officeDocument/2006/relationships/image" Target="../media/image13.emf"/><Relationship Id="rId4" Type="http://schemas.openxmlformats.org/officeDocument/2006/relationships/oleObject" Target="../embeddings/oleObject68.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2.emf"/><Relationship Id="rId4" Type="http://schemas.openxmlformats.org/officeDocument/2006/relationships/oleObject" Target="../embeddings/oleObject6.bin"/></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0.xml"/><Relationship Id="rId1" Type="http://schemas.openxmlformats.org/officeDocument/2006/relationships/vmlDrawing" Target="../drawings/vmlDrawing69.vml"/><Relationship Id="rId6" Type="http://schemas.openxmlformats.org/officeDocument/2006/relationships/image" Target="../media/image10.png"/><Relationship Id="rId5" Type="http://schemas.openxmlformats.org/officeDocument/2006/relationships/image" Target="../media/image14.emf"/><Relationship Id="rId4" Type="http://schemas.openxmlformats.org/officeDocument/2006/relationships/oleObject" Target="../embeddings/oleObject69.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1.xml"/><Relationship Id="rId1" Type="http://schemas.openxmlformats.org/officeDocument/2006/relationships/vmlDrawing" Target="../drawings/vmlDrawing70.vml"/><Relationship Id="rId6" Type="http://schemas.openxmlformats.org/officeDocument/2006/relationships/image" Target="../media/image10.png"/><Relationship Id="rId5" Type="http://schemas.openxmlformats.org/officeDocument/2006/relationships/image" Target="../media/image15.emf"/><Relationship Id="rId4" Type="http://schemas.openxmlformats.org/officeDocument/2006/relationships/oleObject" Target="../embeddings/oleObject70.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2.xml"/><Relationship Id="rId1" Type="http://schemas.openxmlformats.org/officeDocument/2006/relationships/vmlDrawing" Target="../drawings/vmlDrawing71.vml"/><Relationship Id="rId6" Type="http://schemas.openxmlformats.org/officeDocument/2006/relationships/image" Target="../media/image10.png"/><Relationship Id="rId5" Type="http://schemas.openxmlformats.org/officeDocument/2006/relationships/image" Target="../media/image16.emf"/><Relationship Id="rId4" Type="http://schemas.openxmlformats.org/officeDocument/2006/relationships/oleObject" Target="../embeddings/oleObject71.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3.xml"/><Relationship Id="rId1" Type="http://schemas.openxmlformats.org/officeDocument/2006/relationships/vmlDrawing" Target="../drawings/vmlDrawing72.vml"/><Relationship Id="rId6" Type="http://schemas.openxmlformats.org/officeDocument/2006/relationships/image" Target="../media/image10.png"/><Relationship Id="rId5" Type="http://schemas.openxmlformats.org/officeDocument/2006/relationships/image" Target="../media/image17.emf"/><Relationship Id="rId4" Type="http://schemas.openxmlformats.org/officeDocument/2006/relationships/oleObject" Target="../embeddings/oleObject72.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4.xml"/><Relationship Id="rId1" Type="http://schemas.openxmlformats.org/officeDocument/2006/relationships/vmlDrawing" Target="../drawings/vmlDrawing73.vml"/><Relationship Id="rId6" Type="http://schemas.openxmlformats.org/officeDocument/2006/relationships/image" Target="../media/image10.png"/><Relationship Id="rId5" Type="http://schemas.openxmlformats.org/officeDocument/2006/relationships/image" Target="../media/image18.emf"/><Relationship Id="rId4" Type="http://schemas.openxmlformats.org/officeDocument/2006/relationships/oleObject" Target="../embeddings/oleObject73.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5.xml"/><Relationship Id="rId1" Type="http://schemas.openxmlformats.org/officeDocument/2006/relationships/vmlDrawing" Target="../drawings/vmlDrawing74.vml"/><Relationship Id="rId6" Type="http://schemas.openxmlformats.org/officeDocument/2006/relationships/image" Target="../media/image10.png"/><Relationship Id="rId5" Type="http://schemas.openxmlformats.org/officeDocument/2006/relationships/image" Target="../media/image19.emf"/><Relationship Id="rId4" Type="http://schemas.openxmlformats.org/officeDocument/2006/relationships/oleObject" Target="../embeddings/oleObject74.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6.xml"/><Relationship Id="rId1" Type="http://schemas.openxmlformats.org/officeDocument/2006/relationships/vmlDrawing" Target="../drawings/vmlDrawing75.vml"/><Relationship Id="rId6" Type="http://schemas.openxmlformats.org/officeDocument/2006/relationships/image" Target="../media/image10.png"/><Relationship Id="rId5" Type="http://schemas.openxmlformats.org/officeDocument/2006/relationships/image" Target="../media/image20.emf"/><Relationship Id="rId4" Type="http://schemas.openxmlformats.org/officeDocument/2006/relationships/oleObject" Target="../embeddings/oleObject75.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7.xml"/><Relationship Id="rId1" Type="http://schemas.openxmlformats.org/officeDocument/2006/relationships/vmlDrawing" Target="../drawings/vmlDrawing76.vml"/><Relationship Id="rId6" Type="http://schemas.openxmlformats.org/officeDocument/2006/relationships/image" Target="../media/image10.png"/><Relationship Id="rId5" Type="http://schemas.openxmlformats.org/officeDocument/2006/relationships/image" Target="../media/image21.emf"/><Relationship Id="rId4" Type="http://schemas.openxmlformats.org/officeDocument/2006/relationships/oleObject" Target="../embeddings/oleObject76.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8.xml"/><Relationship Id="rId1" Type="http://schemas.openxmlformats.org/officeDocument/2006/relationships/vmlDrawing" Target="../drawings/vmlDrawing77.vml"/><Relationship Id="rId6" Type="http://schemas.openxmlformats.org/officeDocument/2006/relationships/image" Target="../media/image10.png"/><Relationship Id="rId5" Type="http://schemas.openxmlformats.org/officeDocument/2006/relationships/image" Target="../media/image22.emf"/><Relationship Id="rId4" Type="http://schemas.openxmlformats.org/officeDocument/2006/relationships/oleObject" Target="../embeddings/oleObject77.bin"/></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9.xml"/><Relationship Id="rId1" Type="http://schemas.openxmlformats.org/officeDocument/2006/relationships/vmlDrawing" Target="../drawings/vmlDrawing78.vml"/><Relationship Id="rId6" Type="http://schemas.openxmlformats.org/officeDocument/2006/relationships/image" Target="../media/image10.png"/><Relationship Id="rId5" Type="http://schemas.openxmlformats.org/officeDocument/2006/relationships/image" Target="../media/image23.emf"/><Relationship Id="rId4" Type="http://schemas.openxmlformats.org/officeDocument/2006/relationships/oleObject" Target="../embeddings/oleObject7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3.emf"/><Relationship Id="rId4" Type="http://schemas.openxmlformats.org/officeDocument/2006/relationships/oleObject" Target="../embeddings/oleObject7.bin"/></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0.xml"/><Relationship Id="rId1" Type="http://schemas.openxmlformats.org/officeDocument/2006/relationships/vmlDrawing" Target="../drawings/vmlDrawing79.vml"/><Relationship Id="rId6" Type="http://schemas.openxmlformats.org/officeDocument/2006/relationships/image" Target="../media/image10.png"/><Relationship Id="rId5" Type="http://schemas.openxmlformats.org/officeDocument/2006/relationships/image" Target="../media/image24.emf"/><Relationship Id="rId4" Type="http://schemas.openxmlformats.org/officeDocument/2006/relationships/oleObject" Target="../embeddings/oleObject79.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0.png"/><Relationship Id="rId2" Type="http://schemas.openxmlformats.org/officeDocument/2006/relationships/tags" Target="../tags/tag81.xml"/><Relationship Id="rId1" Type="http://schemas.openxmlformats.org/officeDocument/2006/relationships/vmlDrawing" Target="../drawings/vmlDrawing80.v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oleObject" Target="../embeddings/oleObject80.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2.xml"/><Relationship Id="rId1" Type="http://schemas.openxmlformats.org/officeDocument/2006/relationships/vmlDrawing" Target="../drawings/vmlDrawing81.vml"/><Relationship Id="rId6" Type="http://schemas.openxmlformats.org/officeDocument/2006/relationships/image" Target="../media/image60.png"/><Relationship Id="rId5" Type="http://schemas.openxmlformats.org/officeDocument/2006/relationships/image" Target="../media/image27.emf"/><Relationship Id="rId4" Type="http://schemas.openxmlformats.org/officeDocument/2006/relationships/oleObject" Target="../embeddings/oleObject81.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3.xml"/><Relationship Id="rId1" Type="http://schemas.openxmlformats.org/officeDocument/2006/relationships/vmlDrawing" Target="../drawings/vmlDrawing82.vml"/><Relationship Id="rId6" Type="http://schemas.openxmlformats.org/officeDocument/2006/relationships/image" Target="../media/image10.png"/><Relationship Id="rId5" Type="http://schemas.openxmlformats.org/officeDocument/2006/relationships/image" Target="../media/image27.emf"/><Relationship Id="rId4" Type="http://schemas.openxmlformats.org/officeDocument/2006/relationships/oleObject" Target="../embeddings/oleObject82.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4.xml"/><Relationship Id="rId1" Type="http://schemas.openxmlformats.org/officeDocument/2006/relationships/vmlDrawing" Target="../drawings/vmlDrawing83.vml"/><Relationship Id="rId6" Type="http://schemas.openxmlformats.org/officeDocument/2006/relationships/image" Target="../media/image10.png"/><Relationship Id="rId5" Type="http://schemas.openxmlformats.org/officeDocument/2006/relationships/image" Target="../media/image28.emf"/><Relationship Id="rId4" Type="http://schemas.openxmlformats.org/officeDocument/2006/relationships/oleObject" Target="../embeddings/oleObject83.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5.xml"/><Relationship Id="rId1" Type="http://schemas.openxmlformats.org/officeDocument/2006/relationships/vmlDrawing" Target="../drawings/vmlDrawing84.vml"/><Relationship Id="rId6" Type="http://schemas.openxmlformats.org/officeDocument/2006/relationships/image" Target="../media/image10.png"/><Relationship Id="rId5" Type="http://schemas.openxmlformats.org/officeDocument/2006/relationships/image" Target="../media/image29.emf"/><Relationship Id="rId4" Type="http://schemas.openxmlformats.org/officeDocument/2006/relationships/oleObject" Target="../embeddings/oleObject84.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6.xml"/><Relationship Id="rId1" Type="http://schemas.openxmlformats.org/officeDocument/2006/relationships/vmlDrawing" Target="../drawings/vmlDrawing85.vml"/><Relationship Id="rId6" Type="http://schemas.openxmlformats.org/officeDocument/2006/relationships/image" Target="../media/image60.png"/><Relationship Id="rId5" Type="http://schemas.openxmlformats.org/officeDocument/2006/relationships/image" Target="../media/image29.emf"/><Relationship Id="rId4" Type="http://schemas.openxmlformats.org/officeDocument/2006/relationships/oleObject" Target="../embeddings/oleObject85.bin"/></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7.xml"/><Relationship Id="rId1" Type="http://schemas.openxmlformats.org/officeDocument/2006/relationships/vmlDrawing" Target="../drawings/vmlDrawing86.vml"/><Relationship Id="rId6" Type="http://schemas.openxmlformats.org/officeDocument/2006/relationships/image" Target="../media/image10.png"/><Relationship Id="rId5" Type="http://schemas.openxmlformats.org/officeDocument/2006/relationships/image" Target="../media/image30.emf"/><Relationship Id="rId4" Type="http://schemas.openxmlformats.org/officeDocument/2006/relationships/oleObject" Target="../embeddings/oleObject86.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8.xml"/><Relationship Id="rId1" Type="http://schemas.openxmlformats.org/officeDocument/2006/relationships/vmlDrawing" Target="../drawings/vmlDrawing87.vml"/><Relationship Id="rId6" Type="http://schemas.openxmlformats.org/officeDocument/2006/relationships/image" Target="../media/image10.png"/><Relationship Id="rId5" Type="http://schemas.openxmlformats.org/officeDocument/2006/relationships/image" Target="../media/image31.emf"/><Relationship Id="rId4" Type="http://schemas.openxmlformats.org/officeDocument/2006/relationships/oleObject" Target="../embeddings/oleObject87.bin"/></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9.xml"/><Relationship Id="rId1" Type="http://schemas.openxmlformats.org/officeDocument/2006/relationships/vmlDrawing" Target="../drawings/vmlDrawing88.vml"/><Relationship Id="rId6" Type="http://schemas.openxmlformats.org/officeDocument/2006/relationships/image" Target="../media/image10.png"/><Relationship Id="rId5" Type="http://schemas.openxmlformats.org/officeDocument/2006/relationships/image" Target="../media/image32.emf"/><Relationship Id="rId4" Type="http://schemas.openxmlformats.org/officeDocument/2006/relationships/oleObject" Target="../embeddings/oleObject8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4.emf"/><Relationship Id="rId4" Type="http://schemas.openxmlformats.org/officeDocument/2006/relationships/oleObject" Target="../embeddings/oleObject8.bin"/></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0.xml"/><Relationship Id="rId1" Type="http://schemas.openxmlformats.org/officeDocument/2006/relationships/vmlDrawing" Target="../drawings/vmlDrawing89.vml"/><Relationship Id="rId6" Type="http://schemas.openxmlformats.org/officeDocument/2006/relationships/image" Target="../media/image10.png"/><Relationship Id="rId5" Type="http://schemas.openxmlformats.org/officeDocument/2006/relationships/image" Target="../media/image33.emf"/><Relationship Id="rId4" Type="http://schemas.openxmlformats.org/officeDocument/2006/relationships/oleObject" Target="../embeddings/oleObject89.bin"/></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1.xml"/><Relationship Id="rId1" Type="http://schemas.openxmlformats.org/officeDocument/2006/relationships/vmlDrawing" Target="../drawings/vmlDrawing90.vml"/><Relationship Id="rId6" Type="http://schemas.openxmlformats.org/officeDocument/2006/relationships/image" Target="../media/image10.png"/><Relationship Id="rId5" Type="http://schemas.openxmlformats.org/officeDocument/2006/relationships/image" Target="../media/image34.emf"/><Relationship Id="rId4" Type="http://schemas.openxmlformats.org/officeDocument/2006/relationships/oleObject" Target="../embeddings/oleObject90.bin"/></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2.xml"/><Relationship Id="rId1" Type="http://schemas.openxmlformats.org/officeDocument/2006/relationships/vmlDrawing" Target="../drawings/vmlDrawing91.vml"/><Relationship Id="rId6" Type="http://schemas.openxmlformats.org/officeDocument/2006/relationships/image" Target="../media/image10.png"/><Relationship Id="rId5" Type="http://schemas.openxmlformats.org/officeDocument/2006/relationships/image" Target="../media/image35.emf"/><Relationship Id="rId4" Type="http://schemas.openxmlformats.org/officeDocument/2006/relationships/oleObject" Target="../embeddings/oleObject91.bin"/></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3.xml"/><Relationship Id="rId1" Type="http://schemas.openxmlformats.org/officeDocument/2006/relationships/vmlDrawing" Target="../drawings/vmlDrawing92.vml"/><Relationship Id="rId6" Type="http://schemas.openxmlformats.org/officeDocument/2006/relationships/image" Target="../media/image10.png"/><Relationship Id="rId5" Type="http://schemas.openxmlformats.org/officeDocument/2006/relationships/image" Target="../media/image36.emf"/><Relationship Id="rId4" Type="http://schemas.openxmlformats.org/officeDocument/2006/relationships/oleObject" Target="../embeddings/oleObject92.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4.xml"/><Relationship Id="rId1" Type="http://schemas.openxmlformats.org/officeDocument/2006/relationships/vmlDrawing" Target="../drawings/vmlDrawing93.vml"/><Relationship Id="rId6" Type="http://schemas.openxmlformats.org/officeDocument/2006/relationships/image" Target="../media/image10.png"/><Relationship Id="rId5" Type="http://schemas.openxmlformats.org/officeDocument/2006/relationships/image" Target="../media/image37.emf"/><Relationship Id="rId4" Type="http://schemas.openxmlformats.org/officeDocument/2006/relationships/oleObject" Target="../embeddings/oleObject93.bin"/></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5.xml"/><Relationship Id="rId1" Type="http://schemas.openxmlformats.org/officeDocument/2006/relationships/vmlDrawing" Target="../drawings/vmlDrawing94.vml"/><Relationship Id="rId6" Type="http://schemas.openxmlformats.org/officeDocument/2006/relationships/image" Target="../media/image10.png"/><Relationship Id="rId5" Type="http://schemas.openxmlformats.org/officeDocument/2006/relationships/image" Target="../media/image38.emf"/><Relationship Id="rId4" Type="http://schemas.openxmlformats.org/officeDocument/2006/relationships/oleObject" Target="../embeddings/oleObject94.bin"/></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6.xml"/><Relationship Id="rId1" Type="http://schemas.openxmlformats.org/officeDocument/2006/relationships/vmlDrawing" Target="../drawings/vmlDrawing95.vml"/><Relationship Id="rId6" Type="http://schemas.openxmlformats.org/officeDocument/2006/relationships/image" Target="../media/image10.png"/><Relationship Id="rId5" Type="http://schemas.openxmlformats.org/officeDocument/2006/relationships/image" Target="../media/image39.emf"/><Relationship Id="rId4" Type="http://schemas.openxmlformats.org/officeDocument/2006/relationships/oleObject" Target="../embeddings/oleObject95.bin"/></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7.xml"/><Relationship Id="rId1" Type="http://schemas.openxmlformats.org/officeDocument/2006/relationships/vmlDrawing" Target="../drawings/vmlDrawing96.vml"/><Relationship Id="rId6" Type="http://schemas.openxmlformats.org/officeDocument/2006/relationships/image" Target="../media/image10.png"/><Relationship Id="rId5" Type="http://schemas.openxmlformats.org/officeDocument/2006/relationships/image" Target="../media/image40.emf"/><Relationship Id="rId4" Type="http://schemas.openxmlformats.org/officeDocument/2006/relationships/oleObject" Target="../embeddings/oleObject96.bin"/></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8.xml"/><Relationship Id="rId1" Type="http://schemas.openxmlformats.org/officeDocument/2006/relationships/vmlDrawing" Target="../drawings/vmlDrawing97.vml"/><Relationship Id="rId6" Type="http://schemas.openxmlformats.org/officeDocument/2006/relationships/image" Target="../media/image10.png"/><Relationship Id="rId5" Type="http://schemas.openxmlformats.org/officeDocument/2006/relationships/image" Target="../media/image41.emf"/><Relationship Id="rId4" Type="http://schemas.openxmlformats.org/officeDocument/2006/relationships/oleObject" Target="../embeddings/oleObject97.bin"/></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9.xml"/><Relationship Id="rId1" Type="http://schemas.openxmlformats.org/officeDocument/2006/relationships/vmlDrawing" Target="../drawings/vmlDrawing98.vml"/><Relationship Id="rId6" Type="http://schemas.openxmlformats.org/officeDocument/2006/relationships/image" Target="../media/image10.png"/><Relationship Id="rId5" Type="http://schemas.openxmlformats.org/officeDocument/2006/relationships/image" Target="../media/image42.emf"/><Relationship Id="rId4" Type="http://schemas.openxmlformats.org/officeDocument/2006/relationships/oleObject" Target="../embeddings/oleObject98.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lines - best practic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C21A59-B0A0-F94F-B592-0E85FE30A1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11" t="628" r="368"/>
          <a:stretch/>
        </p:blipFill>
        <p:spPr>
          <a:xfrm>
            <a:off x="7157883" y="3101615"/>
            <a:ext cx="5767754" cy="4629464"/>
          </a:xfrm>
          <a:prstGeom prst="rect">
            <a:avLst/>
          </a:prstGeom>
          <a:ln>
            <a:solidFill>
              <a:schemeClr val="bg2"/>
            </a:solidFill>
          </a:ln>
        </p:spPr>
      </p:pic>
      <p:sp>
        <p:nvSpPr>
          <p:cNvPr id="7" name="Subtitle 2">
            <a:extLst>
              <a:ext uri="{FF2B5EF4-FFF2-40B4-BE49-F238E27FC236}">
                <a16:creationId xmlns:a16="http://schemas.microsoft.com/office/drawing/2014/main" id="{7D4663A8-A4D3-C244-994F-685D42197469}"/>
              </a:ext>
            </a:extLst>
          </p:cNvPr>
          <p:cNvSpPr txBox="1">
            <a:spLocks/>
          </p:cNvSpPr>
          <p:nvPr userDrawn="1"/>
        </p:nvSpPr>
        <p:spPr>
          <a:xfrm>
            <a:off x="7052953" y="1120698"/>
            <a:ext cx="560624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Semibold" panose="020B0502040204020203" pitchFamily="34" charset="0"/>
                <a:cs typeface="Segoe UI Semibold" panose="020B0502040204020203" pitchFamily="34" charset="0"/>
                <a:sym typeface="Segoe UI" panose="020B0502040204020203" pitchFamily="34" charset="0"/>
              </a:rPr>
              <a:t>Color palette</a:t>
            </a:r>
          </a:p>
        </p:txBody>
      </p:sp>
      <p:sp>
        <p:nvSpPr>
          <p:cNvPr id="8" name="Text Placeholder 7">
            <a:extLst>
              <a:ext uri="{FF2B5EF4-FFF2-40B4-BE49-F238E27FC236}">
                <a16:creationId xmlns:a16="http://schemas.microsoft.com/office/drawing/2014/main" id="{931F1C22-7C73-7947-9018-C6630F5CFE91}"/>
              </a:ext>
            </a:extLst>
          </p:cNvPr>
          <p:cNvSpPr txBox="1">
            <a:spLocks/>
          </p:cNvSpPr>
          <p:nvPr userDrawn="1"/>
        </p:nvSpPr>
        <p:spPr>
          <a:xfrm>
            <a:off x="7052955" y="1541477"/>
            <a:ext cx="6123399" cy="1449005"/>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spcBef>
                <a:spcPts val="0"/>
              </a:spcBef>
              <a:spcAft>
                <a:spcPts val="1800"/>
              </a:spcAft>
              <a:buNone/>
            </a:pPr>
            <a:r>
              <a:rPr lang="en-US" sz="1400" dirty="0">
                <a:solidFill>
                  <a:srgbClr val="002577"/>
                </a:solidFill>
                <a:latin typeface="Segoe UI" panose="020B0502040204020203" pitchFamily="34" charset="0"/>
                <a:sym typeface="Segoe UI" panose="020B0502040204020203" pitchFamily="34" charset="0"/>
              </a:rPr>
              <a:t>The Equitable brand guidelines have been utilized in the creation of the master template. The PowerPoint menu has been set to default to the  Equitable brand standard colors (primary and secondary).</a:t>
            </a:r>
          </a:p>
          <a:p>
            <a:pPr marL="0" indent="0">
              <a:spcBef>
                <a:spcPts val="0"/>
              </a:spcBef>
              <a:spcAft>
                <a:spcPts val="1800"/>
              </a:spcAft>
              <a:buNone/>
            </a:pPr>
            <a:r>
              <a:rPr lang="en-US" sz="1400" dirty="0">
                <a:solidFill>
                  <a:srgbClr val="002577"/>
                </a:solidFill>
                <a:latin typeface="Segoe UI" panose="020B0502040204020203" pitchFamily="34" charset="0"/>
                <a:sym typeface="Segoe UI" panose="020B0502040204020203" pitchFamily="34" charset="0"/>
              </a:rPr>
              <a:t>All charts and graphs will automatically default to the secondary and tertiary color options.</a:t>
            </a:r>
          </a:p>
          <a:p>
            <a:pPr marL="0" indent="0">
              <a:spcBef>
                <a:spcPts val="0"/>
              </a:spcBef>
              <a:spcAft>
                <a:spcPts val="1800"/>
              </a:spcAft>
              <a:buNone/>
            </a:pPr>
            <a:endParaRPr lang="en-US" sz="1400" dirty="0"/>
          </a:p>
        </p:txBody>
      </p:sp>
      <p:sp>
        <p:nvSpPr>
          <p:cNvPr id="9" name="Subtitle 2">
            <a:extLst>
              <a:ext uri="{FF2B5EF4-FFF2-40B4-BE49-F238E27FC236}">
                <a16:creationId xmlns:a16="http://schemas.microsoft.com/office/drawing/2014/main" id="{35E12D2D-2F0F-214D-AB7D-35389AF377B9}"/>
              </a:ext>
            </a:extLst>
          </p:cNvPr>
          <p:cNvSpPr txBox="1">
            <a:spLocks/>
          </p:cNvSpPr>
          <p:nvPr userDrawn="1"/>
        </p:nvSpPr>
        <p:spPr>
          <a:xfrm>
            <a:off x="385762" y="1104710"/>
            <a:ext cx="560624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Semibold" panose="020B0502040204020203" pitchFamily="34" charset="0"/>
                <a:cs typeface="Segoe UI Semibold" panose="020B0502040204020203" pitchFamily="34" charset="0"/>
                <a:sym typeface="Segoe UI" panose="020B0502040204020203" pitchFamily="34" charset="0"/>
              </a:rPr>
              <a:t>Typography</a:t>
            </a:r>
          </a:p>
        </p:txBody>
      </p:sp>
      <p:sp>
        <p:nvSpPr>
          <p:cNvPr id="10" name="Subtitle 2">
            <a:extLst>
              <a:ext uri="{FF2B5EF4-FFF2-40B4-BE49-F238E27FC236}">
                <a16:creationId xmlns:a16="http://schemas.microsoft.com/office/drawing/2014/main" id="{9B7F4860-FDCE-1449-AC0A-A4A73416985A}"/>
              </a:ext>
            </a:extLst>
          </p:cNvPr>
          <p:cNvSpPr txBox="1">
            <a:spLocks/>
          </p:cNvSpPr>
          <p:nvPr userDrawn="1"/>
        </p:nvSpPr>
        <p:spPr>
          <a:xfrm>
            <a:off x="385762" y="489641"/>
            <a:ext cx="1005840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3600" b="1" dirty="0">
                <a:solidFill>
                  <a:srgbClr val="002577"/>
                </a:solidFill>
                <a:latin typeface="Segoe UI" panose="020B0502040204020203" pitchFamily="34" charset="0"/>
                <a:cs typeface="Segoe UI" panose="020B0502040204020203" pitchFamily="34" charset="0"/>
                <a:sym typeface="Segoe UI" panose="020B0502040204020203" pitchFamily="34" charset="0"/>
              </a:rPr>
              <a:t>Guidelines </a:t>
            </a:r>
            <a:r>
              <a:rPr lang="en-US" sz="2800" dirty="0">
                <a:solidFill>
                  <a:srgbClr val="002577"/>
                </a:solidFill>
                <a:latin typeface="Segoe UI" panose="020B0502040204020203" pitchFamily="34" charset="0"/>
                <a:cs typeface="Segoe UI" panose="020B0502040204020203" pitchFamily="34" charset="0"/>
                <a:sym typeface="Segoe UI" panose="020B0502040204020203" pitchFamily="34" charset="0"/>
              </a:rPr>
              <a:t>— Best practices</a:t>
            </a:r>
            <a:endParaRPr lang="en-US" sz="3600" dirty="0">
              <a:solidFill>
                <a:srgbClr val="002577"/>
              </a:solidFill>
              <a:latin typeface="Segoe UI" panose="020B0502040204020203" pitchFamily="34" charset="0"/>
              <a:cs typeface="Segoe UI" panose="020B0502040204020203" pitchFamily="34" charset="0"/>
              <a:sym typeface="Segoe UI" panose="020B0502040204020203" pitchFamily="34" charset="0"/>
            </a:endParaRPr>
          </a:p>
        </p:txBody>
      </p:sp>
      <p:sp>
        <p:nvSpPr>
          <p:cNvPr id="11" name="Subtitle 2">
            <a:extLst>
              <a:ext uri="{FF2B5EF4-FFF2-40B4-BE49-F238E27FC236}">
                <a16:creationId xmlns:a16="http://schemas.microsoft.com/office/drawing/2014/main" id="{184AEA56-4CF7-2245-970C-7731CE3E52C6}"/>
              </a:ext>
            </a:extLst>
          </p:cNvPr>
          <p:cNvSpPr txBox="1">
            <a:spLocks/>
          </p:cNvSpPr>
          <p:nvPr userDrawn="1"/>
        </p:nvSpPr>
        <p:spPr>
          <a:xfrm>
            <a:off x="11305129" y="83757"/>
            <a:ext cx="3241016" cy="420778"/>
          </a:xfrm>
          <a:prstGeom prst="rect">
            <a:avLst/>
          </a:prstGeom>
          <a:ln w="19050">
            <a:solidFill>
              <a:srgbClr val="FF0000"/>
            </a:solidFill>
          </a:ln>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2400" b="1" dirty="0">
                <a:solidFill>
                  <a:srgbClr val="FF0000"/>
                </a:solidFill>
                <a:latin typeface="Segoe UI" panose="020B0502040204020203" pitchFamily="34" charset="0"/>
                <a:cs typeface="Segoe UI" panose="020B0502040204020203" pitchFamily="34" charset="0"/>
                <a:sym typeface="Segoe UI" panose="020B0502040204020203" pitchFamily="34" charset="0"/>
              </a:rPr>
              <a:t>DELETE BEFORE USE</a:t>
            </a:r>
            <a:endParaRPr lang="en-US" sz="2400" dirty="0">
              <a:solidFill>
                <a:srgbClr val="FF0000"/>
              </a:solidFill>
              <a:latin typeface="Segoe UI" panose="020B0502040204020203" pitchFamily="34" charset="0"/>
              <a:cs typeface="Segoe UI" panose="020B0502040204020203" pitchFamily="34" charset="0"/>
              <a:sym typeface="Segoe UI" panose="020B0502040204020203" pitchFamily="34" charset="0"/>
            </a:endParaRPr>
          </a:p>
        </p:txBody>
      </p:sp>
      <p:sp>
        <p:nvSpPr>
          <p:cNvPr id="12" name="Subtitle 2">
            <a:extLst>
              <a:ext uri="{FF2B5EF4-FFF2-40B4-BE49-F238E27FC236}">
                <a16:creationId xmlns:a16="http://schemas.microsoft.com/office/drawing/2014/main" id="{E666D46B-5E08-1A49-B76B-681F198CD3D9}"/>
              </a:ext>
            </a:extLst>
          </p:cNvPr>
          <p:cNvSpPr txBox="1">
            <a:spLocks/>
          </p:cNvSpPr>
          <p:nvPr userDrawn="1"/>
        </p:nvSpPr>
        <p:spPr>
          <a:xfrm>
            <a:off x="385762" y="4323716"/>
            <a:ext cx="560624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Semibold" panose="020B0502040204020203" pitchFamily="34" charset="0"/>
                <a:cs typeface="Segoe UI Semibold" panose="020B0502040204020203" pitchFamily="34" charset="0"/>
                <a:sym typeface="Segoe UI" panose="020B0502040204020203" pitchFamily="34" charset="0"/>
              </a:rPr>
              <a:t>Photography</a:t>
            </a:r>
          </a:p>
        </p:txBody>
      </p:sp>
      <p:sp>
        <p:nvSpPr>
          <p:cNvPr id="13" name="Text Placeholder 7">
            <a:extLst>
              <a:ext uri="{FF2B5EF4-FFF2-40B4-BE49-F238E27FC236}">
                <a16:creationId xmlns:a16="http://schemas.microsoft.com/office/drawing/2014/main" id="{1F137F69-21D6-064A-8F89-09034FA17EF4}"/>
              </a:ext>
            </a:extLst>
          </p:cNvPr>
          <p:cNvSpPr txBox="1">
            <a:spLocks/>
          </p:cNvSpPr>
          <p:nvPr userDrawn="1"/>
        </p:nvSpPr>
        <p:spPr>
          <a:xfrm>
            <a:off x="385761" y="4713671"/>
            <a:ext cx="5840377" cy="1537923"/>
          </a:xfrm>
          <a:prstGeom prst="rect">
            <a:avLst/>
          </a:prstGeom>
        </p:spPr>
        <p:txBody>
          <a:bodyPr/>
          <a:lstStyle>
            <a:lvl1pPr marL="0" indent="0" algn="l" defTabSz="1097253" rtl="0" eaLnBrk="1" latinLnBrk="0" hangingPunct="1">
              <a:lnSpc>
                <a:spcPts val="5500"/>
              </a:lnSpc>
              <a:spcBef>
                <a:spcPts val="1200"/>
              </a:spcBef>
              <a:buFont typeface="Arial" panose="020B0604020202020204" pitchFamily="34" charset="0"/>
              <a:buNone/>
              <a:defRPr sz="3500" b="1" i="0" kern="1200">
                <a:solidFill>
                  <a:srgbClr val="FFFFFF"/>
                </a:solidFill>
                <a:latin typeface="Segoe UI" panose="020B0502040204020203" pitchFamily="34" charset="0"/>
                <a:ea typeface="+mn-ea"/>
                <a:cs typeface="+mn-cs"/>
                <a:sym typeface="Segoe UI" panose="020B0502040204020203" pitchFamily="34" charset="0"/>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pPr>
            <a:r>
              <a:rPr lang="en-US" sz="1400" b="0" dirty="0">
                <a:solidFill>
                  <a:srgbClr val="002577"/>
                </a:solidFill>
                <a:cs typeface="Segoe UI" panose="020B0502040204020203" pitchFamily="34" charset="0"/>
              </a:rPr>
              <a:t>Our photography captures real-life moments and authentic emotions. We convey aspirational experiences through everyday activities by taking a photo journalistic approach to photography.</a:t>
            </a:r>
          </a:p>
          <a:p>
            <a:pPr>
              <a:lnSpc>
                <a:spcPct val="100000"/>
              </a:lnSpc>
            </a:pPr>
            <a:r>
              <a:rPr lang="en-US" sz="1400" b="0" dirty="0">
                <a:solidFill>
                  <a:srgbClr val="002577"/>
                </a:solidFill>
                <a:cs typeface="Segoe UI" panose="020B0502040204020203" pitchFamily="34" charset="0"/>
              </a:rPr>
              <a:t>Please visit </a:t>
            </a:r>
            <a:r>
              <a:rPr lang="en-US" sz="1400" b="0" dirty="0">
                <a:solidFill>
                  <a:srgbClr val="002577"/>
                </a:solidFill>
                <a:cs typeface="Segoe UI" panose="020B0502040204020203" pitchFamily="34" charset="0"/>
                <a:hlinkClick r:id="rId3"/>
              </a:rPr>
              <a:t>Brand Hub</a:t>
            </a:r>
            <a:r>
              <a:rPr lang="en-US" sz="1400" b="0" dirty="0">
                <a:solidFill>
                  <a:srgbClr val="002577"/>
                </a:solidFill>
                <a:cs typeface="Segoe UI" panose="020B0502040204020203" pitchFamily="34" charset="0"/>
              </a:rPr>
              <a:t> to select your preferred photography to be featured in the presentation template.</a:t>
            </a:r>
          </a:p>
        </p:txBody>
      </p:sp>
      <p:sp>
        <p:nvSpPr>
          <p:cNvPr id="17" name="TextBox 16">
            <a:extLst>
              <a:ext uri="{FF2B5EF4-FFF2-40B4-BE49-F238E27FC236}">
                <a16:creationId xmlns:a16="http://schemas.microsoft.com/office/drawing/2014/main" id="{19DA43EE-2E83-7746-A07A-0329224DFEE9}"/>
              </a:ext>
            </a:extLst>
          </p:cNvPr>
          <p:cNvSpPr txBox="1"/>
          <p:nvPr userDrawn="1"/>
        </p:nvSpPr>
        <p:spPr>
          <a:xfrm>
            <a:off x="498764" y="1606514"/>
            <a:ext cx="5493238" cy="2154436"/>
          </a:xfrm>
          <a:prstGeom prst="rect">
            <a:avLst/>
          </a:prstGeom>
          <a:noFill/>
        </p:spPr>
        <p:txBody>
          <a:bodyPr wrap="square" rtlCol="0">
            <a:spAutoFit/>
          </a:bodyPr>
          <a:lstStyle/>
          <a:p>
            <a:pPr marL="171450" indent="-171450">
              <a:lnSpc>
                <a:spcPct val="100000"/>
              </a:lnSpc>
              <a:spcBef>
                <a:spcPts val="600"/>
              </a:spcBef>
              <a:buFont typeface="Arial" panose="020B0604020202020204" pitchFamily="34" charset="0"/>
              <a:buChar char="•"/>
            </a:pPr>
            <a:r>
              <a:rPr lang="en-US" sz="1400" b="0" i="0" dirty="0">
                <a:solidFill>
                  <a:srgbClr val="002577"/>
                </a:solidFill>
                <a:latin typeface="Segoe UI" panose="020B0502040204020203" pitchFamily="34" charset="0"/>
                <a:cs typeface="Segoe UI" panose="020B0502040204020203" pitchFamily="34" charset="0"/>
              </a:rPr>
              <a:t>Our primary font is GT AMERICA. However, it is not free and/or readily available across Microsoft Office. </a:t>
            </a:r>
          </a:p>
          <a:p>
            <a:pPr marL="171450" indent="-171450">
              <a:lnSpc>
                <a:spcPct val="100000"/>
              </a:lnSpc>
              <a:spcBef>
                <a:spcPts val="600"/>
              </a:spcBef>
              <a:buFont typeface="Arial" panose="020B0604020202020204" pitchFamily="34" charset="0"/>
              <a:buChar char="•"/>
            </a:pPr>
            <a:r>
              <a:rPr lang="en-US" sz="1400" b="0" i="0" dirty="0">
                <a:solidFill>
                  <a:srgbClr val="002577"/>
                </a:solidFill>
                <a:latin typeface="Segoe UI" panose="020B0502040204020203" pitchFamily="34" charset="0"/>
                <a:cs typeface="Segoe UI" panose="020B0502040204020203" pitchFamily="34" charset="0"/>
              </a:rPr>
              <a:t>We are recommending that presentations utilize our alternative typeface, Segoe UI. Please only use Segoe UI in two styles: Regular and Bold. </a:t>
            </a:r>
          </a:p>
          <a:p>
            <a:pPr marL="171450" indent="-171450">
              <a:lnSpc>
                <a:spcPct val="100000"/>
              </a:lnSpc>
              <a:spcBef>
                <a:spcPts val="600"/>
              </a:spcBef>
              <a:buFont typeface="Arial" panose="020B0604020202020204" pitchFamily="34" charset="0"/>
              <a:buChar char="•"/>
            </a:pPr>
            <a:r>
              <a:rPr lang="en-US" sz="1400" b="0" i="0" dirty="0">
                <a:solidFill>
                  <a:srgbClr val="002577"/>
                </a:solidFill>
                <a:latin typeface="Segoe UI" panose="020B0502040204020203" pitchFamily="34" charset="0"/>
                <a:cs typeface="Segoe UI" panose="020B0502040204020203" pitchFamily="34" charset="0"/>
              </a:rPr>
              <a:t>Segoe UI is a system font on PCs, but not on Macs and requires the user to install the font to their computer. It is a free download from Microsoft and looks very similar to GT AMERICA.</a:t>
            </a:r>
          </a:p>
          <a:p>
            <a:pPr algn="l"/>
            <a:endParaRPr lang="en-US" sz="1200" b="1" dirty="0">
              <a:solidFill>
                <a:schemeClr val="bg1"/>
              </a:solidFill>
              <a:latin typeface="Helvetica" pitchFamily="2" charset="0"/>
            </a:endParaRPr>
          </a:p>
        </p:txBody>
      </p:sp>
    </p:spTree>
    <p:extLst>
      <p:ext uri="{BB962C8B-B14F-4D97-AF65-F5344CB8AC3E}">
        <p14:creationId xmlns:p14="http://schemas.microsoft.com/office/powerpoint/2010/main" val="2873608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2"/>
            </p:custDataLst>
            <p:extLst>
              <p:ext uri="{D42A27DB-BD31-4B8C-83A1-F6EECF244321}">
                <p14:modId xmlns:p14="http://schemas.microsoft.com/office/powerpoint/2010/main" val="27373339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8729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8868877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137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pic>
        <p:nvPicPr>
          <p:cNvPr id="13" name="Picture 12">
            <a:extLst>
              <a:ext uri="{FF2B5EF4-FFF2-40B4-BE49-F238E27FC236}">
                <a16:creationId xmlns:a16="http://schemas.microsoft.com/office/drawing/2014/main" id="{36666C2E-8C9D-F742-B2A4-884365F1795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379941006"/>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0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EAD32261-5E28-BB43-90E6-07CA5A0644F8}"/>
              </a:ext>
            </a:extLst>
          </p:cNvPr>
          <p:cNvSpPr>
            <a:spLocks noGrp="1"/>
          </p:cNvSpPr>
          <p:nvPr>
            <p:ph type="body" sz="quarter" idx="65" hasCustomPrompt="1"/>
          </p:nvPr>
        </p:nvSpPr>
        <p:spPr>
          <a:xfrm>
            <a:off x="342145" y="160486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17" name="Text Placeholder 3">
            <a:extLst>
              <a:ext uri="{FF2B5EF4-FFF2-40B4-BE49-F238E27FC236}">
                <a16:creationId xmlns:a16="http://schemas.microsoft.com/office/drawing/2014/main" id="{930B02A8-264B-2649-8C99-0954BB646FC7}"/>
              </a:ext>
            </a:extLst>
          </p:cNvPr>
          <p:cNvSpPr>
            <a:spLocks noGrp="1"/>
          </p:cNvSpPr>
          <p:nvPr>
            <p:ph type="body" sz="quarter" idx="66" hasCustomPrompt="1"/>
          </p:nvPr>
        </p:nvSpPr>
        <p:spPr>
          <a:xfrm>
            <a:off x="7383232" y="162220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25" name="Text Placeholder 3">
            <a:extLst>
              <a:ext uri="{FF2B5EF4-FFF2-40B4-BE49-F238E27FC236}">
                <a16:creationId xmlns:a16="http://schemas.microsoft.com/office/drawing/2014/main" id="{9ABD4C0D-5612-F64C-BBE0-0958A3E2F02F}"/>
              </a:ext>
            </a:extLst>
          </p:cNvPr>
          <p:cNvSpPr>
            <a:spLocks noGrp="1"/>
          </p:cNvSpPr>
          <p:nvPr>
            <p:ph type="body" sz="quarter" idx="67" hasCustomPrompt="1"/>
          </p:nvPr>
        </p:nvSpPr>
        <p:spPr>
          <a:xfrm>
            <a:off x="374461" y="4280805"/>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pic>
        <p:nvPicPr>
          <p:cNvPr id="16" name="Picture 15">
            <a:extLst>
              <a:ext uri="{FF2B5EF4-FFF2-40B4-BE49-F238E27FC236}">
                <a16:creationId xmlns:a16="http://schemas.microsoft.com/office/drawing/2014/main" id="{F538A66A-9A20-8D40-B5AF-3ABA71DE6D2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716343829"/>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42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pic>
        <p:nvPicPr>
          <p:cNvPr id="9" name="Picture 8">
            <a:extLst>
              <a:ext uri="{FF2B5EF4-FFF2-40B4-BE49-F238E27FC236}">
                <a16:creationId xmlns:a16="http://schemas.microsoft.com/office/drawing/2014/main" id="{0993A32A-C0D7-3A40-B7CE-B3AADDC0AE4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286968038"/>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45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pic>
        <p:nvPicPr>
          <p:cNvPr id="7" name="Picture 6">
            <a:extLst>
              <a:ext uri="{FF2B5EF4-FFF2-40B4-BE49-F238E27FC236}">
                <a16:creationId xmlns:a16="http://schemas.microsoft.com/office/drawing/2014/main" id="{A84047F8-5DC2-6A49-AFBC-A30CA67638D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421857478"/>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47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6"/>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pic>
        <p:nvPicPr>
          <p:cNvPr id="15" name="Picture 14">
            <a:extLst>
              <a:ext uri="{FF2B5EF4-FFF2-40B4-BE49-F238E27FC236}">
                <a16:creationId xmlns:a16="http://schemas.microsoft.com/office/drawing/2014/main" id="{03C2E657-6F81-F440-8C42-538677275362}"/>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27137163"/>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49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pic>
        <p:nvPicPr>
          <p:cNvPr id="10" name="Picture 9">
            <a:extLst>
              <a:ext uri="{FF2B5EF4-FFF2-40B4-BE49-F238E27FC236}">
                <a16:creationId xmlns:a16="http://schemas.microsoft.com/office/drawing/2014/main" id="{0FEF63FE-F08D-8B42-9B3C-2AA65F64470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68390847"/>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52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17193725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ntroduction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2"/>
            </p:custDataLst>
            <p:extLst>
              <p:ext uri="{D42A27DB-BD31-4B8C-83A1-F6EECF244321}">
                <p14:modId xmlns:p14="http://schemas.microsoft.com/office/powerpoint/2010/main" val="36132164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957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3746766697"/>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340963" y="1825625"/>
            <a:ext cx="1392176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340963" y="438151"/>
            <a:ext cx="13921764" cy="1208088"/>
          </a:xfrm>
          <a:prstGeom prst="rect">
            <a:avLst/>
          </a:prstGeom>
        </p:spPr>
        <p:txBody>
          <a:bodyPr/>
          <a:lstStyle>
            <a:lvl1pPr>
              <a:defRPr sz="3500" b="1">
                <a:solidFill>
                  <a:schemeClr val="tx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2731624"/>
      </p:ext>
    </p:extLst>
  </p:cSld>
  <p:clrMapOvr>
    <a:masterClrMapping/>
  </p:clrMapOvr>
  <p:hf hd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ntroduction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extLst>
              <p:ext uri="{D42A27DB-BD31-4B8C-83A1-F6EECF244321}">
                <p14:modId xmlns:p14="http://schemas.microsoft.com/office/powerpoint/2010/main" val="6284593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59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428941526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2"/>
            </p:custDataLst>
            <p:extLst>
              <p:ext uri="{D42A27DB-BD31-4B8C-83A1-F6EECF244321}">
                <p14:modId xmlns:p14="http://schemas.microsoft.com/office/powerpoint/2010/main" val="41001433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664953648"/>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51943BB-EF47-4440-8F7A-040E5A5080A9}"/>
              </a:ext>
            </a:extLst>
          </p:cNvPr>
          <p:cNvSpPr>
            <a:spLocks noGrp="1"/>
          </p:cNvSpPr>
          <p:nvPr>
            <p:ph type="pic" sz="quarter" idx="14" hasCustomPrompt="1"/>
          </p:nvPr>
        </p:nvSpPr>
        <p:spPr>
          <a:xfrm>
            <a:off x="3175" y="7137"/>
            <a:ext cx="14627225" cy="5919927"/>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9" name="Picture 8">
            <a:extLst>
              <a:ext uri="{FF2B5EF4-FFF2-40B4-BE49-F238E27FC236}">
                <a16:creationId xmlns:a16="http://schemas.microsoft.com/office/drawing/2014/main" id="{44284B11-6A03-4D7A-87F0-AE53D2629FE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2"/>
            </p:custDataLst>
            <p:extLst>
              <p:ext uri="{D42A27DB-BD31-4B8C-83A1-F6EECF244321}">
                <p14:modId xmlns:p14="http://schemas.microsoft.com/office/powerpoint/2010/main" val="16347590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1618"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bg2"/>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10" name="Picture 9">
            <a:extLst>
              <a:ext uri="{FF2B5EF4-FFF2-40B4-BE49-F238E27FC236}">
                <a16:creationId xmlns:a16="http://schemas.microsoft.com/office/drawing/2014/main" id="{22338CB4-9BDE-7A4C-9CDC-BC3AAF42A047}"/>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432825722"/>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ection Title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E9603E-CB92-124F-9168-B733881641D1}"/>
              </a:ext>
            </a:extLst>
          </p:cNvPr>
          <p:cNvGraphicFramePr>
            <a:graphicFrameLocks noChangeAspect="1"/>
          </p:cNvGraphicFramePr>
          <p:nvPr userDrawn="1">
            <p:custDataLst>
              <p:tags r:id="rId2"/>
            </p:custDataLst>
            <p:extLst>
              <p:ext uri="{D42A27DB-BD31-4B8C-83A1-F6EECF244321}">
                <p14:modId xmlns:p14="http://schemas.microsoft.com/office/powerpoint/2010/main" val="25437870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4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5E9603E-CB92-124F-9168-B733881641D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359639" y="504676"/>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335286018"/>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ection Title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248CC89-1582-B74D-9B61-E00945FA2243}"/>
              </a:ext>
            </a:extLst>
          </p:cNvPr>
          <p:cNvGraphicFramePr>
            <a:graphicFrameLocks noChangeAspect="1"/>
          </p:cNvGraphicFramePr>
          <p:nvPr userDrawn="1">
            <p:custDataLst>
              <p:tags r:id="rId2"/>
            </p:custDataLst>
            <p:extLst>
              <p:ext uri="{D42A27DB-BD31-4B8C-83A1-F6EECF244321}">
                <p14:modId xmlns:p14="http://schemas.microsoft.com/office/powerpoint/2010/main" val="4965609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66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248CC89-1582-B74D-9B61-E00945FA224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002577"/>
                </a:solidFill>
                <a:latin typeface="Segoe UI" panose="020B0502040204020203" pitchFamily="34" charset="0"/>
                <a:sym typeface="Segoe UI" panose="020B0502040204020203" pitchFamily="34" charset="0"/>
              </a:defRPr>
            </a:lvl1pPr>
          </a:lstStyle>
          <a:p>
            <a:r>
              <a:rPr lang="en-US" dirty="0"/>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9351021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ection Title_MB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55F976-D91E-D44F-9FB0-B1D30FF2CE84}"/>
              </a:ext>
            </a:extLst>
          </p:cNvPr>
          <p:cNvGraphicFramePr>
            <a:graphicFrameLocks noChangeAspect="1"/>
          </p:cNvGraphicFramePr>
          <p:nvPr userDrawn="1">
            <p:custDataLst>
              <p:tags r:id="rId2"/>
            </p:custDataLst>
            <p:extLst>
              <p:ext uri="{D42A27DB-BD31-4B8C-83A1-F6EECF244321}">
                <p14:modId xmlns:p14="http://schemas.microsoft.com/office/powerpoint/2010/main" val="28450399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69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B55F976-D91E-D44F-9FB0-B1D30FF2CE8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Picture Placeholder 4">
            <a:extLst>
              <a:ext uri="{FF2B5EF4-FFF2-40B4-BE49-F238E27FC236}">
                <a16:creationId xmlns:a16="http://schemas.microsoft.com/office/drawing/2014/main" id="{21406DAD-A14C-D64F-851C-3E4251E0E9D8}"/>
              </a:ext>
            </a:extLst>
          </p:cNvPr>
          <p:cNvSpPr>
            <a:spLocks noGrp="1"/>
          </p:cNvSpPr>
          <p:nvPr>
            <p:ph type="pic" sz="quarter" idx="14"/>
          </p:nvPr>
        </p:nvSpPr>
        <p:spPr>
          <a:xfrm>
            <a:off x="7315200" y="0"/>
            <a:ext cx="73152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latin typeface="Segoe UI" panose="020B0502040204020203" pitchFamily="34" charset="0"/>
            </a:endParaRPr>
          </a:p>
        </p:txBody>
      </p:sp>
      <p:sp>
        <p:nvSpPr>
          <p:cNvPr id="9" name="Title 1">
            <a:extLst>
              <a:ext uri="{FF2B5EF4-FFF2-40B4-BE49-F238E27FC236}">
                <a16:creationId xmlns:a16="http://schemas.microsoft.com/office/drawing/2014/main" id="{9059DB96-38BB-8C44-BEE6-79E193D3EF2D}"/>
              </a:ext>
            </a:extLst>
          </p:cNvPr>
          <p:cNvSpPr>
            <a:spLocks noGrp="1"/>
          </p:cNvSpPr>
          <p:nvPr>
            <p:ph type="ctrTitle" hasCustomPrompt="1"/>
          </p:nvPr>
        </p:nvSpPr>
        <p:spPr>
          <a:xfrm>
            <a:off x="359639" y="499293"/>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10" name="Subtitle 2">
            <a:extLst>
              <a:ext uri="{FF2B5EF4-FFF2-40B4-BE49-F238E27FC236}">
                <a16:creationId xmlns:a16="http://schemas.microsoft.com/office/drawing/2014/main" id="{1C7C2759-5413-9647-B398-F269CDC851E4}"/>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1" name="Text Placeholder 14">
            <a:extLst>
              <a:ext uri="{FF2B5EF4-FFF2-40B4-BE49-F238E27FC236}">
                <a16:creationId xmlns:a16="http://schemas.microsoft.com/office/drawing/2014/main" id="{14A76205-1D2B-DA47-AF5A-87614A4421F3}"/>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Tree>
    <p:extLst>
      <p:ext uri="{BB962C8B-B14F-4D97-AF65-F5344CB8AC3E}">
        <p14:creationId xmlns:p14="http://schemas.microsoft.com/office/powerpoint/2010/main" val="2701831450"/>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Key Take Away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A1256C-1DC9-634C-AFA9-B23CB6FE8132}"/>
              </a:ext>
            </a:extLst>
          </p:cNvPr>
          <p:cNvGraphicFramePr>
            <a:graphicFrameLocks noChangeAspect="1"/>
          </p:cNvGraphicFramePr>
          <p:nvPr userDrawn="1">
            <p:custDataLst>
              <p:tags r:id="rId2"/>
            </p:custDataLst>
            <p:extLst>
              <p:ext uri="{D42A27DB-BD31-4B8C-83A1-F6EECF244321}">
                <p14:modId xmlns:p14="http://schemas.microsoft.com/office/powerpoint/2010/main" val="15955561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71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3A1256C-1DC9-634C-AFA9-B23CB6FE813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146867017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Key Take Away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36C659-69AB-8B46-AA26-29E264CD9C40}"/>
              </a:ext>
            </a:extLst>
          </p:cNvPr>
          <p:cNvGraphicFramePr>
            <a:graphicFrameLocks noChangeAspect="1"/>
          </p:cNvGraphicFramePr>
          <p:nvPr userDrawn="1">
            <p:custDataLst>
              <p:tags r:id="rId2"/>
            </p:custDataLst>
            <p:extLst>
              <p:ext uri="{D42A27DB-BD31-4B8C-83A1-F6EECF244321}">
                <p14:modId xmlns:p14="http://schemas.microsoft.com/office/powerpoint/2010/main" val="523396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73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536C659-69AB-8B46-AA26-29E264CD9C4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98505416-E8B1-5949-8598-E56FF2546D13}"/>
              </a:ext>
            </a:extLst>
          </p:cNvPr>
          <p:cNvSpPr>
            <a:spLocks noGrp="1"/>
          </p:cNvSpPr>
          <p:nvPr>
            <p:ph type="sldNum" sz="quarter" idx="10"/>
          </p:nvPr>
        </p:nvSpPr>
        <p:spPr>
          <a:xfrm>
            <a:off x="13836613" y="7617108"/>
            <a:ext cx="373520"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AC239665-67ED-2843-AAE5-0D382A721D3A}"/>
              </a:ext>
            </a:extLst>
          </p:cNvPr>
          <p:cNvSpPr>
            <a:spLocks noGrp="1"/>
          </p:cNvSpPr>
          <p:nvPr>
            <p:ph type="ftr" sz="quarter" idx="11"/>
          </p:nvPr>
        </p:nvSpPr>
        <p:spPr>
          <a:xfrm>
            <a:off x="8883857" y="7514175"/>
            <a:ext cx="4937760" cy="438150"/>
          </a:xfrm>
          <a:prstGeom prst="rect">
            <a:avLst/>
          </a:prstGeom>
        </p:spPr>
        <p:txBody>
          <a:bodyPr/>
          <a:lstStyle/>
          <a:p>
            <a:r>
              <a:rPr lang="en-US"/>
              <a:t>Presentation Title Here – Month 00, 000</a:t>
            </a:r>
            <a:endParaRPr lang="en-US" dirty="0"/>
          </a:p>
        </p:txBody>
      </p:sp>
      <p:sp>
        <p:nvSpPr>
          <p:cNvPr id="7" name="Picture Placeholder 2">
            <a:extLst>
              <a:ext uri="{FF2B5EF4-FFF2-40B4-BE49-F238E27FC236}">
                <a16:creationId xmlns:a16="http://schemas.microsoft.com/office/drawing/2014/main" id="{E8B3310A-4204-8D44-AD12-6E4744492166}"/>
              </a:ext>
            </a:extLst>
          </p:cNvPr>
          <p:cNvSpPr>
            <a:spLocks noGrp="1"/>
          </p:cNvSpPr>
          <p:nvPr>
            <p:ph type="pic" sz="quarter" idx="14" hasCustomPrompt="1"/>
          </p:nvPr>
        </p:nvSpPr>
        <p:spPr>
          <a:xfrm>
            <a:off x="7309485" y="7137"/>
            <a:ext cx="7320915" cy="8222464"/>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2">
            <a:extLst>
              <a:ext uri="{FF2B5EF4-FFF2-40B4-BE49-F238E27FC236}">
                <a16:creationId xmlns:a16="http://schemas.microsoft.com/office/drawing/2014/main" id="{C84DB24E-2DEE-B441-A310-4D29BD8E59E7}"/>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10" name="Text Placeholder 3">
            <a:extLst>
              <a:ext uri="{FF2B5EF4-FFF2-40B4-BE49-F238E27FC236}">
                <a16:creationId xmlns:a16="http://schemas.microsoft.com/office/drawing/2014/main" id="{F4AACDFD-649E-D241-B7D9-6FBEF01C7931}"/>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31999018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Closing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2"/>
            </p:custDataLst>
            <p:extLst>
              <p:ext uri="{D42A27DB-BD31-4B8C-83A1-F6EECF244321}">
                <p14:modId xmlns:p14="http://schemas.microsoft.com/office/powerpoint/2010/main" val="3311517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76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Footer Placeholder 3">
            <a:extLst>
              <a:ext uri="{FF2B5EF4-FFF2-40B4-BE49-F238E27FC236}">
                <a16:creationId xmlns:a16="http://schemas.microsoft.com/office/drawing/2014/main" id="{B7EEA3BB-9DF6-2740-85AD-76D22B6E3889}"/>
              </a:ext>
            </a:extLst>
          </p:cNvPr>
          <p:cNvSpPr txBox="1">
            <a:spLocks/>
          </p:cNvSpPr>
          <p:nvPr userDrawn="1"/>
        </p:nvSpPr>
        <p:spPr>
          <a:xfrm>
            <a:off x="367674" y="7615599"/>
            <a:ext cx="226599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solidFill>
                  <a:srgbClr val="FFFFFF"/>
                </a:solidFill>
                <a:latin typeface="Segoe UI" panose="020B0502040204020203" pitchFamily="34" charset="0"/>
                <a:sym typeface="Segoe UI" panose="020B0502040204020203" pitchFamily="34" charset="0"/>
              </a:rPr>
              <a:t>Equitable</a:t>
            </a:r>
          </a:p>
        </p:txBody>
      </p:sp>
      <p:sp>
        <p:nvSpPr>
          <p:cNvPr id="8" name="Rectangle 7">
            <a:extLst>
              <a:ext uri="{FF2B5EF4-FFF2-40B4-BE49-F238E27FC236}">
                <a16:creationId xmlns:a16="http://schemas.microsoft.com/office/drawing/2014/main" id="{17A6064A-BD4C-0D4D-8E33-72C4B399C7FC}"/>
              </a:ext>
            </a:extLst>
          </p:cNvPr>
          <p:cNvSpPr/>
          <p:nvPr userDrawn="1"/>
        </p:nvSpPr>
        <p:spPr>
          <a:xfrm>
            <a:off x="0" y="7518400"/>
            <a:ext cx="1828800" cy="7112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41907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Closing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2"/>
            </p:custDataLst>
            <p:extLst>
              <p:ext uri="{D42A27DB-BD31-4B8C-83A1-F6EECF244321}">
                <p14:modId xmlns:p14="http://schemas.microsoft.com/office/powerpoint/2010/main" val="38561005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78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Rectangle 7">
            <a:extLst>
              <a:ext uri="{FF2B5EF4-FFF2-40B4-BE49-F238E27FC236}">
                <a16:creationId xmlns:a16="http://schemas.microsoft.com/office/drawing/2014/main" id="{FFB9A720-00A6-F041-8FA7-41EEAAE571D9}"/>
              </a:ext>
            </a:extLst>
          </p:cNvPr>
          <p:cNvSpPr/>
          <p:nvPr userDrawn="1"/>
        </p:nvSpPr>
        <p:spPr>
          <a:xfrm>
            <a:off x="0" y="7518400"/>
            <a:ext cx="1828800" cy="7112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64450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02955" y="1825625"/>
            <a:ext cx="13859771"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02955" y="438151"/>
            <a:ext cx="13859771" cy="1208088"/>
          </a:xfrm>
          <a:prstGeom prst="rect">
            <a:avLst/>
          </a:prstGeom>
        </p:spPr>
        <p:txBody>
          <a:bodyPr/>
          <a:lstStyle>
            <a:lvl1pPr>
              <a:defRPr sz="3500" b="1">
                <a:solidFill>
                  <a:schemeClr val="bg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30543414"/>
      </p:ext>
    </p:extLst>
  </p:cSld>
  <p:clrMapOvr>
    <a:masterClrMapping/>
  </p:clrMapOvr>
  <p:hf hdr="0" dt="0"/>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Introduction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083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24170614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2"/>
            </p:custDataLst>
            <p:extLst>
              <p:ext uri="{D42A27DB-BD31-4B8C-83A1-F6EECF244321}">
                <p14:modId xmlns:p14="http://schemas.microsoft.com/office/powerpoint/2010/main" val="2847547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731230474"/>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Introduction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85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3615411160"/>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Introduction slide_EQB_02">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882"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29092962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Introduction slide_EQB_03">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4"/>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906"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2122951588"/>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Introduction slide_EQB_04">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930"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27848683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_Introduction slide_EQB_02 w logo">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954"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56655648-1E03-4547-B901-9C1AF7EC7AA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367755357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Introduction slide_EQB_03 w logo">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4"/>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6978"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00115A94-138D-4365-B3BC-6EA93E9ED85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79329496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Introduction slide_EQB_04 w logo">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4"/>
          <a:stretch>
            <a:fillRect/>
          </a:stretch>
        </p:blipFill>
        <p:spPr>
          <a:xfrm>
            <a:off x="1829" y="0"/>
            <a:ext cx="14626742" cy="8229600"/>
          </a:xfrm>
          <a:prstGeom prst="rect">
            <a:avLst/>
          </a:prstGeom>
        </p:spPr>
      </p:pic>
      <p:pic>
        <p:nvPicPr>
          <p:cNvPr id="12" name="Picture 11" descr="A picture containing drawing, food&#10;&#10;Description automatically generated">
            <a:extLst>
              <a:ext uri="{FF2B5EF4-FFF2-40B4-BE49-F238E27FC236}">
                <a16:creationId xmlns:a16="http://schemas.microsoft.com/office/drawing/2014/main" id="{F8A55ECA-A189-4A54-964F-120A27450EA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988" y="481020"/>
            <a:ext cx="1892616" cy="109888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002" name="think-cell Slide" r:id="rId6" imgW="7772400" imgH="10058400" progId="TCLayout.ActiveDocument.1">
                  <p:embed/>
                </p:oleObj>
              </mc:Choice>
              <mc:Fallback>
                <p:oleObj name="think-cell Slide" r:id="rId6"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3209685406"/>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70BB4B8-EB27-4CE4-8BD9-7D533AC0622B}"/>
              </a:ext>
            </a:extLst>
          </p:cNvPr>
          <p:cNvSpPr>
            <a:spLocks noGrp="1"/>
          </p:cNvSpPr>
          <p:nvPr>
            <p:ph type="pic" sz="quarter" idx="14" hasCustomPrompt="1"/>
          </p:nvPr>
        </p:nvSpPr>
        <p:spPr>
          <a:xfrm>
            <a:off x="3175" y="1"/>
            <a:ext cx="14627225" cy="5927064"/>
          </a:xfrm>
          <a:prstGeom prst="rect">
            <a:avLst/>
          </a:prstGeom>
          <a:solidFill>
            <a:schemeClr val="bg2">
              <a:lumMod val="65000"/>
            </a:schemeClr>
          </a:solidFill>
        </p:spPr>
        <p:txBody>
          <a:bodyPr anchor="ctr" anchorCtr="1"/>
          <a:lstStyle>
            <a:lvl1pPr marL="0" indent="0" algn="ctr">
              <a:buNone/>
              <a:defRPr lang="en-US" sz="1400" smtClean="0">
                <a:solidFill>
                  <a:schemeClr val="accent3"/>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6" name="Picture 5">
            <a:extLst>
              <a:ext uri="{FF2B5EF4-FFF2-40B4-BE49-F238E27FC236}">
                <a16:creationId xmlns:a16="http://schemas.microsoft.com/office/drawing/2014/main" id="{1EE9C603-CD46-4766-8DD3-AB58D2EB30F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64004B21-312F-5F40-8DB7-BAF115E8A576}"/>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9026"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64004B21-312F-5F40-8DB7-BAF115E8A576}"/>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7FE2B057-02FC-4A41-A393-68D958BFAE20}"/>
              </a:ext>
            </a:extLst>
          </p:cNvPr>
          <p:cNvSpPr>
            <a:spLocks noGrp="1"/>
          </p:cNvSpPr>
          <p:nvPr>
            <p:ph type="ftr" sz="quarter" idx="11"/>
          </p:nvPr>
        </p:nvSpPr>
        <p:spPr>
          <a:xfrm>
            <a:off x="8946505" y="7615599"/>
            <a:ext cx="4937760" cy="218918"/>
          </a:xfrm>
        </p:spPr>
        <p:txBody>
          <a:bodyPr/>
          <a:lstStyle/>
          <a:p>
            <a:r>
              <a:rPr lang="en-US"/>
              <a:t>Presentation Title Here – Month 00, 000</a:t>
            </a:r>
            <a:endParaRPr lang="en-US" dirty="0"/>
          </a:p>
        </p:txBody>
      </p:sp>
      <p:sp>
        <p:nvSpPr>
          <p:cNvPr id="12" name="Text Placeholder 2">
            <a:extLst>
              <a:ext uri="{FF2B5EF4-FFF2-40B4-BE49-F238E27FC236}">
                <a16:creationId xmlns:a16="http://schemas.microsoft.com/office/drawing/2014/main" id="{827F593F-FD28-8548-9E62-E8C7722A90CC}"/>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8" name="Picture 7">
            <a:extLst>
              <a:ext uri="{FF2B5EF4-FFF2-40B4-BE49-F238E27FC236}">
                <a16:creationId xmlns:a16="http://schemas.microsoft.com/office/drawing/2014/main" id="{90D866D4-4ED8-874C-8AA7-8C93E291C8E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60380244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ection Titl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785775A-A2A4-3448-9D64-1BD80A4B307A}"/>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005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785775A-A2A4-3448-9D64-1BD80A4B307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73C0FF"/>
                </a:solidFill>
                <a:latin typeface="Segoe UI" panose="020B0502040204020203" pitchFamily="34" charset="0"/>
                <a:sym typeface="Segoe UI" panose="020B0502040204020203"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531248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Key Take Away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5AC640-D526-5941-91FB-F35AD7644DB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107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735AC640-D526-5941-91FB-F35AD7644DB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35237" y="2208618"/>
            <a:ext cx="6312689" cy="1554208"/>
          </a:xfrm>
          <a:prstGeom prst="rect">
            <a:avLst/>
          </a:prstGeom>
        </p:spPr>
        <p:txBody>
          <a:bodyPr anchor="t" anchorCtr="0"/>
          <a:lstStyle>
            <a:lvl1pPr marL="0" indent="0">
              <a:lnSpc>
                <a:spcPct val="85000"/>
              </a:lnSpc>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874227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2"/>
            </p:custDataLst>
            <p:extLst>
              <p:ext uri="{D42A27DB-BD31-4B8C-83A1-F6EECF244321}">
                <p14:modId xmlns:p14="http://schemas.microsoft.com/office/powerpoint/2010/main" val="38023932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Tree>
    <p:extLst>
      <p:ext uri="{BB962C8B-B14F-4D97-AF65-F5344CB8AC3E}">
        <p14:creationId xmlns:p14="http://schemas.microsoft.com/office/powerpoint/2010/main" val="1345367264"/>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Key Take Away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64793EE-2097-5542-802F-21020F67F7E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209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764793EE-2097-5542-802F-21020F67F7E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3893637"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8947624" y="7517567"/>
            <a:ext cx="4937760" cy="438150"/>
          </a:xfrm>
          <a:prstGeom prst="rect">
            <a:avLst/>
          </a:prstGeom>
        </p:spPr>
        <p:txBody>
          <a:bodyPr/>
          <a:lstStyle/>
          <a:p>
            <a:r>
              <a:rPr lang="en-US" dirty="0"/>
              <a:t>Presentation title here – month 00, 000</a:t>
            </a:r>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11" name="Picture Placeholder 3">
            <a:extLst>
              <a:ext uri="{FF2B5EF4-FFF2-40B4-BE49-F238E27FC236}">
                <a16:creationId xmlns:a16="http://schemas.microsoft.com/office/drawing/2014/main" id="{36101457-19F1-47B8-94F9-1866E0879FE9}"/>
              </a:ext>
            </a:extLst>
          </p:cNvPr>
          <p:cNvSpPr>
            <a:spLocks noGrp="1"/>
          </p:cNvSpPr>
          <p:nvPr>
            <p:ph type="pic" sz="quarter" idx="16" hasCustomPrompt="1"/>
          </p:nvPr>
        </p:nvSpPr>
        <p:spPr>
          <a:xfrm>
            <a:off x="7309485" y="0"/>
            <a:ext cx="7320915" cy="8229599"/>
          </a:xfrm>
          <a:prstGeom prst="rect">
            <a:avLst/>
          </a:prstGeom>
          <a:solidFill>
            <a:schemeClr val="bg2">
              <a:lumMod val="65000"/>
            </a:schemeClr>
          </a:solidFill>
        </p:spPr>
        <p:txBody>
          <a:bodyPr anchor="ctr" anchorCtr="1"/>
          <a:lstStyle>
            <a:lvl1pPr>
              <a:defRPr lang="en-US" sz="1100" dirty="0">
                <a:solidFill>
                  <a:schemeClr val="accent3"/>
                </a:solidFill>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spTree>
    <p:extLst>
      <p:ext uri="{BB962C8B-B14F-4D97-AF65-F5344CB8AC3E}">
        <p14:creationId xmlns:p14="http://schemas.microsoft.com/office/powerpoint/2010/main" val="31886905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Quote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0C3C22-251B-7B4C-BE2F-89AA45C2F40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2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40C3C22-251B-7B4C-BE2F-89AA45C2F40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06654834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Quote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447111B-A31B-D443-88EE-F705AE5261F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14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447111B-A31B-D443-88EE-F705AE5261F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59027" y="-147890"/>
            <a:ext cx="18288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35192351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Information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DABAE52-1225-B44E-B5FE-476335BA91FD}"/>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17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DABAE52-1225-B44E-B5FE-476335BA91F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7228483" y="3070124"/>
            <a:ext cx="6812443" cy="1409173"/>
          </a:xfrm>
          <a:prstGeom prst="rect">
            <a:avLst/>
          </a:prstGeom>
        </p:spPr>
        <p:txBody>
          <a:bodyPr>
            <a:noAutofit/>
          </a:bodyPr>
          <a:lstStyle>
            <a:lvl1pPr marL="0" indent="0">
              <a:buNone/>
              <a:defRPr sz="10000" b="1" i="0">
                <a:solidFill>
                  <a:srgbClr val="73C0FF"/>
                </a:solidFill>
                <a:latin typeface="Segoe UI" panose="020B0502040204020203" pitchFamily="34" charset="0"/>
                <a:sym typeface="Segoe UI" panose="020B0502040204020203"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7" name="Text Placeholder 2">
            <a:extLst>
              <a:ext uri="{FF2B5EF4-FFF2-40B4-BE49-F238E27FC236}">
                <a16:creationId xmlns:a16="http://schemas.microsoft.com/office/drawing/2014/main" id="{33193676-CE7F-014B-8984-394F01AFD7F6}"/>
              </a:ext>
            </a:extLst>
          </p:cNvPr>
          <p:cNvSpPr>
            <a:spLocks noGrp="1"/>
          </p:cNvSpPr>
          <p:nvPr>
            <p:ph type="body" sz="quarter" idx="53"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8" name="Text Placeholder 2">
            <a:extLst>
              <a:ext uri="{FF2B5EF4-FFF2-40B4-BE49-F238E27FC236}">
                <a16:creationId xmlns:a16="http://schemas.microsoft.com/office/drawing/2014/main" id="{4A4C2A17-7BBD-B443-BB9F-8D2F027BAC48}"/>
              </a:ext>
            </a:extLst>
          </p:cNvPr>
          <p:cNvSpPr>
            <a:spLocks noGrp="1"/>
          </p:cNvSpPr>
          <p:nvPr>
            <p:ph type="body" sz="quarter" idx="54" hasCustomPrompt="1"/>
          </p:nvPr>
        </p:nvSpPr>
        <p:spPr>
          <a:xfrm>
            <a:off x="7295961"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0" name="Text Placeholder 2">
            <a:extLst>
              <a:ext uri="{FF2B5EF4-FFF2-40B4-BE49-F238E27FC236}">
                <a16:creationId xmlns:a16="http://schemas.microsoft.com/office/drawing/2014/main" id="{ADA70AE5-180D-EF44-89AF-B6EBEF9AB7E8}"/>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42" name="Text Placeholder 2">
            <a:extLst>
              <a:ext uri="{FF2B5EF4-FFF2-40B4-BE49-F238E27FC236}">
                <a16:creationId xmlns:a16="http://schemas.microsoft.com/office/drawing/2014/main" id="{29FFAB77-0A1A-B048-A12C-5CA16F894718}"/>
              </a:ext>
            </a:extLst>
          </p:cNvPr>
          <p:cNvSpPr>
            <a:spLocks noGrp="1"/>
          </p:cNvSpPr>
          <p:nvPr>
            <p:ph type="body" sz="quarter" idx="57" hasCustomPrompt="1"/>
          </p:nvPr>
        </p:nvSpPr>
        <p:spPr>
          <a:xfrm>
            <a:off x="10851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376237" y="3566172"/>
            <a:ext cx="3512907" cy="3721598"/>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687720348"/>
      </p:ext>
    </p:extLst>
  </p:cSld>
  <p:clrMapOvr>
    <a:masterClrMapping/>
  </p:clrMapOvr>
  <p:extLst>
    <p:ext uri="{DCECCB84-F9BA-43D5-87BE-67443E8EF086}">
      <p15:sldGuideLst xmlns:p15="http://schemas.microsoft.com/office/powerpoint/2012/main">
        <p15:guide id="1" orient="horz" pos="2304">
          <p15:clr>
            <a:srgbClr val="FBAE40"/>
          </p15:clr>
        </p15:guide>
        <p15:guide id="2" pos="4656">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Information slide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929ABE2-7166-D948-8A25-839FE79C3806}"/>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619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8929ABE2-7166-D948-8A25-839FE79C380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8A3AEC4A-DA82-F346-87B6-8439448FB085}"/>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8A8C42AC-F045-5143-A125-4529C9C5D66C}"/>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40" name="Text Placeholder 2">
            <a:extLst>
              <a:ext uri="{FF2B5EF4-FFF2-40B4-BE49-F238E27FC236}">
                <a16:creationId xmlns:a16="http://schemas.microsoft.com/office/drawing/2014/main" id="{E0489F57-D1D5-ED43-8741-6354365AFA98}"/>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43" name="Text Placeholder 2">
            <a:extLst>
              <a:ext uri="{FF2B5EF4-FFF2-40B4-BE49-F238E27FC236}">
                <a16:creationId xmlns:a16="http://schemas.microsoft.com/office/drawing/2014/main" id="{447AEE74-3902-2F41-975F-AB8C18C5646D}"/>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7395033" y="3475132"/>
            <a:ext cx="3272969"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a:t>
            </a:r>
          </a:p>
        </p:txBody>
      </p:sp>
      <p:sp>
        <p:nvSpPr>
          <p:cNvPr id="45" name="Text Placeholder 2">
            <a:extLst>
              <a:ext uri="{FF2B5EF4-FFF2-40B4-BE49-F238E27FC236}">
                <a16:creationId xmlns:a16="http://schemas.microsoft.com/office/drawing/2014/main" id="{4EDF6B51-11AC-704A-97B2-A04FBFC4E431}"/>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10741253"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376237" y="3566164"/>
            <a:ext cx="3512907" cy="372160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3492663593"/>
      </p:ext>
    </p:extLst>
  </p:cSld>
  <p:clrMapOvr>
    <a:masterClrMapping/>
  </p:clrMapOvr>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Information slid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DAF127-12CF-3A48-AB59-73265F2AFBB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721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EDAF127-12CF-3A48-AB59-73265F2AFBB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49757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327772" y="3312518"/>
            <a:ext cx="4488871"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9656183"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457200" y="2743200"/>
            <a:ext cx="13716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AB563A6A-5F52-F347-B158-2A50E23F9BB6}"/>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2">
            <a:extLst>
              <a:ext uri="{FF2B5EF4-FFF2-40B4-BE49-F238E27FC236}">
                <a16:creationId xmlns:a16="http://schemas.microsoft.com/office/drawing/2014/main" id="{6AAFD104-7C5A-E948-ABC9-F2215834BD42}"/>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362F5F7C-E1B9-0647-AF32-20A80D7CACF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C19A404B-667A-874A-8471-30221F0436B7}"/>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6" name="Text Placeholder 2">
            <a:extLst>
              <a:ext uri="{FF2B5EF4-FFF2-40B4-BE49-F238E27FC236}">
                <a16:creationId xmlns:a16="http://schemas.microsoft.com/office/drawing/2014/main" id="{3E3CCEC4-FA0D-664B-BCFD-0E4E3D7AFA33}"/>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7" name="Text Placeholder 2">
            <a:extLst>
              <a:ext uri="{FF2B5EF4-FFF2-40B4-BE49-F238E27FC236}">
                <a16:creationId xmlns:a16="http://schemas.microsoft.com/office/drawing/2014/main" id="{B61C1FAB-2D6B-A34C-B965-2635360CD2C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Headline</a:t>
            </a:r>
          </a:p>
        </p:txBody>
      </p: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96366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309760819"/>
      </p:ext>
    </p:extLst>
  </p:cSld>
  <p:clrMapOvr>
    <a:masterClrMapping/>
  </p:clrMapOvr>
  <p:extLst>
    <p:ext uri="{DCECCB84-F9BA-43D5-87BE-67443E8EF086}">
      <p15:sldGuideLst xmlns:p15="http://schemas.microsoft.com/office/powerpoint/2012/main">
        <p15:guide id="1" orient="horz" pos="1728">
          <p15:clr>
            <a:srgbClr val="FBAE40"/>
          </p15:clr>
        </p15:guide>
        <p15:guide id="2" pos="3264">
          <p15:clr>
            <a:srgbClr val="FBAE40"/>
          </p15:clr>
        </p15:guide>
        <p15:guide id="3" pos="6167">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Information slide_WT_16">
    <p:bg>
      <p:bgPr>
        <a:solidFill>
          <a:schemeClr val="tx1"/>
        </a:solidFill>
        <a:effectLst/>
      </p:bgPr>
    </p:bg>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8C768C22-263F-4F7A-9D55-E927C7401AE2}"/>
              </a:ext>
            </a:extLst>
          </p:cNvPr>
          <p:cNvSpPr>
            <a:spLocks noGrp="1"/>
          </p:cNvSpPr>
          <p:nvPr>
            <p:ph type="pic" sz="quarter" idx="14" hasCustomPrompt="1"/>
          </p:nvPr>
        </p:nvSpPr>
        <p:spPr>
          <a:xfrm>
            <a:off x="3175" y="0"/>
            <a:ext cx="14627225" cy="8229599"/>
          </a:xfrm>
          <a:prstGeom prst="rect">
            <a:avLst/>
          </a:prstGeom>
          <a:solidFill>
            <a:schemeClr val="bg2">
              <a:lumMod val="65000"/>
            </a:schemeClr>
          </a:solidFill>
        </p:spPr>
        <p:txBody>
          <a:bodyPr anchor="ctr" anchorCtr="1"/>
          <a:lstStyle>
            <a:lvl1pPr marL="0" indent="0" algn="ctr">
              <a:buNone/>
              <a:defRPr lang="en-US" dirty="0">
                <a:solidFill>
                  <a:schemeClr val="accent3"/>
                </a:solidFill>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6C96544-F922-8A4B-B5C7-AA455BBE192D}"/>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824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6C96544-F922-8A4B-B5C7-AA455BBE192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469391" y="7612677"/>
            <a:ext cx="2311909" cy="221840"/>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2683477404"/>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208">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Map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99A4051-0A09-1742-B51D-CE23DD5D981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926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99A4051-0A09-1742-B51D-CE23DD5D981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6"/>
          <a:stretch>
            <a:fillRect/>
          </a:stretch>
        </p:blipFill>
        <p:spPr>
          <a:xfrm>
            <a:off x="1723136" y="1363334"/>
            <a:ext cx="1110996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1153240" y="34658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810557" y="34658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1153240" y="60820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810557" y="60820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11208888" y="3925274"/>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10866205" y="3925274"/>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11840534" y="5686790"/>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11497851" y="5686790"/>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407277897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086684-8108-E043-83AF-961F4F55985A}"/>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029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9086684-8108-E043-83AF-961F4F55985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3843170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_Closing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131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559326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2"/>
            </p:custDataLst>
            <p:extLst>
              <p:ext uri="{D42A27DB-BD31-4B8C-83A1-F6EECF244321}">
                <p14:modId xmlns:p14="http://schemas.microsoft.com/office/powerpoint/2010/main" val="2458828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3792515388"/>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_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233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99551216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38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239388849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16525796"/>
      </p:ext>
    </p:extLst>
  </p:cSld>
  <p:clrMapOvr>
    <a:masterClrMapping/>
  </p:clrMapOvr>
  <p:hf hdr="0" dt="0"/>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Introduction slide_EQB_02">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541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186164464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6434"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pic>
        <p:nvPicPr>
          <p:cNvPr id="5" name="Picture 4">
            <a:extLst>
              <a:ext uri="{FF2B5EF4-FFF2-40B4-BE49-F238E27FC236}">
                <a16:creationId xmlns:a16="http://schemas.microsoft.com/office/drawing/2014/main" id="{9C11A878-F133-EF7E-61D0-19BF3EEB3A04}"/>
              </a:ext>
            </a:extLst>
          </p:cNvPr>
          <p:cNvPicPr>
            <a:picLocks noChangeAspect="1"/>
          </p:cNvPicPr>
          <p:nvPr userDrawn="1"/>
        </p:nvPicPr>
        <p:blipFill>
          <a:blip r:embed="rId7"/>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051042001"/>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745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3" name="Picture 2">
            <a:extLst>
              <a:ext uri="{FF2B5EF4-FFF2-40B4-BE49-F238E27FC236}">
                <a16:creationId xmlns:a16="http://schemas.microsoft.com/office/drawing/2014/main" id="{F8EF356B-4637-22A7-2D4F-7B373B36A813}"/>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711414618"/>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848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pic>
        <p:nvPicPr>
          <p:cNvPr id="3" name="Picture 2">
            <a:extLst>
              <a:ext uri="{FF2B5EF4-FFF2-40B4-BE49-F238E27FC236}">
                <a16:creationId xmlns:a16="http://schemas.microsoft.com/office/drawing/2014/main" id="{A6EB952C-099B-CE61-E0CC-D74EDE22D3A0}"/>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285188529"/>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950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pic>
        <p:nvPicPr>
          <p:cNvPr id="5" name="Picture 4">
            <a:extLst>
              <a:ext uri="{FF2B5EF4-FFF2-40B4-BE49-F238E27FC236}">
                <a16:creationId xmlns:a16="http://schemas.microsoft.com/office/drawing/2014/main" id="{D2AB02B2-0D42-1B02-8BEF-98B4A77E43FC}"/>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95478585"/>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053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pic>
        <p:nvPicPr>
          <p:cNvPr id="3" name="Picture 2">
            <a:extLst>
              <a:ext uri="{FF2B5EF4-FFF2-40B4-BE49-F238E27FC236}">
                <a16:creationId xmlns:a16="http://schemas.microsoft.com/office/drawing/2014/main" id="{CE6E4F7D-188E-A1D0-5525-481F0F08B3E0}"/>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83486721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155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9414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pic>
        <p:nvPicPr>
          <p:cNvPr id="3" name="Picture 2">
            <a:extLst>
              <a:ext uri="{FF2B5EF4-FFF2-40B4-BE49-F238E27FC236}">
                <a16:creationId xmlns:a16="http://schemas.microsoft.com/office/drawing/2014/main" id="{173652DB-71A4-15BB-93DE-883864152B47}"/>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159671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2"/>
            </p:custDataLst>
            <p:extLst>
              <p:ext uri="{D42A27DB-BD31-4B8C-83A1-F6EECF244321}">
                <p14:modId xmlns:p14="http://schemas.microsoft.com/office/powerpoint/2010/main" val="2866413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spTree>
    <p:extLst>
      <p:ext uri="{BB962C8B-B14F-4D97-AF65-F5344CB8AC3E}">
        <p14:creationId xmlns:p14="http://schemas.microsoft.com/office/powerpoint/2010/main" val="4289060403"/>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257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pic>
        <p:nvPicPr>
          <p:cNvPr id="3" name="Picture 2">
            <a:extLst>
              <a:ext uri="{FF2B5EF4-FFF2-40B4-BE49-F238E27FC236}">
                <a16:creationId xmlns:a16="http://schemas.microsoft.com/office/drawing/2014/main" id="{886EE756-587C-4711-A5AA-DB6FB93BA3B7}"/>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448593683"/>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0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pic>
        <p:nvPicPr>
          <p:cNvPr id="3" name="Picture 2">
            <a:extLst>
              <a:ext uri="{FF2B5EF4-FFF2-40B4-BE49-F238E27FC236}">
                <a16:creationId xmlns:a16="http://schemas.microsoft.com/office/drawing/2014/main" id="{B8D8E676-36BC-9262-8696-6E886DA0EC3D}"/>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5663010"/>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62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pic>
        <p:nvPicPr>
          <p:cNvPr id="3" name="Picture 2">
            <a:extLst>
              <a:ext uri="{FF2B5EF4-FFF2-40B4-BE49-F238E27FC236}">
                <a16:creationId xmlns:a16="http://schemas.microsoft.com/office/drawing/2014/main" id="{CC3C3A48-ED89-5DAA-D9ED-1D4417CAAD33}"/>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787820730"/>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565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pic>
        <p:nvPicPr>
          <p:cNvPr id="3" name="Picture 2">
            <a:extLst>
              <a:ext uri="{FF2B5EF4-FFF2-40B4-BE49-F238E27FC236}">
                <a16:creationId xmlns:a16="http://schemas.microsoft.com/office/drawing/2014/main" id="{4FFC9645-777A-6C5B-C041-138571BBA664}"/>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95169553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667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pic>
        <p:nvPicPr>
          <p:cNvPr id="3" name="Picture 2">
            <a:extLst>
              <a:ext uri="{FF2B5EF4-FFF2-40B4-BE49-F238E27FC236}">
                <a16:creationId xmlns:a16="http://schemas.microsoft.com/office/drawing/2014/main" id="{1B750400-702E-1C0B-D8F0-B2DE1A4FBEE2}"/>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74375653"/>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7698"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pic>
        <p:nvPicPr>
          <p:cNvPr id="2" name="Picture 1">
            <a:extLst>
              <a:ext uri="{FF2B5EF4-FFF2-40B4-BE49-F238E27FC236}">
                <a16:creationId xmlns:a16="http://schemas.microsoft.com/office/drawing/2014/main" id="{DA29306C-B33E-1E8B-2F0E-D4BC5FBAFEB6}"/>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35388149"/>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872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pic>
        <p:nvPicPr>
          <p:cNvPr id="3" name="Picture 2">
            <a:extLst>
              <a:ext uri="{FF2B5EF4-FFF2-40B4-BE49-F238E27FC236}">
                <a16:creationId xmlns:a16="http://schemas.microsoft.com/office/drawing/2014/main" id="{8495C5A3-3324-F4C0-ECC6-7EDF11160F00}"/>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522093242"/>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974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44" name="Text Placeholder 17">
            <a:extLst>
              <a:ext uri="{FF2B5EF4-FFF2-40B4-BE49-F238E27FC236}">
                <a16:creationId xmlns:a16="http://schemas.microsoft.com/office/drawing/2014/main" id="{D9D25C10-AB3E-C74C-8A68-D3A4937DE030}"/>
              </a:ext>
            </a:extLst>
          </p:cNvPr>
          <p:cNvSpPr>
            <a:spLocks noGrp="1"/>
          </p:cNvSpPr>
          <p:nvPr>
            <p:ph type="body" sz="quarter" idx="106" hasCustomPrompt="1"/>
          </p:nvPr>
        </p:nvSpPr>
        <p:spPr>
          <a:xfrm>
            <a:off x="6419835" y="485231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pic>
        <p:nvPicPr>
          <p:cNvPr id="3" name="Picture 2">
            <a:extLst>
              <a:ext uri="{FF2B5EF4-FFF2-40B4-BE49-F238E27FC236}">
                <a16:creationId xmlns:a16="http://schemas.microsoft.com/office/drawing/2014/main" id="{02834FC9-B83C-3EA4-ED5A-256493B58C69}"/>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642425549"/>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077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3" name="Picture 2">
            <a:extLst>
              <a:ext uri="{FF2B5EF4-FFF2-40B4-BE49-F238E27FC236}">
                <a16:creationId xmlns:a16="http://schemas.microsoft.com/office/drawing/2014/main" id="{0BAFC211-02DC-57CE-BB77-AA1D20220DD3}"/>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06621596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179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6"/>
          <a:stretch>
            <a:fillRect/>
          </a:stretch>
        </p:blipFill>
        <p:spPr>
          <a:xfrm>
            <a:off x="159027" y="-139150"/>
            <a:ext cx="1828800" cy="1828800"/>
          </a:xfrm>
          <a:prstGeom prst="rect">
            <a:avLst/>
          </a:prstGeom>
        </p:spPr>
      </p:pic>
      <p:pic>
        <p:nvPicPr>
          <p:cNvPr id="3" name="Picture 2">
            <a:extLst>
              <a:ext uri="{FF2B5EF4-FFF2-40B4-BE49-F238E27FC236}">
                <a16:creationId xmlns:a16="http://schemas.microsoft.com/office/drawing/2014/main" id="{F9777019-968D-636A-B040-EC4EAD1FDCAA}"/>
              </a:ext>
            </a:extLst>
          </p:cNvPr>
          <p:cNvPicPr>
            <a:picLocks noChangeAspect="1"/>
          </p:cNvPicPr>
          <p:nvPr userDrawn="1"/>
        </p:nvPicPr>
        <p:blipFill>
          <a:blip r:embed="rId7"/>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648482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2"/>
            </p:custDataLst>
            <p:extLst>
              <p:ext uri="{D42A27DB-BD31-4B8C-83A1-F6EECF244321}">
                <p14:modId xmlns:p14="http://schemas.microsoft.com/office/powerpoint/2010/main" val="16521405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2"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Tree>
    <p:extLst>
      <p:ext uri="{BB962C8B-B14F-4D97-AF65-F5344CB8AC3E}">
        <p14:creationId xmlns:p14="http://schemas.microsoft.com/office/powerpoint/2010/main" val="3414460499"/>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Information slide_WT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281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25" name="Picture 24">
            <a:extLst>
              <a:ext uri="{FF2B5EF4-FFF2-40B4-BE49-F238E27FC236}">
                <a16:creationId xmlns:a16="http://schemas.microsoft.com/office/drawing/2014/main" id="{1F6E75AB-06F5-BD48-A6BB-BB444FE4FD0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234750423"/>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_Information slide_WT_01">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84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25" name="Picture 24">
            <a:extLst>
              <a:ext uri="{FF2B5EF4-FFF2-40B4-BE49-F238E27FC236}">
                <a16:creationId xmlns:a16="http://schemas.microsoft.com/office/drawing/2014/main" id="{05903F72-874E-4243-A52E-EC18D5D3D45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58116841"/>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86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3" name="Text Placeholder 3">
            <a:extLst>
              <a:ext uri="{FF2B5EF4-FFF2-40B4-BE49-F238E27FC236}">
                <a16:creationId xmlns:a16="http://schemas.microsoft.com/office/drawing/2014/main" id="{39F24824-C0F5-A74C-81FF-F0411D005ADE}"/>
              </a:ext>
            </a:extLst>
          </p:cNvPr>
          <p:cNvSpPr>
            <a:spLocks noGrp="1"/>
          </p:cNvSpPr>
          <p:nvPr>
            <p:ph type="body" sz="quarter" idx="75"/>
          </p:nvPr>
        </p:nvSpPr>
        <p:spPr>
          <a:xfrm>
            <a:off x="382588" y="5657850"/>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4" name="Text Placeholder 3">
            <a:extLst>
              <a:ext uri="{FF2B5EF4-FFF2-40B4-BE49-F238E27FC236}">
                <a16:creationId xmlns:a16="http://schemas.microsoft.com/office/drawing/2014/main" id="{49CF779B-DC5E-3648-B2DD-007F0E4BBE81}"/>
              </a:ext>
            </a:extLst>
          </p:cNvPr>
          <p:cNvSpPr>
            <a:spLocks noGrp="1"/>
          </p:cNvSpPr>
          <p:nvPr>
            <p:ph type="body" sz="quarter" idx="76"/>
          </p:nvPr>
        </p:nvSpPr>
        <p:spPr>
          <a:xfrm>
            <a:off x="3823373"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5" name="Text Placeholder 3">
            <a:extLst>
              <a:ext uri="{FF2B5EF4-FFF2-40B4-BE49-F238E27FC236}">
                <a16:creationId xmlns:a16="http://schemas.microsoft.com/office/drawing/2014/main" id="{4EB0E57C-23F6-A842-8496-5D2FE96E5761}"/>
              </a:ext>
            </a:extLst>
          </p:cNvPr>
          <p:cNvSpPr>
            <a:spLocks noGrp="1"/>
          </p:cNvSpPr>
          <p:nvPr>
            <p:ph type="body" sz="quarter" idx="77"/>
          </p:nvPr>
        </p:nvSpPr>
        <p:spPr>
          <a:xfrm>
            <a:off x="7306054"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6" name="Text Placeholder 3">
            <a:extLst>
              <a:ext uri="{FF2B5EF4-FFF2-40B4-BE49-F238E27FC236}">
                <a16:creationId xmlns:a16="http://schemas.microsoft.com/office/drawing/2014/main" id="{64ADEAAB-EB7B-BB4F-9EEB-9B8AEB4C82EF}"/>
              </a:ext>
            </a:extLst>
          </p:cNvPr>
          <p:cNvSpPr>
            <a:spLocks noGrp="1"/>
          </p:cNvSpPr>
          <p:nvPr>
            <p:ph type="body" sz="quarter" idx="78"/>
          </p:nvPr>
        </p:nvSpPr>
        <p:spPr>
          <a:xfrm>
            <a:off x="10788735"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pic>
        <p:nvPicPr>
          <p:cNvPr id="27" name="Picture 26">
            <a:extLst>
              <a:ext uri="{FF2B5EF4-FFF2-40B4-BE49-F238E27FC236}">
                <a16:creationId xmlns:a16="http://schemas.microsoft.com/office/drawing/2014/main" id="{E542C34E-F1C1-174D-9587-569273F290B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460807067"/>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589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10">
            <a:extLst>
              <a:ext uri="{FF2B5EF4-FFF2-40B4-BE49-F238E27FC236}">
                <a16:creationId xmlns:a16="http://schemas.microsoft.com/office/drawing/2014/main" id="{71E59D93-C5E0-1B47-B45C-4711CA7A649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497881131"/>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Information slide_WT_05_blue bg">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691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2" name="Picture 11">
            <a:extLst>
              <a:ext uri="{FF2B5EF4-FFF2-40B4-BE49-F238E27FC236}">
                <a16:creationId xmlns:a16="http://schemas.microsoft.com/office/drawing/2014/main" id="{32017C30-5FAD-0D49-9260-916AF244A56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245310076"/>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793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pic>
        <p:nvPicPr>
          <p:cNvPr id="14" name="Picture 13">
            <a:extLst>
              <a:ext uri="{FF2B5EF4-FFF2-40B4-BE49-F238E27FC236}">
                <a16:creationId xmlns:a16="http://schemas.microsoft.com/office/drawing/2014/main" id="{9AE1E25B-7135-6E44-8C4D-CD20575BAD9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4166125960"/>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896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453577"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920345"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355309"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814126"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pic>
        <p:nvPicPr>
          <p:cNvPr id="29" name="Picture 28">
            <a:extLst>
              <a:ext uri="{FF2B5EF4-FFF2-40B4-BE49-F238E27FC236}">
                <a16:creationId xmlns:a16="http://schemas.microsoft.com/office/drawing/2014/main" id="{0F596E03-2F25-1C41-B7CF-5BDFD5D7277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259853640"/>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9986"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pic>
        <p:nvPicPr>
          <p:cNvPr id="39" name="Picture 38">
            <a:extLst>
              <a:ext uri="{FF2B5EF4-FFF2-40B4-BE49-F238E27FC236}">
                <a16:creationId xmlns:a16="http://schemas.microsoft.com/office/drawing/2014/main" id="{C3644D50-3E38-8E49-9D2D-6DDE19CECDE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986122071"/>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101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800" b="0" i="0">
                <a:solidFill>
                  <a:srgbClr val="002577"/>
                </a:solidFill>
                <a:latin typeface="Segoe UI" panose="020B0502040204020203" pitchFamily="34" charset="0"/>
                <a:sym typeface="Segoe UI" panose="020B0502040204020203" pitchFamily="34" charset="0"/>
              </a:defRPr>
            </a:lvl1pPr>
            <a:lvl2pPr marL="415260" marR="0"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577"/>
                </a:solidFill>
                <a:latin typeface="Segoe UI" panose="020B0502040204020203" pitchFamily="34" charset="0"/>
                <a:sym typeface="Segoe UI" panose="020B0502040204020203" pitchFamily="34" charset="0"/>
              </a:defRPr>
            </a:lvl2pPr>
            <a:lvl3pPr marL="1096963" indent="-573088">
              <a:buNone/>
              <a:tabLst/>
              <a:defRPr sz="1400">
                <a:solidFill>
                  <a:srgbClr val="002577"/>
                </a:solidFill>
                <a:latin typeface="GT America" pitchFamily="2" charset="77"/>
              </a:defRPr>
            </a:lvl3pPr>
            <a:lvl4pPr marL="1645798" indent="0">
              <a:buNone/>
              <a:defRPr sz="1200">
                <a:solidFill>
                  <a:srgbClr val="002577"/>
                </a:solidFill>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096963" marR="0" lvl="2"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645798" marR="0" lvl="3"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lvl="1"/>
            <a:endParaRPr lang="en-US" dirty="0"/>
          </a:p>
          <a:p>
            <a:pPr lvl="1"/>
            <a:endParaRPr lang="en-US" dirty="0"/>
          </a:p>
          <a:p>
            <a:pPr lvl="2"/>
            <a:endParaRPr lang="en-US" dirty="0"/>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pic>
        <p:nvPicPr>
          <p:cNvPr id="3" name="Picture 2">
            <a:extLst>
              <a:ext uri="{FF2B5EF4-FFF2-40B4-BE49-F238E27FC236}">
                <a16:creationId xmlns:a16="http://schemas.microsoft.com/office/drawing/2014/main" id="{15A13F60-D019-0543-A77A-A5646B6EAEAF}"/>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75423095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203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3" name="Picture 2">
            <a:extLst>
              <a:ext uri="{FF2B5EF4-FFF2-40B4-BE49-F238E27FC236}">
                <a16:creationId xmlns:a16="http://schemas.microsoft.com/office/drawing/2014/main" id="{9FF2EFBE-9061-67C4-2EDA-72EE7D516C5C}"/>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486592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2"/>
            </p:custDataLst>
            <p:extLst>
              <p:ext uri="{D42A27DB-BD31-4B8C-83A1-F6EECF244321}">
                <p14:modId xmlns:p14="http://schemas.microsoft.com/office/powerpoint/2010/main" val="35233138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8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401083394"/>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305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18" name="Text Placeholder 4">
            <a:extLst>
              <a:ext uri="{FF2B5EF4-FFF2-40B4-BE49-F238E27FC236}">
                <a16:creationId xmlns:a16="http://schemas.microsoft.com/office/drawing/2014/main" id="{BA04D17C-79A8-774F-ADAE-EE76B5F34247}"/>
              </a:ext>
            </a:extLst>
          </p:cNvPr>
          <p:cNvSpPr>
            <a:spLocks noGrp="1"/>
          </p:cNvSpPr>
          <p:nvPr>
            <p:ph type="body" sz="quarter" idx="64" hasCustomPrompt="1"/>
          </p:nvPr>
        </p:nvSpPr>
        <p:spPr>
          <a:xfrm>
            <a:off x="7269095" y="2785584"/>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1" name="Text Placeholder 4">
            <a:extLst>
              <a:ext uri="{FF2B5EF4-FFF2-40B4-BE49-F238E27FC236}">
                <a16:creationId xmlns:a16="http://schemas.microsoft.com/office/drawing/2014/main" id="{C276A7C6-D8B3-CA45-BBF5-11D6B27E1B63}"/>
              </a:ext>
            </a:extLst>
          </p:cNvPr>
          <p:cNvSpPr>
            <a:spLocks noGrp="1"/>
          </p:cNvSpPr>
          <p:nvPr>
            <p:ph type="body" sz="quarter" idx="65" hasCustomPrompt="1"/>
          </p:nvPr>
        </p:nvSpPr>
        <p:spPr>
          <a:xfrm>
            <a:off x="7269095" y="5067783"/>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A0BD394E-EA08-4D46-8045-43E99DD41FA9}"/>
              </a:ext>
            </a:extLst>
          </p:cNvPr>
          <p:cNvSpPr>
            <a:spLocks noGrp="1"/>
          </p:cNvSpPr>
          <p:nvPr>
            <p:ph type="body" sz="quarter" idx="66" hasCustomPrompt="1"/>
          </p:nvPr>
        </p:nvSpPr>
        <p:spPr>
          <a:xfrm>
            <a:off x="10798113" y="5067783"/>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06B7C64A-8B44-5C48-BA49-0267F6607596}"/>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3" name="Picture 2">
            <a:extLst>
              <a:ext uri="{FF2B5EF4-FFF2-40B4-BE49-F238E27FC236}">
                <a16:creationId xmlns:a16="http://schemas.microsoft.com/office/drawing/2014/main" id="{1AC026C5-4E78-018B-F684-31DAA16F027B}"/>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875921563"/>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08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1" name="Text Placeholder 4">
            <a:extLst>
              <a:ext uri="{FF2B5EF4-FFF2-40B4-BE49-F238E27FC236}">
                <a16:creationId xmlns:a16="http://schemas.microsoft.com/office/drawing/2014/main" id="{86BE3F15-E7DC-3542-85F8-294DC3F00CA5}"/>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82E99E6E-756A-1D42-9933-CEE2977EBB83}"/>
              </a:ext>
            </a:extLst>
          </p:cNvPr>
          <p:cNvSpPr>
            <a:spLocks noGrp="1"/>
          </p:cNvSpPr>
          <p:nvPr>
            <p:ph type="body" sz="quarter" idx="68" hasCustomPrompt="1"/>
          </p:nvPr>
        </p:nvSpPr>
        <p:spPr>
          <a:xfrm>
            <a:off x="7269480"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445830A-B9A0-B545-BD1B-B6E110B2349E}"/>
              </a:ext>
            </a:extLst>
          </p:cNvPr>
          <p:cNvSpPr>
            <a:spLocks noGrp="1"/>
          </p:cNvSpPr>
          <p:nvPr>
            <p:ph type="body" sz="quarter" idx="69" hasCustomPrompt="1"/>
          </p:nvPr>
        </p:nvSpPr>
        <p:spPr>
          <a:xfrm>
            <a:off x="10851961"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47185948-694B-844C-880D-BECFDECE1043}"/>
              </a:ext>
            </a:extLst>
          </p:cNvPr>
          <p:cNvSpPr>
            <a:spLocks noGrp="1"/>
          </p:cNvSpPr>
          <p:nvPr>
            <p:ph type="body" sz="quarter" idx="70" hasCustomPrompt="1"/>
          </p:nvPr>
        </p:nvSpPr>
        <p:spPr>
          <a:xfrm>
            <a:off x="7287684"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574A30AA-AD1A-8347-82A0-E8C39209507C}"/>
              </a:ext>
            </a:extLst>
          </p:cNvPr>
          <p:cNvSpPr>
            <a:spLocks noGrp="1"/>
          </p:cNvSpPr>
          <p:nvPr>
            <p:ph type="body" sz="quarter" idx="71" hasCustomPrompt="1"/>
          </p:nvPr>
        </p:nvSpPr>
        <p:spPr>
          <a:xfrm>
            <a:off x="10866680"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3" name="Picture 2">
            <a:extLst>
              <a:ext uri="{FF2B5EF4-FFF2-40B4-BE49-F238E27FC236}">
                <a16:creationId xmlns:a16="http://schemas.microsoft.com/office/drawing/2014/main" id="{44BA6BEE-AF24-C372-C2C0-2D05BFD8A834}"/>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41380302"/>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10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60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2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047A371C-3782-DD44-A1D1-C6A7FC8E3D94}"/>
              </a:ext>
            </a:extLst>
          </p:cNvPr>
          <p:cNvSpPr>
            <a:spLocks noGrp="1"/>
          </p:cNvSpPr>
          <p:nvPr>
            <p:ph type="body" sz="quarter" idx="67" hasCustomPrompt="1"/>
          </p:nvPr>
        </p:nvSpPr>
        <p:spPr>
          <a:xfrm>
            <a:off x="387102"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BEA633EC-8633-6541-A1D9-87E0B9932FA8}"/>
              </a:ext>
            </a:extLst>
          </p:cNvPr>
          <p:cNvSpPr>
            <a:spLocks noGrp="1"/>
          </p:cNvSpPr>
          <p:nvPr>
            <p:ph type="body" sz="quarter" idx="68" hasCustomPrompt="1"/>
          </p:nvPr>
        </p:nvSpPr>
        <p:spPr>
          <a:xfrm>
            <a:off x="50878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6956EF53-3F99-334C-94D2-F0F0DD4AF7A5}"/>
              </a:ext>
            </a:extLst>
          </p:cNvPr>
          <p:cNvSpPr>
            <a:spLocks noGrp="1"/>
          </p:cNvSpPr>
          <p:nvPr>
            <p:ph type="body" sz="quarter" idx="69" hasCustomPrompt="1"/>
          </p:nvPr>
        </p:nvSpPr>
        <p:spPr>
          <a:xfrm>
            <a:off x="97106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4402411E-27A1-8A41-BAB2-474504F734B6}"/>
              </a:ext>
            </a:extLst>
          </p:cNvPr>
          <p:cNvSpPr>
            <a:spLocks noGrp="1"/>
          </p:cNvSpPr>
          <p:nvPr>
            <p:ph type="body" sz="quarter" idx="70" hasCustomPrompt="1"/>
          </p:nvPr>
        </p:nvSpPr>
        <p:spPr>
          <a:xfrm>
            <a:off x="374896"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B115335F-473B-354D-8B02-B085C0F87BCA}"/>
              </a:ext>
            </a:extLst>
          </p:cNvPr>
          <p:cNvSpPr>
            <a:spLocks noGrp="1"/>
          </p:cNvSpPr>
          <p:nvPr>
            <p:ph type="body" sz="quarter" idx="71" hasCustomPrompt="1"/>
          </p:nvPr>
        </p:nvSpPr>
        <p:spPr>
          <a:xfrm>
            <a:off x="5085567"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1710B8A-F6F6-6946-AD23-7B5B0CB02116}"/>
              </a:ext>
            </a:extLst>
          </p:cNvPr>
          <p:cNvSpPr>
            <a:spLocks noGrp="1"/>
          </p:cNvSpPr>
          <p:nvPr>
            <p:ph type="body" sz="quarter" idx="72" hasCustomPrompt="1"/>
          </p:nvPr>
        </p:nvSpPr>
        <p:spPr>
          <a:xfrm>
            <a:off x="9722244"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3" name="Picture 2">
            <a:extLst>
              <a:ext uri="{FF2B5EF4-FFF2-40B4-BE49-F238E27FC236}">
                <a16:creationId xmlns:a16="http://schemas.microsoft.com/office/drawing/2014/main" id="{7E9CFCFD-FCEB-5A85-8670-38375782F71C}"/>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944586413"/>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613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pic>
        <p:nvPicPr>
          <p:cNvPr id="4" name="Picture 3">
            <a:extLst>
              <a:ext uri="{FF2B5EF4-FFF2-40B4-BE49-F238E27FC236}">
                <a16:creationId xmlns:a16="http://schemas.microsoft.com/office/drawing/2014/main" id="{F728C3B7-AAF3-6B57-9528-6DB4AFE859CA}"/>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654873478"/>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715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pic>
        <p:nvPicPr>
          <p:cNvPr id="4" name="Picture 3">
            <a:extLst>
              <a:ext uri="{FF2B5EF4-FFF2-40B4-BE49-F238E27FC236}">
                <a16:creationId xmlns:a16="http://schemas.microsoft.com/office/drawing/2014/main" id="{105DDFEA-1D71-4E1C-D245-7014BF67B380}"/>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869111151"/>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817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pic>
        <p:nvPicPr>
          <p:cNvPr id="3" name="Picture 2">
            <a:extLst>
              <a:ext uri="{FF2B5EF4-FFF2-40B4-BE49-F238E27FC236}">
                <a16:creationId xmlns:a16="http://schemas.microsoft.com/office/drawing/2014/main" id="{F5653CC8-EEB0-DA5C-19E0-602DD71C1824}"/>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193708719"/>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920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pic>
        <p:nvPicPr>
          <p:cNvPr id="3" name="Picture 2">
            <a:extLst>
              <a:ext uri="{FF2B5EF4-FFF2-40B4-BE49-F238E27FC236}">
                <a16:creationId xmlns:a16="http://schemas.microsoft.com/office/drawing/2014/main" id="{E05D9600-42D8-789B-0D6B-A42FD9D40E32}"/>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322208658"/>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022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49"/>
            <a:ext cx="2390775" cy="295869"/>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pic>
        <p:nvPicPr>
          <p:cNvPr id="3" name="Picture 2">
            <a:extLst>
              <a:ext uri="{FF2B5EF4-FFF2-40B4-BE49-F238E27FC236}">
                <a16:creationId xmlns:a16="http://schemas.microsoft.com/office/drawing/2014/main" id="{62B5E64A-4888-A2FC-B553-E19530BEA5E5}"/>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745813745"/>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125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pic>
        <p:nvPicPr>
          <p:cNvPr id="3" name="Picture 2">
            <a:extLst>
              <a:ext uri="{FF2B5EF4-FFF2-40B4-BE49-F238E27FC236}">
                <a16:creationId xmlns:a16="http://schemas.microsoft.com/office/drawing/2014/main" id="{DEEE2F18-5D7E-FA3E-48F4-20D0C57D8B8D}"/>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4262008737"/>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227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EAD32261-5E28-BB43-90E6-07CA5A0644F8}"/>
              </a:ext>
            </a:extLst>
          </p:cNvPr>
          <p:cNvSpPr>
            <a:spLocks noGrp="1"/>
          </p:cNvSpPr>
          <p:nvPr>
            <p:ph type="body" sz="quarter" idx="65" hasCustomPrompt="1"/>
          </p:nvPr>
        </p:nvSpPr>
        <p:spPr>
          <a:xfrm>
            <a:off x="342145" y="160486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17" name="Text Placeholder 3">
            <a:extLst>
              <a:ext uri="{FF2B5EF4-FFF2-40B4-BE49-F238E27FC236}">
                <a16:creationId xmlns:a16="http://schemas.microsoft.com/office/drawing/2014/main" id="{930B02A8-264B-2649-8C99-0954BB646FC7}"/>
              </a:ext>
            </a:extLst>
          </p:cNvPr>
          <p:cNvSpPr>
            <a:spLocks noGrp="1"/>
          </p:cNvSpPr>
          <p:nvPr>
            <p:ph type="body" sz="quarter" idx="66" hasCustomPrompt="1"/>
          </p:nvPr>
        </p:nvSpPr>
        <p:spPr>
          <a:xfrm>
            <a:off x="7383232" y="162220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25" name="Text Placeholder 3">
            <a:extLst>
              <a:ext uri="{FF2B5EF4-FFF2-40B4-BE49-F238E27FC236}">
                <a16:creationId xmlns:a16="http://schemas.microsoft.com/office/drawing/2014/main" id="{9ABD4C0D-5612-F64C-BBE0-0958A3E2F02F}"/>
              </a:ext>
            </a:extLst>
          </p:cNvPr>
          <p:cNvSpPr>
            <a:spLocks noGrp="1"/>
          </p:cNvSpPr>
          <p:nvPr>
            <p:ph type="body" sz="quarter" idx="67" hasCustomPrompt="1"/>
          </p:nvPr>
        </p:nvSpPr>
        <p:spPr>
          <a:xfrm>
            <a:off x="374461" y="4280805"/>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pic>
        <p:nvPicPr>
          <p:cNvPr id="3" name="Picture 2">
            <a:extLst>
              <a:ext uri="{FF2B5EF4-FFF2-40B4-BE49-F238E27FC236}">
                <a16:creationId xmlns:a16="http://schemas.microsoft.com/office/drawing/2014/main" id="{B2C73662-BF26-01C7-A69D-A0D062CA2201}"/>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500064852"/>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2"/>
            </p:custDataLst>
            <p:extLst>
              <p:ext uri="{D42A27DB-BD31-4B8C-83A1-F6EECF244321}">
                <p14:modId xmlns:p14="http://schemas.microsoft.com/office/powerpoint/2010/main" val="3571580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5" name="Text Placeholder 17">
            <a:extLst>
              <a:ext uri="{FF2B5EF4-FFF2-40B4-BE49-F238E27FC236}">
                <a16:creationId xmlns:a16="http://schemas.microsoft.com/office/drawing/2014/main" id="{F8ED6090-491F-8548-BE5A-3FC6A6CC2E78}"/>
              </a:ext>
            </a:extLst>
          </p:cNvPr>
          <p:cNvSpPr>
            <a:spLocks noGrp="1"/>
          </p:cNvSpPr>
          <p:nvPr>
            <p:ph type="body" sz="quarter" idx="89" hasCustomPrompt="1"/>
          </p:nvPr>
        </p:nvSpPr>
        <p:spPr>
          <a:xfrm>
            <a:off x="6426923" y="486163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2259230455"/>
      </p:ext>
    </p:extLst>
  </p:cSld>
  <p:clrMapOvr>
    <a:masterClrMapping/>
  </p:clrMapOvr>
  <p:extLst>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329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pic>
        <p:nvPicPr>
          <p:cNvPr id="3" name="Picture 2">
            <a:extLst>
              <a:ext uri="{FF2B5EF4-FFF2-40B4-BE49-F238E27FC236}">
                <a16:creationId xmlns:a16="http://schemas.microsoft.com/office/drawing/2014/main" id="{3040963E-3F02-5F11-711A-B925866CFE84}"/>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514268690"/>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2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pic>
        <p:nvPicPr>
          <p:cNvPr id="3" name="Picture 2">
            <a:extLst>
              <a:ext uri="{FF2B5EF4-FFF2-40B4-BE49-F238E27FC236}">
                <a16:creationId xmlns:a16="http://schemas.microsoft.com/office/drawing/2014/main" id="{634D7287-AC2B-EA57-4C6F-91BAC8F00D76}"/>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988763934"/>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534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6"/>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pic>
        <p:nvPicPr>
          <p:cNvPr id="6" name="Picture 5">
            <a:extLst>
              <a:ext uri="{FF2B5EF4-FFF2-40B4-BE49-F238E27FC236}">
                <a16:creationId xmlns:a16="http://schemas.microsoft.com/office/drawing/2014/main" id="{1660C5FC-910B-0162-DE8A-FE859B969E7D}"/>
              </a:ext>
            </a:extLst>
          </p:cNvPr>
          <p:cNvPicPr>
            <a:picLocks noChangeAspect="1"/>
          </p:cNvPicPr>
          <p:nvPr userDrawn="1"/>
        </p:nvPicPr>
        <p:blipFill>
          <a:blip r:embed="rId7"/>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010342526"/>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637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pic>
        <p:nvPicPr>
          <p:cNvPr id="4" name="Picture 3">
            <a:extLst>
              <a:ext uri="{FF2B5EF4-FFF2-40B4-BE49-F238E27FC236}">
                <a16:creationId xmlns:a16="http://schemas.microsoft.com/office/drawing/2014/main" id="{86AED001-BC80-B800-5B1D-A21CB2C5AA68}"/>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851395251"/>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739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6541599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Key Take Away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A1256C-1DC9-634C-AFA9-B23CB6FE813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841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3A1256C-1DC9-634C-AFA9-B23CB6FE813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3" name="Picture 2">
            <a:extLst>
              <a:ext uri="{FF2B5EF4-FFF2-40B4-BE49-F238E27FC236}">
                <a16:creationId xmlns:a16="http://schemas.microsoft.com/office/drawing/2014/main" id="{7091D628-CEE9-1B89-0C49-9EDEBD13CC63}"/>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65806415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046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
        <p:nvSpPr>
          <p:cNvPr id="3" name="Rectangle 2">
            <a:extLst>
              <a:ext uri="{FF2B5EF4-FFF2-40B4-BE49-F238E27FC236}">
                <a16:creationId xmlns:a16="http://schemas.microsoft.com/office/drawing/2014/main" id="{38118995-0531-D447-9CED-321C3E81C3E8}"/>
              </a:ext>
            </a:extLst>
          </p:cNvPr>
          <p:cNvSpPr/>
          <p:nvPr userDrawn="1"/>
        </p:nvSpPr>
        <p:spPr>
          <a:xfrm>
            <a:off x="145473" y="7371468"/>
            <a:ext cx="1683327" cy="629532"/>
          </a:xfrm>
          <a:prstGeom prst="rect">
            <a:avLst/>
          </a:prstGeom>
          <a:solidFill>
            <a:srgbClr val="FFFF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21404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445179223"/>
      </p:ext>
    </p:extLst>
  </p:cSld>
  <p:clrMapOvr>
    <a:masterClrMapping/>
  </p:clrMapOvr>
  <p:hf hdr="0" dt="0"/>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_Introduction slide_EQ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149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3284376475"/>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2514"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spTree>
    <p:extLst>
      <p:ext uri="{BB962C8B-B14F-4D97-AF65-F5344CB8AC3E}">
        <p14:creationId xmlns:p14="http://schemas.microsoft.com/office/powerpoint/2010/main" val="868352016"/>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2"/>
            </p:custDataLst>
            <p:extLst>
              <p:ext uri="{D42A27DB-BD31-4B8C-83A1-F6EECF244321}">
                <p14:modId xmlns:p14="http://schemas.microsoft.com/office/powerpoint/2010/main" val="42510613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239790086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Section Titl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353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739797116"/>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56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622955589"/>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58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832884257"/>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661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spTree>
    <p:extLst>
      <p:ext uri="{BB962C8B-B14F-4D97-AF65-F5344CB8AC3E}">
        <p14:creationId xmlns:p14="http://schemas.microsoft.com/office/powerpoint/2010/main" val="109093383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763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8729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358632776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865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3138769635"/>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968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3826299622"/>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070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Tree>
    <p:extLst>
      <p:ext uri="{BB962C8B-B14F-4D97-AF65-F5344CB8AC3E}">
        <p14:creationId xmlns:p14="http://schemas.microsoft.com/office/powerpoint/2010/main" val="683123911"/>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173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635145488"/>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275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Tree>
    <p:extLst>
      <p:ext uri="{BB962C8B-B14F-4D97-AF65-F5344CB8AC3E}">
        <p14:creationId xmlns:p14="http://schemas.microsoft.com/office/powerpoint/2010/main" val="599655373"/>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32" userDrawn="1">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2"/>
            </p:custDataLst>
            <p:extLst>
              <p:ext uri="{D42A27DB-BD31-4B8C-83A1-F6EECF244321}">
                <p14:modId xmlns:p14="http://schemas.microsoft.com/office/powerpoint/2010/main" val="31136200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3223903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2"/>
            </p:custDataLst>
            <p:extLst>
              <p:ext uri="{D42A27DB-BD31-4B8C-83A1-F6EECF244321}">
                <p14:modId xmlns:p14="http://schemas.microsoft.com/office/powerpoint/2010/main" val="3512011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5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6"/>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109721368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3778"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Tree>
    <p:extLst>
      <p:ext uri="{BB962C8B-B14F-4D97-AF65-F5344CB8AC3E}">
        <p14:creationId xmlns:p14="http://schemas.microsoft.com/office/powerpoint/2010/main" val="507628072"/>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Biography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0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048253132"/>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82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44" name="Text Placeholder 17">
            <a:extLst>
              <a:ext uri="{FF2B5EF4-FFF2-40B4-BE49-F238E27FC236}">
                <a16:creationId xmlns:a16="http://schemas.microsoft.com/office/drawing/2014/main" id="{D9D25C10-AB3E-C74C-8A68-D3A4937DE030}"/>
              </a:ext>
            </a:extLst>
          </p:cNvPr>
          <p:cNvSpPr>
            <a:spLocks noGrp="1"/>
          </p:cNvSpPr>
          <p:nvPr>
            <p:ph type="body" sz="quarter" idx="106" hasCustomPrompt="1"/>
          </p:nvPr>
        </p:nvSpPr>
        <p:spPr>
          <a:xfrm>
            <a:off x="6419835" y="485231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1198954802"/>
      </p:ext>
    </p:extLst>
  </p:cSld>
  <p:clrMapOvr>
    <a:masterClrMapping/>
  </p:clrMapOvr>
  <p:extLst>
    <p:ext uri="{DCECCB84-F9BA-43D5-87BE-67443E8EF086}">
      <p15:sldGuideLst xmlns:p15="http://schemas.microsoft.com/office/powerpoint/2012/main"/>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685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2931686659"/>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87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6"/>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419867456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889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367924"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4968206"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9662755"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165610163"/>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92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361102208"/>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094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365761" y="2569464"/>
            <a:ext cx="6858001" cy="4745736"/>
          </a:xfrm>
          <a:prstGeom prst="rect">
            <a:avLst/>
          </a:prstGeom>
        </p:spPr>
        <p:txBody>
          <a:bodyPr>
            <a:normAutofit/>
          </a:bodyPr>
          <a:lstStyle>
            <a:lvl1pPr marL="213344" indent="-213344">
              <a:lnSpc>
                <a:spcPct val="90000"/>
              </a:lnSpc>
              <a:buFont typeface="Arial" panose="020B0604020202020204" pitchFamily="34" charset="0"/>
              <a:buChar char="•"/>
              <a:tabLst/>
              <a:defRPr sz="1600" b="0" i="0">
                <a:solidFill>
                  <a:srgbClr val="002677"/>
                </a:solidFill>
                <a:latin typeface="Segoe UI" panose="020B0502040204020203" pitchFamily="34" charset="0"/>
                <a:sym typeface="Segoe UI" panose="020B0502040204020203" pitchFamily="34" charset="0"/>
              </a:defRPr>
            </a:lvl1pPr>
            <a:lvl2pPr marL="205726" marR="0" indent="0" algn="l" defTabSz="1097198" rtl="0" eaLnBrk="1" fontAlgn="auto" latinLnBrk="0" hangingPunct="1">
              <a:lnSpc>
                <a:spcPct val="90000"/>
              </a:lnSpc>
              <a:spcBef>
                <a:spcPts val="601"/>
              </a:spcBef>
              <a:spcAft>
                <a:spcPts val="0"/>
              </a:spcAft>
              <a:buClrTx/>
              <a:buSzTx/>
              <a:buFont typeface="Courier New" panose="02070309020205020404" pitchFamily="49" charset="0"/>
              <a:buNone/>
              <a:tabLst/>
              <a:defRPr sz="1200" b="0" i="0">
                <a:solidFill>
                  <a:srgbClr val="002677"/>
                </a:solidFill>
                <a:latin typeface="Segoe UI" panose="020B0502040204020203" pitchFamily="34" charset="0"/>
                <a:sym typeface="Segoe UI" panose="020B0502040204020203"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413356" marR="0" lvl="1" indent="-207631" algn="l" defTabSz="1097198" rtl="0" eaLnBrk="1" fontAlgn="auto" latinLnBrk="0" hangingPunct="1">
              <a:lnSpc>
                <a:spcPts val="3000"/>
              </a:lnSpc>
              <a:spcBef>
                <a:spcPts val="60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379445551"/>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197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561520032"/>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299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Tree>
    <p:extLst>
      <p:ext uri="{BB962C8B-B14F-4D97-AF65-F5344CB8AC3E}">
        <p14:creationId xmlns:p14="http://schemas.microsoft.com/office/powerpoint/2010/main" val="2375154580"/>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2"/>
            </p:custDataLst>
            <p:extLst>
              <p:ext uri="{D42A27DB-BD31-4B8C-83A1-F6EECF244321}">
                <p14:modId xmlns:p14="http://schemas.microsoft.com/office/powerpoint/2010/main" val="20305997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367924"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4968206"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9662755"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4096127875"/>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4018"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Tree>
    <p:extLst>
      <p:ext uri="{BB962C8B-B14F-4D97-AF65-F5344CB8AC3E}">
        <p14:creationId xmlns:p14="http://schemas.microsoft.com/office/powerpoint/2010/main" val="2625121477"/>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4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3718832404"/>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606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Tree>
    <p:extLst>
      <p:ext uri="{BB962C8B-B14F-4D97-AF65-F5344CB8AC3E}">
        <p14:creationId xmlns:p14="http://schemas.microsoft.com/office/powerpoint/2010/main" val="202618687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09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 name="Text Placeholder 2">
            <a:extLst>
              <a:ext uri="{FF2B5EF4-FFF2-40B4-BE49-F238E27FC236}">
                <a16:creationId xmlns:a16="http://schemas.microsoft.com/office/drawing/2014/main" id="{E6AEABD1-DAEF-9F40-81E8-852E00DE461B}"/>
              </a:ext>
            </a:extLst>
          </p:cNvPr>
          <p:cNvSpPr>
            <a:spLocks noGrp="1"/>
          </p:cNvSpPr>
          <p:nvPr>
            <p:ph type="body" sz="quarter" idx="53"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4" name="Text Placeholder 2">
            <a:extLst>
              <a:ext uri="{FF2B5EF4-FFF2-40B4-BE49-F238E27FC236}">
                <a16:creationId xmlns:a16="http://schemas.microsoft.com/office/drawing/2014/main" id="{02EE4034-E1C7-7246-BA8C-5B5F427B7329}"/>
              </a:ext>
            </a:extLst>
          </p:cNvPr>
          <p:cNvSpPr>
            <a:spLocks noGrp="1"/>
          </p:cNvSpPr>
          <p:nvPr>
            <p:ph type="body" sz="quarter" idx="54" hasCustomPrompt="1"/>
          </p:nvPr>
        </p:nvSpPr>
        <p:spPr>
          <a:xfrm>
            <a:off x="7295961"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52" name="Text Placeholder 2">
            <a:extLst>
              <a:ext uri="{FF2B5EF4-FFF2-40B4-BE49-F238E27FC236}">
                <a16:creationId xmlns:a16="http://schemas.microsoft.com/office/drawing/2014/main" id="{5996FD47-10E5-F947-A4C3-040AA004CF0C}"/>
              </a:ext>
            </a:extLst>
          </p:cNvPr>
          <p:cNvSpPr>
            <a:spLocks noGrp="1"/>
          </p:cNvSpPr>
          <p:nvPr>
            <p:ph type="body" sz="quarter" idx="57"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857754608"/>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811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758062387"/>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913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030370"/>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016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pic>
        <p:nvPicPr>
          <p:cNvPr id="15" name="Picture 14">
            <a:extLst>
              <a:ext uri="{FF2B5EF4-FFF2-40B4-BE49-F238E27FC236}">
                <a16:creationId xmlns:a16="http://schemas.microsoft.com/office/drawing/2014/main" id="{2F683CC1-4D2A-0A4F-AD1B-7999BF980F4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720348585"/>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118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1938748970"/>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221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4015590655"/>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323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Tree>
    <p:extLst>
      <p:ext uri="{BB962C8B-B14F-4D97-AF65-F5344CB8AC3E}">
        <p14:creationId xmlns:p14="http://schemas.microsoft.com/office/powerpoint/2010/main" val="2447880664"/>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2"/>
            </p:custDataLst>
            <p:extLst>
              <p:ext uri="{D42A27DB-BD31-4B8C-83A1-F6EECF244321}">
                <p14:modId xmlns:p14="http://schemas.microsoft.com/office/powerpoint/2010/main" val="12278996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611785678"/>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425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2678030179"/>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28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399475046"/>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30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73848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3744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374461" y="4351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2294572251"/>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733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497240096"/>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835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400289467"/>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937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6"/>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3649642725"/>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040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spTree>
    <p:extLst>
      <p:ext uri="{BB962C8B-B14F-4D97-AF65-F5344CB8AC3E}">
        <p14:creationId xmlns:p14="http://schemas.microsoft.com/office/powerpoint/2010/main" val="3701126871"/>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142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8" name="Rectangle 7">
            <a:extLst>
              <a:ext uri="{FF2B5EF4-FFF2-40B4-BE49-F238E27FC236}">
                <a16:creationId xmlns:a16="http://schemas.microsoft.com/office/drawing/2014/main" id="{F346CE1C-A18E-5E48-8E5A-8CCD7AB713C5}"/>
              </a:ext>
            </a:extLst>
          </p:cNvPr>
          <p:cNvSpPr/>
          <p:nvPr userDrawn="1"/>
        </p:nvSpPr>
        <p:spPr>
          <a:xfrm>
            <a:off x="0" y="7518400"/>
            <a:ext cx="1828800" cy="711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608439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1_Closing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245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3" name="Picture 2">
            <a:extLst>
              <a:ext uri="{FF2B5EF4-FFF2-40B4-BE49-F238E27FC236}">
                <a16:creationId xmlns:a16="http://schemas.microsoft.com/office/drawing/2014/main" id="{85DA0580-5DCB-0898-8CBF-2ABBCA1C321B}"/>
              </a:ext>
            </a:extLst>
          </p:cNvPr>
          <p:cNvPicPr>
            <a:picLocks noChangeAspect="1"/>
          </p:cNvPicPr>
          <p:nvPr userDrawn="1"/>
        </p:nvPicPr>
        <p:blipFill>
          <a:blip r:embed="rId6"/>
          <a:stretch>
            <a:fillRect/>
          </a:stretch>
        </p:blipFill>
        <p:spPr>
          <a:xfrm>
            <a:off x="364865" y="7580195"/>
            <a:ext cx="1330407" cy="311708"/>
          </a:xfrm>
          <a:prstGeom prst="rect">
            <a:avLst/>
          </a:prstGeom>
        </p:spPr>
      </p:pic>
    </p:spTree>
    <p:extLst>
      <p:ext uri="{BB962C8B-B14F-4D97-AF65-F5344CB8AC3E}">
        <p14:creationId xmlns:p14="http://schemas.microsoft.com/office/powerpoint/2010/main" val="32342071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1_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347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 name="Rectangle 2">
            <a:extLst>
              <a:ext uri="{FF2B5EF4-FFF2-40B4-BE49-F238E27FC236}">
                <a16:creationId xmlns:a16="http://schemas.microsoft.com/office/drawing/2014/main" id="{18713E0C-8C0E-1347-94BC-7A69A3665284}"/>
              </a:ext>
            </a:extLst>
          </p:cNvPr>
          <p:cNvSpPr/>
          <p:nvPr userDrawn="1"/>
        </p:nvSpPr>
        <p:spPr>
          <a:xfrm>
            <a:off x="347241" y="7500395"/>
            <a:ext cx="1701478" cy="428263"/>
          </a:xfrm>
          <a:prstGeom prst="rect">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304D099-F7FE-C546-9271-77E6561F509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Tree>
    <p:extLst>
      <p:ext uri="{BB962C8B-B14F-4D97-AF65-F5344CB8AC3E}">
        <p14:creationId xmlns:p14="http://schemas.microsoft.com/office/powerpoint/2010/main" val="25883966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2"/>
            </p:custDataLst>
            <p:extLst>
              <p:ext uri="{D42A27DB-BD31-4B8C-83A1-F6EECF244321}">
                <p14:modId xmlns:p14="http://schemas.microsoft.com/office/powerpoint/2010/main" val="6427235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3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365761" y="2569464"/>
            <a:ext cx="6858001" cy="4745736"/>
          </a:xfrm>
          <a:prstGeom prst="rect">
            <a:avLst/>
          </a:prstGeom>
        </p:spPr>
        <p:txBody>
          <a:bodyPr>
            <a:normAutofit/>
          </a:bodyPr>
          <a:lstStyle>
            <a:lvl1pPr marL="213344" indent="-213344">
              <a:lnSpc>
                <a:spcPct val="90000"/>
              </a:lnSpc>
              <a:buFont typeface="Arial" panose="020B0604020202020204" pitchFamily="34" charset="0"/>
              <a:buChar char="•"/>
              <a:tabLst/>
              <a:defRPr sz="1600" b="0" i="0">
                <a:solidFill>
                  <a:srgbClr val="002677"/>
                </a:solidFill>
                <a:latin typeface="Segoe UI" panose="020B0502040204020203" pitchFamily="34" charset="0"/>
                <a:sym typeface="Segoe UI" panose="020B0502040204020203" pitchFamily="34" charset="0"/>
              </a:defRPr>
            </a:lvl1pPr>
            <a:lvl2pPr marL="205726" marR="0" indent="0" algn="l" defTabSz="1097198" rtl="0" eaLnBrk="1" fontAlgn="auto" latinLnBrk="0" hangingPunct="1">
              <a:lnSpc>
                <a:spcPct val="90000"/>
              </a:lnSpc>
              <a:spcBef>
                <a:spcPts val="601"/>
              </a:spcBef>
              <a:spcAft>
                <a:spcPts val="0"/>
              </a:spcAft>
              <a:buClrTx/>
              <a:buSzTx/>
              <a:buFont typeface="Courier New" panose="02070309020205020404" pitchFamily="49" charset="0"/>
              <a:buNone/>
              <a:tabLst/>
              <a:defRPr sz="1200" b="0" i="0">
                <a:solidFill>
                  <a:srgbClr val="002677"/>
                </a:solidFill>
                <a:latin typeface="Segoe UI" panose="020B0502040204020203" pitchFamily="34" charset="0"/>
                <a:sym typeface="Segoe UI" panose="020B0502040204020203"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413356" marR="0" lvl="1" indent="-207631" algn="l" defTabSz="1097198" rtl="0" eaLnBrk="1" fontAlgn="auto" latinLnBrk="0" hangingPunct="1">
              <a:lnSpc>
                <a:spcPts val="3000"/>
              </a:lnSpc>
              <a:spcBef>
                <a:spcPts val="60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4118469750"/>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Introduction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2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2577721180"/>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340963" y="1825625"/>
            <a:ext cx="1392176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340963" y="438151"/>
            <a:ext cx="13921764" cy="1208088"/>
          </a:xfrm>
          <a:prstGeom prst="rect">
            <a:avLst/>
          </a:prstGeom>
        </p:spPr>
        <p:txBody>
          <a:bodyPr/>
          <a:lstStyle>
            <a:lvl1pPr>
              <a:defRPr sz="3500" b="1">
                <a:solidFill>
                  <a:schemeClr val="tx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422934188"/>
      </p:ext>
    </p:extLst>
  </p:cSld>
  <p:clrMapOvr>
    <a:masterClrMapping/>
  </p:clrMapOvr>
  <p:hf hdr="0" dt="0"/>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Introduction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654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265177296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51943BB-EF47-4440-8F7A-040E5A5080A9}"/>
              </a:ext>
            </a:extLst>
          </p:cNvPr>
          <p:cNvSpPr>
            <a:spLocks noGrp="1"/>
          </p:cNvSpPr>
          <p:nvPr>
            <p:ph type="pic" sz="quarter" idx="14" hasCustomPrompt="1"/>
          </p:nvPr>
        </p:nvSpPr>
        <p:spPr>
          <a:xfrm>
            <a:off x="3175" y="7137"/>
            <a:ext cx="14627225" cy="5919927"/>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9" name="Picture 8">
            <a:extLst>
              <a:ext uri="{FF2B5EF4-FFF2-40B4-BE49-F238E27FC236}">
                <a16:creationId xmlns:a16="http://schemas.microsoft.com/office/drawing/2014/main" id="{44284B11-6A03-4D7A-87F0-AE53D2629FE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7570"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bg2"/>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10" name="Picture 9">
            <a:extLst>
              <a:ext uri="{FF2B5EF4-FFF2-40B4-BE49-F238E27FC236}">
                <a16:creationId xmlns:a16="http://schemas.microsoft.com/office/drawing/2014/main" id="{592A2BFC-6357-2B46-84D6-9F6BF312452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1722531717"/>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Section Title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E9603E-CB92-124F-9168-B733881641D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859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5E9603E-CB92-124F-9168-B733881641D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359639" y="504676"/>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191746306"/>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Section Title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248CC89-1582-B74D-9B61-E00945FA2243}"/>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961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248CC89-1582-B74D-9B61-E00945FA224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002577"/>
                </a:solidFill>
                <a:latin typeface="Segoe UI" panose="020B0502040204020203" pitchFamily="34" charset="0"/>
                <a:sym typeface="Segoe UI" panose="020B0502040204020203" pitchFamily="34" charset="0"/>
              </a:defRPr>
            </a:lvl1pPr>
          </a:lstStyle>
          <a:p>
            <a:r>
              <a:rPr lang="en-US" dirty="0"/>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8869154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Section Title_MB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55F976-D91E-D44F-9FB0-B1D30FF2CE8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064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B55F976-D91E-D44F-9FB0-B1D30FF2CE8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Picture Placeholder 4">
            <a:extLst>
              <a:ext uri="{FF2B5EF4-FFF2-40B4-BE49-F238E27FC236}">
                <a16:creationId xmlns:a16="http://schemas.microsoft.com/office/drawing/2014/main" id="{21406DAD-A14C-D64F-851C-3E4251E0E9D8}"/>
              </a:ext>
            </a:extLst>
          </p:cNvPr>
          <p:cNvSpPr>
            <a:spLocks noGrp="1"/>
          </p:cNvSpPr>
          <p:nvPr>
            <p:ph type="pic" sz="quarter" idx="14"/>
          </p:nvPr>
        </p:nvSpPr>
        <p:spPr>
          <a:xfrm>
            <a:off x="7315200" y="0"/>
            <a:ext cx="73152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latin typeface="Segoe UI" panose="020B0502040204020203" pitchFamily="34" charset="0"/>
            </a:endParaRPr>
          </a:p>
        </p:txBody>
      </p:sp>
      <p:sp>
        <p:nvSpPr>
          <p:cNvPr id="9" name="Title 1">
            <a:extLst>
              <a:ext uri="{FF2B5EF4-FFF2-40B4-BE49-F238E27FC236}">
                <a16:creationId xmlns:a16="http://schemas.microsoft.com/office/drawing/2014/main" id="{9059DB96-38BB-8C44-BEE6-79E193D3EF2D}"/>
              </a:ext>
            </a:extLst>
          </p:cNvPr>
          <p:cNvSpPr>
            <a:spLocks noGrp="1"/>
          </p:cNvSpPr>
          <p:nvPr>
            <p:ph type="ctrTitle" hasCustomPrompt="1"/>
          </p:nvPr>
        </p:nvSpPr>
        <p:spPr>
          <a:xfrm>
            <a:off x="359639" y="499293"/>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10" name="Subtitle 2">
            <a:extLst>
              <a:ext uri="{FF2B5EF4-FFF2-40B4-BE49-F238E27FC236}">
                <a16:creationId xmlns:a16="http://schemas.microsoft.com/office/drawing/2014/main" id="{1C7C2759-5413-9647-B398-F269CDC851E4}"/>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1" name="Text Placeholder 14">
            <a:extLst>
              <a:ext uri="{FF2B5EF4-FFF2-40B4-BE49-F238E27FC236}">
                <a16:creationId xmlns:a16="http://schemas.microsoft.com/office/drawing/2014/main" id="{14A76205-1D2B-DA47-AF5A-87614A4421F3}"/>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Tree>
    <p:extLst>
      <p:ext uri="{BB962C8B-B14F-4D97-AF65-F5344CB8AC3E}">
        <p14:creationId xmlns:p14="http://schemas.microsoft.com/office/powerpoint/2010/main" val="3397310648"/>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Key Take Away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A1256C-1DC9-634C-AFA9-B23CB6FE813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166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3A1256C-1DC9-634C-AFA9-B23CB6FE813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4279805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Key Take Away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36C659-69AB-8B46-AA26-29E264CD9C4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269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536C659-69AB-8B46-AA26-29E264CD9C4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98505416-E8B1-5949-8598-E56FF2546D13}"/>
              </a:ext>
            </a:extLst>
          </p:cNvPr>
          <p:cNvSpPr>
            <a:spLocks noGrp="1"/>
          </p:cNvSpPr>
          <p:nvPr>
            <p:ph type="sldNum" sz="quarter" idx="10"/>
          </p:nvPr>
        </p:nvSpPr>
        <p:spPr>
          <a:xfrm>
            <a:off x="13836613" y="7617108"/>
            <a:ext cx="373520"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AC239665-67ED-2843-AAE5-0D382A721D3A}"/>
              </a:ext>
            </a:extLst>
          </p:cNvPr>
          <p:cNvSpPr>
            <a:spLocks noGrp="1"/>
          </p:cNvSpPr>
          <p:nvPr>
            <p:ph type="ftr" sz="quarter" idx="11"/>
          </p:nvPr>
        </p:nvSpPr>
        <p:spPr>
          <a:xfrm>
            <a:off x="8883857" y="7514175"/>
            <a:ext cx="4937760" cy="438150"/>
          </a:xfrm>
          <a:prstGeom prst="rect">
            <a:avLst/>
          </a:prstGeom>
        </p:spPr>
        <p:txBody>
          <a:bodyPr/>
          <a:lstStyle/>
          <a:p>
            <a:r>
              <a:rPr lang="en-US"/>
              <a:t>Presentation Title Here – Month 00, 000</a:t>
            </a:r>
            <a:endParaRPr lang="en-US" dirty="0"/>
          </a:p>
        </p:txBody>
      </p:sp>
      <p:sp>
        <p:nvSpPr>
          <p:cNvPr id="7" name="Picture Placeholder 2">
            <a:extLst>
              <a:ext uri="{FF2B5EF4-FFF2-40B4-BE49-F238E27FC236}">
                <a16:creationId xmlns:a16="http://schemas.microsoft.com/office/drawing/2014/main" id="{E8B3310A-4204-8D44-AD12-6E4744492166}"/>
              </a:ext>
            </a:extLst>
          </p:cNvPr>
          <p:cNvSpPr>
            <a:spLocks noGrp="1"/>
          </p:cNvSpPr>
          <p:nvPr>
            <p:ph type="pic" sz="quarter" idx="14" hasCustomPrompt="1"/>
          </p:nvPr>
        </p:nvSpPr>
        <p:spPr>
          <a:xfrm>
            <a:off x="7309485" y="7137"/>
            <a:ext cx="7320915" cy="8222464"/>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2">
            <a:extLst>
              <a:ext uri="{FF2B5EF4-FFF2-40B4-BE49-F238E27FC236}">
                <a16:creationId xmlns:a16="http://schemas.microsoft.com/office/drawing/2014/main" id="{C84DB24E-2DEE-B441-A310-4D29BD8E59E7}"/>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10" name="Text Placeholder 3">
            <a:extLst>
              <a:ext uri="{FF2B5EF4-FFF2-40B4-BE49-F238E27FC236}">
                <a16:creationId xmlns:a16="http://schemas.microsoft.com/office/drawing/2014/main" id="{F4AACDFD-649E-D241-B7D9-6FBEF01C7931}"/>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306893639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2_Closing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371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Tree>
    <p:extLst>
      <p:ext uri="{BB962C8B-B14F-4D97-AF65-F5344CB8AC3E}">
        <p14:creationId xmlns:p14="http://schemas.microsoft.com/office/powerpoint/2010/main" val="1936389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2"/>
            </p:custDataLst>
            <p:extLst>
              <p:ext uri="{D42A27DB-BD31-4B8C-83A1-F6EECF244321}">
                <p14:modId xmlns:p14="http://schemas.microsoft.com/office/powerpoint/2010/main" val="2862708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1089885225"/>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2_Closing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473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9" name="Rectangle 8">
            <a:extLst>
              <a:ext uri="{FF2B5EF4-FFF2-40B4-BE49-F238E27FC236}">
                <a16:creationId xmlns:a16="http://schemas.microsoft.com/office/drawing/2014/main" id="{1A5B4CB0-2D05-F042-BA33-48974A4A2878}"/>
              </a:ext>
            </a:extLst>
          </p:cNvPr>
          <p:cNvSpPr/>
          <p:nvPr userDrawn="1"/>
        </p:nvSpPr>
        <p:spPr>
          <a:xfrm>
            <a:off x="0" y="7518400"/>
            <a:ext cx="1828800" cy="7112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0845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2"/>
            </p:custDataLst>
            <p:extLst>
              <p:ext uri="{D42A27DB-BD31-4B8C-83A1-F6EECF244321}">
                <p14:modId xmlns:p14="http://schemas.microsoft.com/office/powerpoint/2010/main" val="17613871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7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Tree>
    <p:extLst>
      <p:ext uri="{BB962C8B-B14F-4D97-AF65-F5344CB8AC3E}">
        <p14:creationId xmlns:p14="http://schemas.microsoft.com/office/powerpoint/2010/main" val="3234832225"/>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2"/>
            </p:custDataLst>
            <p:extLst>
              <p:ext uri="{D42A27DB-BD31-4B8C-83A1-F6EECF244321}">
                <p14:modId xmlns:p14="http://schemas.microsoft.com/office/powerpoint/2010/main" val="15696340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02"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Tree>
    <p:extLst>
      <p:ext uri="{BB962C8B-B14F-4D97-AF65-F5344CB8AC3E}">
        <p14:creationId xmlns:p14="http://schemas.microsoft.com/office/powerpoint/2010/main" val="4067200201"/>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2"/>
            </p:custDataLst>
            <p:extLst>
              <p:ext uri="{D42A27DB-BD31-4B8C-83A1-F6EECF244321}">
                <p14:modId xmlns:p14="http://schemas.microsoft.com/office/powerpoint/2010/main" val="22011331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2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248906403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2"/>
            </p:custDataLst>
            <p:extLst>
              <p:ext uri="{D42A27DB-BD31-4B8C-83A1-F6EECF244321}">
                <p14:modId xmlns:p14="http://schemas.microsoft.com/office/powerpoint/2010/main" val="4730910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5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Tree>
    <p:extLst>
      <p:ext uri="{BB962C8B-B14F-4D97-AF65-F5344CB8AC3E}">
        <p14:creationId xmlns:p14="http://schemas.microsoft.com/office/powerpoint/2010/main" val="2317790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2"/>
            </p:custDataLst>
            <p:extLst>
              <p:ext uri="{D42A27DB-BD31-4B8C-83A1-F6EECF244321}">
                <p14:modId xmlns:p14="http://schemas.microsoft.com/office/powerpoint/2010/main" val="1992183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67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18" name="Text Placeholder 4">
            <a:extLst>
              <a:ext uri="{FF2B5EF4-FFF2-40B4-BE49-F238E27FC236}">
                <a16:creationId xmlns:a16="http://schemas.microsoft.com/office/drawing/2014/main" id="{7852DD00-C3B0-1F44-ACB8-4A6E52FB69DC}"/>
              </a:ext>
            </a:extLst>
          </p:cNvPr>
          <p:cNvSpPr>
            <a:spLocks noGrp="1"/>
          </p:cNvSpPr>
          <p:nvPr>
            <p:ph type="body" sz="quarter" idx="64" hasCustomPrompt="1"/>
          </p:nvPr>
        </p:nvSpPr>
        <p:spPr>
          <a:xfrm>
            <a:off x="342145" y="278688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1" name="Text Placeholder 4">
            <a:extLst>
              <a:ext uri="{FF2B5EF4-FFF2-40B4-BE49-F238E27FC236}">
                <a16:creationId xmlns:a16="http://schemas.microsoft.com/office/drawing/2014/main" id="{7CABDC14-A151-9D4B-8869-9AB764493546}"/>
              </a:ext>
            </a:extLst>
          </p:cNvPr>
          <p:cNvSpPr>
            <a:spLocks noGrp="1"/>
          </p:cNvSpPr>
          <p:nvPr>
            <p:ph type="body" sz="quarter" idx="65" hasCustomPrompt="1"/>
          </p:nvPr>
        </p:nvSpPr>
        <p:spPr>
          <a:xfrm>
            <a:off x="7309475" y="278688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EAA34820-997B-E943-9633-D85D238395EF}"/>
              </a:ext>
            </a:extLst>
          </p:cNvPr>
          <p:cNvSpPr>
            <a:spLocks noGrp="1"/>
          </p:cNvSpPr>
          <p:nvPr>
            <p:ph type="body" sz="quarter" idx="66" hasCustomPrompt="1"/>
          </p:nvPr>
        </p:nvSpPr>
        <p:spPr>
          <a:xfrm>
            <a:off x="7295961" y="5084586"/>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7116EE3F-8A01-8C4D-847C-9C75304451A3}"/>
              </a:ext>
            </a:extLst>
          </p:cNvPr>
          <p:cNvSpPr>
            <a:spLocks noGrp="1"/>
          </p:cNvSpPr>
          <p:nvPr>
            <p:ph type="body" sz="quarter" idx="67" hasCustomPrompt="1"/>
          </p:nvPr>
        </p:nvSpPr>
        <p:spPr>
          <a:xfrm>
            <a:off x="10848797" y="5084586"/>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1243780958"/>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274856601"/>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2"/>
            </p:custDataLst>
            <p:extLst>
              <p:ext uri="{D42A27DB-BD31-4B8C-83A1-F6EECF244321}">
                <p14:modId xmlns:p14="http://schemas.microsoft.com/office/powerpoint/2010/main" val="1641805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69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660191755"/>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2"/>
            </p:custDataLst>
            <p:extLst>
              <p:ext uri="{D42A27DB-BD31-4B8C-83A1-F6EECF244321}">
                <p14:modId xmlns:p14="http://schemas.microsoft.com/office/powerpoint/2010/main" val="23366149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2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832426"/>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2"/>
            </p:custDataLst>
            <p:extLst>
              <p:ext uri="{D42A27DB-BD31-4B8C-83A1-F6EECF244321}">
                <p14:modId xmlns:p14="http://schemas.microsoft.com/office/powerpoint/2010/main" val="2827888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74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pic>
        <p:nvPicPr>
          <p:cNvPr id="13" name="Picture 12">
            <a:extLst>
              <a:ext uri="{FF2B5EF4-FFF2-40B4-BE49-F238E27FC236}">
                <a16:creationId xmlns:a16="http://schemas.microsoft.com/office/drawing/2014/main" id="{86E2D0CB-146E-F246-8B8C-2A6F40528CE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510781218"/>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2"/>
            </p:custDataLst>
            <p:extLst>
              <p:ext uri="{D42A27DB-BD31-4B8C-83A1-F6EECF244321}">
                <p14:modId xmlns:p14="http://schemas.microsoft.com/office/powerpoint/2010/main" val="37475648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77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3836649883"/>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2"/>
            </p:custDataLst>
            <p:extLst>
              <p:ext uri="{D42A27DB-BD31-4B8C-83A1-F6EECF244321}">
                <p14:modId xmlns:p14="http://schemas.microsoft.com/office/powerpoint/2010/main" val="15510553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79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2610570212"/>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2"/>
            </p:custDataLst>
            <p:extLst>
              <p:ext uri="{D42A27DB-BD31-4B8C-83A1-F6EECF244321}">
                <p14:modId xmlns:p14="http://schemas.microsoft.com/office/powerpoint/2010/main" val="21768986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1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Tree>
    <p:extLst>
      <p:ext uri="{BB962C8B-B14F-4D97-AF65-F5344CB8AC3E}">
        <p14:creationId xmlns:p14="http://schemas.microsoft.com/office/powerpoint/2010/main" val="1409598374"/>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2"/>
            </p:custDataLst>
            <p:extLst>
              <p:ext uri="{D42A27DB-BD31-4B8C-83A1-F6EECF244321}">
                <p14:modId xmlns:p14="http://schemas.microsoft.com/office/powerpoint/2010/main" val="22574741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4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1822579441"/>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2"/>
            </p:custDataLst>
            <p:extLst>
              <p:ext uri="{D42A27DB-BD31-4B8C-83A1-F6EECF244321}">
                <p14:modId xmlns:p14="http://schemas.microsoft.com/office/powerpoint/2010/main" val="1738706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86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2181936204"/>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2"/>
            </p:custDataLst>
            <p:extLst>
              <p:ext uri="{D42A27DB-BD31-4B8C-83A1-F6EECF244321}">
                <p14:modId xmlns:p14="http://schemas.microsoft.com/office/powerpoint/2010/main" val="10686240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89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73848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3744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374461" y="4351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4024626493"/>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2"/>
            </p:custDataLst>
            <p:extLst>
              <p:ext uri="{D42A27DB-BD31-4B8C-83A1-F6EECF244321}">
                <p14:modId xmlns:p14="http://schemas.microsoft.com/office/powerpoint/2010/main" val="20019990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1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896686273"/>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troduction slide_EQB_02">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extLst>
              <p:ext uri="{D42A27DB-BD31-4B8C-83A1-F6EECF244321}">
                <p14:modId xmlns:p14="http://schemas.microsoft.com/office/powerpoint/2010/main" val="2153717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195485613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2"/>
            </p:custDataLst>
            <p:extLst>
              <p:ext uri="{D42A27DB-BD31-4B8C-83A1-F6EECF244321}">
                <p14:modId xmlns:p14="http://schemas.microsoft.com/office/powerpoint/2010/main" val="34167671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3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792707056"/>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2"/>
            </p:custDataLst>
            <p:extLst>
              <p:ext uri="{D42A27DB-BD31-4B8C-83A1-F6EECF244321}">
                <p14:modId xmlns:p14="http://schemas.microsoft.com/office/powerpoint/2010/main" val="5592839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6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6"/>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1633840479"/>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2"/>
            </p:custDataLst>
            <p:extLst>
              <p:ext uri="{D42A27DB-BD31-4B8C-83A1-F6EECF244321}">
                <p14:modId xmlns:p14="http://schemas.microsoft.com/office/powerpoint/2010/main" val="25346455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98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sp>
        <p:nvSpPr>
          <p:cNvPr id="3" name="Rectangle 2">
            <a:extLst>
              <a:ext uri="{FF2B5EF4-FFF2-40B4-BE49-F238E27FC236}">
                <a16:creationId xmlns:a16="http://schemas.microsoft.com/office/drawing/2014/main" id="{3BE66A92-54B3-AD4B-9D0A-0F8925A9D9EF}"/>
              </a:ext>
            </a:extLst>
          </p:cNvPr>
          <p:cNvSpPr/>
          <p:nvPr userDrawn="1"/>
        </p:nvSpPr>
        <p:spPr>
          <a:xfrm>
            <a:off x="0" y="7406640"/>
            <a:ext cx="1838960"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442565"/>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2"/>
            </p:custDataLst>
            <p:extLst>
              <p:ext uri="{D42A27DB-BD31-4B8C-83A1-F6EECF244321}">
                <p14:modId xmlns:p14="http://schemas.microsoft.com/office/powerpoint/2010/main" val="31136121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1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 name="Rectangle 2">
            <a:extLst>
              <a:ext uri="{FF2B5EF4-FFF2-40B4-BE49-F238E27FC236}">
                <a16:creationId xmlns:a16="http://schemas.microsoft.com/office/drawing/2014/main" id="{4903C7B4-15A9-3B40-8E98-B7FF0EA2AC4A}"/>
              </a:ext>
            </a:extLst>
          </p:cNvPr>
          <p:cNvSpPr/>
          <p:nvPr userDrawn="1"/>
        </p:nvSpPr>
        <p:spPr>
          <a:xfrm>
            <a:off x="0" y="7203440"/>
            <a:ext cx="1981200" cy="1026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34462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02955" y="1825625"/>
            <a:ext cx="13859771"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02955" y="438151"/>
            <a:ext cx="13859771" cy="1208088"/>
          </a:xfrm>
          <a:prstGeom prst="rect">
            <a:avLst/>
          </a:prstGeom>
        </p:spPr>
        <p:txBody>
          <a:bodyPr/>
          <a:lstStyle>
            <a:lvl1pPr>
              <a:defRPr sz="3500" b="1">
                <a:solidFill>
                  <a:schemeClr val="bg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6069289"/>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Introduction slide_EQB_02">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extLst>
              <p:ext uri="{D42A27DB-BD31-4B8C-83A1-F6EECF244321}">
                <p14:modId xmlns:p14="http://schemas.microsoft.com/office/powerpoint/2010/main" val="23790295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58"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02239053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troduction slide_EQB_03">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4"/>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extLst>
              <p:ext uri="{D42A27DB-BD31-4B8C-83A1-F6EECF244321}">
                <p14:modId xmlns:p14="http://schemas.microsoft.com/office/powerpoint/2010/main" val="29360346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082"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51752033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troduction slide_EQB_04">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extLst>
              <p:ext uri="{D42A27DB-BD31-4B8C-83A1-F6EECF244321}">
                <p14:modId xmlns:p14="http://schemas.microsoft.com/office/powerpoint/2010/main" val="21160905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06"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51772501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Introduction slide_EQB_02 w logo">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extLst>
              <p:ext uri="{D42A27DB-BD31-4B8C-83A1-F6EECF244321}">
                <p14:modId xmlns:p14="http://schemas.microsoft.com/office/powerpoint/2010/main" val="23914381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30"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56655648-1E03-4547-B901-9C1AF7EC7AA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250739795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Introduction slide_EQB_03 w logo">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4"/>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extLst>
              <p:ext uri="{D42A27DB-BD31-4B8C-83A1-F6EECF244321}">
                <p14:modId xmlns:p14="http://schemas.microsoft.com/office/powerpoint/2010/main" val="6282199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154"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00115A94-138D-4365-B3BC-6EA93E9ED85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182844143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2"/>
            </p:custDataLst>
            <p:extLst>
              <p:ext uri="{D42A27DB-BD31-4B8C-83A1-F6EECF244321}">
                <p14:modId xmlns:p14="http://schemas.microsoft.com/office/powerpoint/2010/main" val="14561979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8"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pic>
        <p:nvPicPr>
          <p:cNvPr id="9" name="Picture 8">
            <a:extLst>
              <a:ext uri="{FF2B5EF4-FFF2-40B4-BE49-F238E27FC236}">
                <a16:creationId xmlns:a16="http://schemas.microsoft.com/office/drawing/2014/main" id="{2BDA9BD8-2CBB-5B45-BA22-EFDFA336773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96265813"/>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Introduction slide_EQB_04 w logo">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962BAD-472A-6D48-A451-523DDA95248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5"/>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extLst>
              <p:ext uri="{D42A27DB-BD31-4B8C-83A1-F6EECF244321}">
                <p14:modId xmlns:p14="http://schemas.microsoft.com/office/powerpoint/2010/main" val="13131225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178" name="think-cell Slide" r:id="rId6" imgW="7772400" imgH="10058400" progId="TCLayout.ActiveDocument.1">
                  <p:embed/>
                </p:oleObj>
              </mc:Choice>
              <mc:Fallback>
                <p:oleObj name="think-cell Slide" r:id="rId6"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21F79DEC-24FD-3D45-BBD0-78D34C76486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520427" y="632656"/>
            <a:ext cx="1892808" cy="1098879"/>
          </a:xfrm>
          <a:prstGeom prst="rect">
            <a:avLst/>
          </a:prstGeom>
        </p:spPr>
      </p:pic>
    </p:spTree>
    <p:extLst>
      <p:ext uri="{BB962C8B-B14F-4D97-AF65-F5344CB8AC3E}">
        <p14:creationId xmlns:p14="http://schemas.microsoft.com/office/powerpoint/2010/main" val="96779110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70BB4B8-EB27-4CE4-8BD9-7D533AC0622B}"/>
              </a:ext>
            </a:extLst>
          </p:cNvPr>
          <p:cNvSpPr>
            <a:spLocks noGrp="1"/>
          </p:cNvSpPr>
          <p:nvPr>
            <p:ph type="pic" sz="quarter" idx="14" hasCustomPrompt="1"/>
          </p:nvPr>
        </p:nvSpPr>
        <p:spPr>
          <a:xfrm>
            <a:off x="3175" y="1"/>
            <a:ext cx="14627225" cy="5927064"/>
          </a:xfrm>
          <a:prstGeom prst="rect">
            <a:avLst/>
          </a:prstGeom>
          <a:solidFill>
            <a:schemeClr val="bg2">
              <a:lumMod val="65000"/>
            </a:schemeClr>
          </a:solidFill>
        </p:spPr>
        <p:txBody>
          <a:bodyPr anchor="ctr" anchorCtr="1"/>
          <a:lstStyle>
            <a:lvl1pPr marL="0" indent="0" algn="ctr">
              <a:buNone/>
              <a:defRPr lang="en-US" sz="1400" smtClean="0">
                <a:solidFill>
                  <a:schemeClr val="accent3"/>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6" name="Picture 5">
            <a:extLst>
              <a:ext uri="{FF2B5EF4-FFF2-40B4-BE49-F238E27FC236}">
                <a16:creationId xmlns:a16="http://schemas.microsoft.com/office/drawing/2014/main" id="{1EE9C603-CD46-4766-8DD3-AB58D2EB30F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64004B21-312F-5F40-8DB7-BAF115E8A576}"/>
              </a:ext>
            </a:extLst>
          </p:cNvPr>
          <p:cNvGraphicFramePr>
            <a:graphicFrameLocks noChangeAspect="1"/>
          </p:cNvGraphicFramePr>
          <p:nvPr userDrawn="1">
            <p:custDataLst>
              <p:tags r:id="rId2"/>
            </p:custDataLst>
            <p:extLst>
              <p:ext uri="{D42A27DB-BD31-4B8C-83A1-F6EECF244321}">
                <p14:modId xmlns:p14="http://schemas.microsoft.com/office/powerpoint/2010/main" val="21065003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02"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64004B21-312F-5F40-8DB7-BAF115E8A576}"/>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7FE2B057-02FC-4A41-A393-68D958BFAE20}"/>
              </a:ext>
            </a:extLst>
          </p:cNvPr>
          <p:cNvSpPr>
            <a:spLocks noGrp="1"/>
          </p:cNvSpPr>
          <p:nvPr>
            <p:ph type="ftr" sz="quarter" idx="11"/>
          </p:nvPr>
        </p:nvSpPr>
        <p:spPr>
          <a:xfrm>
            <a:off x="8946505" y="7615599"/>
            <a:ext cx="4937760" cy="218918"/>
          </a:xfrm>
        </p:spPr>
        <p:txBody>
          <a:bodyPr/>
          <a:lstStyle/>
          <a:p>
            <a:r>
              <a:rPr lang="en-US"/>
              <a:t>Presentation Title Here – Month 00, 000</a:t>
            </a:r>
            <a:endParaRPr lang="en-US" dirty="0"/>
          </a:p>
        </p:txBody>
      </p:sp>
      <p:sp>
        <p:nvSpPr>
          <p:cNvPr id="12" name="Text Placeholder 2">
            <a:extLst>
              <a:ext uri="{FF2B5EF4-FFF2-40B4-BE49-F238E27FC236}">
                <a16:creationId xmlns:a16="http://schemas.microsoft.com/office/drawing/2014/main" id="{827F593F-FD28-8548-9E62-E8C7722A90CC}"/>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8" name="Picture 7">
            <a:extLst>
              <a:ext uri="{FF2B5EF4-FFF2-40B4-BE49-F238E27FC236}">
                <a16:creationId xmlns:a16="http://schemas.microsoft.com/office/drawing/2014/main" id="{76C1913E-F86E-CE4E-99DD-9450B49DD2D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3565290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785775A-A2A4-3448-9D64-1BD80A4B307A}"/>
              </a:ext>
            </a:extLst>
          </p:cNvPr>
          <p:cNvGraphicFramePr>
            <a:graphicFrameLocks noChangeAspect="1"/>
          </p:cNvGraphicFramePr>
          <p:nvPr userDrawn="1">
            <p:custDataLst>
              <p:tags r:id="rId2"/>
            </p:custDataLst>
            <p:extLst>
              <p:ext uri="{D42A27DB-BD31-4B8C-83A1-F6EECF244321}">
                <p14:modId xmlns:p14="http://schemas.microsoft.com/office/powerpoint/2010/main" val="31182730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2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785775A-A2A4-3448-9D64-1BD80A4B307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73C0FF"/>
                </a:solidFill>
                <a:latin typeface="Segoe UI" panose="020B0502040204020203" pitchFamily="34" charset="0"/>
                <a:sym typeface="Segoe UI" panose="020B0502040204020203"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10" name="Picture 9">
            <a:extLst>
              <a:ext uri="{FF2B5EF4-FFF2-40B4-BE49-F238E27FC236}">
                <a16:creationId xmlns:a16="http://schemas.microsoft.com/office/drawing/2014/main" id="{1E1FD4F5-B70C-2849-A6DE-86E31267A0F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0752774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ey Take Away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5AC640-D526-5941-91FB-F35AD7644DB2}"/>
              </a:ext>
            </a:extLst>
          </p:cNvPr>
          <p:cNvGraphicFramePr>
            <a:graphicFrameLocks noChangeAspect="1"/>
          </p:cNvGraphicFramePr>
          <p:nvPr userDrawn="1">
            <p:custDataLst>
              <p:tags r:id="rId2"/>
            </p:custDataLst>
            <p:extLst>
              <p:ext uri="{D42A27DB-BD31-4B8C-83A1-F6EECF244321}">
                <p14:modId xmlns:p14="http://schemas.microsoft.com/office/powerpoint/2010/main" val="20265302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5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735AC640-D526-5941-91FB-F35AD7644DB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35237" y="2208618"/>
            <a:ext cx="6312689" cy="1554208"/>
          </a:xfrm>
          <a:prstGeom prst="rect">
            <a:avLst/>
          </a:prstGeom>
        </p:spPr>
        <p:txBody>
          <a:bodyPr anchor="t" anchorCtr="0"/>
          <a:lstStyle>
            <a:lvl1pPr marL="0" indent="0">
              <a:lnSpc>
                <a:spcPct val="85000"/>
              </a:lnSpc>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10" name="Picture 9">
            <a:extLst>
              <a:ext uri="{FF2B5EF4-FFF2-40B4-BE49-F238E27FC236}">
                <a16:creationId xmlns:a16="http://schemas.microsoft.com/office/drawing/2014/main" id="{78106CAE-2245-AA47-BEE2-6A0DE0BF3E1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0638957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ey Take Away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64793EE-2097-5542-802F-21020F67F7E1}"/>
              </a:ext>
            </a:extLst>
          </p:cNvPr>
          <p:cNvGraphicFramePr>
            <a:graphicFrameLocks noChangeAspect="1"/>
          </p:cNvGraphicFramePr>
          <p:nvPr userDrawn="1">
            <p:custDataLst>
              <p:tags r:id="rId2"/>
            </p:custDataLst>
            <p:extLst>
              <p:ext uri="{D42A27DB-BD31-4B8C-83A1-F6EECF244321}">
                <p14:modId xmlns:p14="http://schemas.microsoft.com/office/powerpoint/2010/main" val="30259974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27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764793EE-2097-5542-802F-21020F67F7E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3893637"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8947624" y="7517567"/>
            <a:ext cx="4937760" cy="438150"/>
          </a:xfrm>
          <a:prstGeom prst="rect">
            <a:avLst/>
          </a:prstGeom>
        </p:spPr>
        <p:txBody>
          <a:bodyPr/>
          <a:lstStyle/>
          <a:p>
            <a:r>
              <a:rPr lang="en-US" dirty="0"/>
              <a:t>Presentation title here – month 00, 000</a:t>
            </a:r>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11" name="Picture Placeholder 3">
            <a:extLst>
              <a:ext uri="{FF2B5EF4-FFF2-40B4-BE49-F238E27FC236}">
                <a16:creationId xmlns:a16="http://schemas.microsoft.com/office/drawing/2014/main" id="{36101457-19F1-47B8-94F9-1866E0879FE9}"/>
              </a:ext>
            </a:extLst>
          </p:cNvPr>
          <p:cNvSpPr>
            <a:spLocks noGrp="1"/>
          </p:cNvSpPr>
          <p:nvPr>
            <p:ph type="pic" sz="quarter" idx="16" hasCustomPrompt="1"/>
          </p:nvPr>
        </p:nvSpPr>
        <p:spPr>
          <a:xfrm>
            <a:off x="7309485" y="0"/>
            <a:ext cx="7320915" cy="8229599"/>
          </a:xfrm>
          <a:prstGeom prst="rect">
            <a:avLst/>
          </a:prstGeom>
          <a:solidFill>
            <a:schemeClr val="bg2">
              <a:lumMod val="65000"/>
            </a:schemeClr>
          </a:solidFill>
        </p:spPr>
        <p:txBody>
          <a:bodyPr anchor="ctr" anchorCtr="1"/>
          <a:lstStyle>
            <a:lvl1pPr>
              <a:defRPr lang="en-US" sz="1100" dirty="0">
                <a:solidFill>
                  <a:schemeClr val="accent3"/>
                </a:solidFill>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10" name="Picture 9">
            <a:extLst>
              <a:ext uri="{FF2B5EF4-FFF2-40B4-BE49-F238E27FC236}">
                <a16:creationId xmlns:a16="http://schemas.microsoft.com/office/drawing/2014/main" id="{37A67F50-5B4B-2C49-AF19-BE557E441EE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3870040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0C3C22-251B-7B4C-BE2F-89AA45C2F40E}"/>
              </a:ext>
            </a:extLst>
          </p:cNvPr>
          <p:cNvGraphicFramePr>
            <a:graphicFrameLocks noChangeAspect="1"/>
          </p:cNvGraphicFramePr>
          <p:nvPr userDrawn="1">
            <p:custDataLst>
              <p:tags r:id="rId2"/>
            </p:custDataLst>
            <p:extLst>
              <p:ext uri="{D42A27DB-BD31-4B8C-83A1-F6EECF244321}">
                <p14:modId xmlns:p14="http://schemas.microsoft.com/office/powerpoint/2010/main" val="19983094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29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40C3C22-251B-7B4C-BE2F-89AA45C2F40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8" name="Picture 7">
            <a:extLst>
              <a:ext uri="{FF2B5EF4-FFF2-40B4-BE49-F238E27FC236}">
                <a16:creationId xmlns:a16="http://schemas.microsoft.com/office/drawing/2014/main" id="{18D17A14-CB8D-7049-8027-CA2DD8FC064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1474075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447111B-A31B-D443-88EE-F705AE5261FE}"/>
              </a:ext>
            </a:extLst>
          </p:cNvPr>
          <p:cNvGraphicFramePr>
            <a:graphicFrameLocks noChangeAspect="1"/>
          </p:cNvGraphicFramePr>
          <p:nvPr userDrawn="1">
            <p:custDataLst>
              <p:tags r:id="rId2"/>
            </p:custDataLst>
            <p:extLst>
              <p:ext uri="{D42A27DB-BD31-4B8C-83A1-F6EECF244321}">
                <p14:modId xmlns:p14="http://schemas.microsoft.com/office/powerpoint/2010/main" val="24090488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632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447111B-A31B-D443-88EE-F705AE5261F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59027" y="-147890"/>
            <a:ext cx="18288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9" name="Picture 8">
            <a:extLst>
              <a:ext uri="{FF2B5EF4-FFF2-40B4-BE49-F238E27FC236}">
                <a16:creationId xmlns:a16="http://schemas.microsoft.com/office/drawing/2014/main" id="{A640C9CA-DC8F-CE44-8F60-B1EA2F82B1B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4742320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formation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DABAE52-1225-B44E-B5FE-476335BA91FD}"/>
              </a:ext>
            </a:extLst>
          </p:cNvPr>
          <p:cNvGraphicFramePr>
            <a:graphicFrameLocks noChangeAspect="1"/>
          </p:cNvGraphicFramePr>
          <p:nvPr userDrawn="1">
            <p:custDataLst>
              <p:tags r:id="rId2"/>
            </p:custDataLst>
            <p:extLst>
              <p:ext uri="{D42A27DB-BD31-4B8C-83A1-F6EECF244321}">
                <p14:modId xmlns:p14="http://schemas.microsoft.com/office/powerpoint/2010/main" val="40964107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4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DABAE52-1225-B44E-B5FE-476335BA91F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7228483" y="3070124"/>
            <a:ext cx="6812443" cy="1409173"/>
          </a:xfrm>
          <a:prstGeom prst="rect">
            <a:avLst/>
          </a:prstGeom>
        </p:spPr>
        <p:txBody>
          <a:bodyPr>
            <a:noAutofit/>
          </a:bodyPr>
          <a:lstStyle>
            <a:lvl1pPr marL="0" indent="0">
              <a:buNone/>
              <a:defRPr sz="10000" b="1" i="0">
                <a:solidFill>
                  <a:srgbClr val="73C0FF"/>
                </a:solidFill>
                <a:latin typeface="Segoe UI" panose="020B0502040204020203" pitchFamily="34" charset="0"/>
                <a:sym typeface="Segoe UI" panose="020B0502040204020203"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376237" y="3566172"/>
            <a:ext cx="3512907" cy="3721598"/>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1" name="Text Placeholder 4">
            <a:extLst>
              <a:ext uri="{FF2B5EF4-FFF2-40B4-BE49-F238E27FC236}">
                <a16:creationId xmlns:a16="http://schemas.microsoft.com/office/drawing/2014/main" id="{04288CDC-2158-D348-8CE3-91F47E654498}"/>
              </a:ext>
            </a:extLst>
          </p:cNvPr>
          <p:cNvSpPr>
            <a:spLocks noGrp="1"/>
          </p:cNvSpPr>
          <p:nvPr>
            <p:ph type="body" sz="quarter" idx="63" hasCustomPrompt="1"/>
          </p:nvPr>
        </p:nvSpPr>
        <p:spPr>
          <a:xfrm>
            <a:off x="376177" y="2802746"/>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F5267D3E-99E6-CE4E-B60E-80BFF57A11C3}"/>
              </a:ext>
            </a:extLst>
          </p:cNvPr>
          <p:cNvSpPr>
            <a:spLocks noGrp="1"/>
          </p:cNvSpPr>
          <p:nvPr>
            <p:ph type="body" sz="quarter" idx="64" hasCustomPrompt="1"/>
          </p:nvPr>
        </p:nvSpPr>
        <p:spPr>
          <a:xfrm>
            <a:off x="7315200" y="2790224"/>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EC157DF-5060-DC48-B8A6-BD1FB4959FEE}"/>
              </a:ext>
            </a:extLst>
          </p:cNvPr>
          <p:cNvSpPr>
            <a:spLocks noGrp="1"/>
          </p:cNvSpPr>
          <p:nvPr>
            <p:ph type="body" sz="quarter" idx="65" hasCustomPrompt="1"/>
          </p:nvPr>
        </p:nvSpPr>
        <p:spPr>
          <a:xfrm>
            <a:off x="7269480" y="507242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A938573F-C954-374E-8233-15EEE7EE72A3}"/>
              </a:ext>
            </a:extLst>
          </p:cNvPr>
          <p:cNvSpPr>
            <a:spLocks noGrp="1"/>
          </p:cNvSpPr>
          <p:nvPr>
            <p:ph type="body" sz="quarter" idx="66" hasCustomPrompt="1"/>
          </p:nvPr>
        </p:nvSpPr>
        <p:spPr>
          <a:xfrm>
            <a:off x="10817352" y="508670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7" name="Picture 26">
            <a:extLst>
              <a:ext uri="{FF2B5EF4-FFF2-40B4-BE49-F238E27FC236}">
                <a16:creationId xmlns:a16="http://schemas.microsoft.com/office/drawing/2014/main" id="{A92FE12A-09CD-5C40-B2CE-C7003ED18FB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175785672"/>
      </p:ext>
    </p:extLst>
  </p:cSld>
  <p:clrMapOvr>
    <a:masterClrMapping/>
  </p:clrMapOvr>
  <p:extLst>
    <p:ext uri="{DCECCB84-F9BA-43D5-87BE-67443E8EF086}">
      <p15:sldGuideLst xmlns:p15="http://schemas.microsoft.com/office/powerpoint/2012/main">
        <p15:guide id="1" orient="horz" pos="2304" userDrawn="1">
          <p15:clr>
            <a:srgbClr val="FBAE40"/>
          </p15:clr>
        </p15:guide>
        <p15:guide id="2" pos="4656"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formation slide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929ABE2-7166-D948-8A25-839FE79C3806}"/>
              </a:ext>
            </a:extLst>
          </p:cNvPr>
          <p:cNvGraphicFramePr>
            <a:graphicFrameLocks noChangeAspect="1"/>
          </p:cNvGraphicFramePr>
          <p:nvPr userDrawn="1">
            <p:custDataLst>
              <p:tags r:id="rId2"/>
            </p:custDataLst>
            <p:extLst>
              <p:ext uri="{D42A27DB-BD31-4B8C-83A1-F6EECF244321}">
                <p14:modId xmlns:p14="http://schemas.microsoft.com/office/powerpoint/2010/main" val="2627082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37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8929ABE2-7166-D948-8A25-839FE79C380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7395033" y="3475132"/>
            <a:ext cx="3272969"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a:t>
            </a:r>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10741253"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376237" y="3566164"/>
            <a:ext cx="3512907" cy="372160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7" name="Text Placeholder 4">
            <a:extLst>
              <a:ext uri="{FF2B5EF4-FFF2-40B4-BE49-F238E27FC236}">
                <a16:creationId xmlns:a16="http://schemas.microsoft.com/office/drawing/2014/main" id="{C40B9DD9-DC8C-304E-A227-307E94CE87A3}"/>
              </a:ext>
            </a:extLst>
          </p:cNvPr>
          <p:cNvSpPr>
            <a:spLocks noGrp="1"/>
          </p:cNvSpPr>
          <p:nvPr>
            <p:ph type="body" sz="quarter" idx="65" hasCustomPrompt="1"/>
          </p:nvPr>
        </p:nvSpPr>
        <p:spPr>
          <a:xfrm>
            <a:off x="355661"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6248EADB-0231-7546-BF9C-4453324F04B0}"/>
              </a:ext>
            </a:extLst>
          </p:cNvPr>
          <p:cNvSpPr>
            <a:spLocks noGrp="1"/>
          </p:cNvSpPr>
          <p:nvPr>
            <p:ph type="body" sz="quarter" idx="66" hasCustomPrompt="1"/>
          </p:nvPr>
        </p:nvSpPr>
        <p:spPr>
          <a:xfrm>
            <a:off x="7315200" y="2790224"/>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3E41EB1-2A8E-2C4D-993D-60A463331E1A}"/>
              </a:ext>
            </a:extLst>
          </p:cNvPr>
          <p:cNvSpPr>
            <a:spLocks noGrp="1"/>
          </p:cNvSpPr>
          <p:nvPr>
            <p:ph type="body" sz="quarter" idx="67" hasCustomPrompt="1"/>
          </p:nvPr>
        </p:nvSpPr>
        <p:spPr>
          <a:xfrm>
            <a:off x="7269480" y="507242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32" name="Text Placeholder 4">
            <a:extLst>
              <a:ext uri="{FF2B5EF4-FFF2-40B4-BE49-F238E27FC236}">
                <a16:creationId xmlns:a16="http://schemas.microsoft.com/office/drawing/2014/main" id="{82581E32-FAF0-6A45-B825-CD864B52B54B}"/>
              </a:ext>
            </a:extLst>
          </p:cNvPr>
          <p:cNvSpPr>
            <a:spLocks noGrp="1"/>
          </p:cNvSpPr>
          <p:nvPr>
            <p:ph type="body" sz="quarter" idx="68" hasCustomPrompt="1"/>
          </p:nvPr>
        </p:nvSpPr>
        <p:spPr>
          <a:xfrm>
            <a:off x="10817352" y="508670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33" name="Text Placeholder 4">
            <a:extLst>
              <a:ext uri="{FF2B5EF4-FFF2-40B4-BE49-F238E27FC236}">
                <a16:creationId xmlns:a16="http://schemas.microsoft.com/office/drawing/2014/main" id="{2E6C575A-3A5F-0D44-8064-F73B0F1E69FF}"/>
              </a:ext>
            </a:extLst>
          </p:cNvPr>
          <p:cNvSpPr>
            <a:spLocks noGrp="1"/>
          </p:cNvSpPr>
          <p:nvPr>
            <p:ph type="body" sz="quarter" idx="69" hasCustomPrompt="1"/>
          </p:nvPr>
        </p:nvSpPr>
        <p:spPr>
          <a:xfrm>
            <a:off x="10817352" y="2783875"/>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6" name="Picture 25">
            <a:extLst>
              <a:ext uri="{FF2B5EF4-FFF2-40B4-BE49-F238E27FC236}">
                <a16:creationId xmlns:a16="http://schemas.microsoft.com/office/drawing/2014/main" id="{C29D0AD3-DE80-AA43-956D-0B0BD0E53F2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183460981"/>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formation slid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DAF127-12CF-3A48-AB59-73265F2AFBB1}"/>
              </a:ext>
            </a:extLst>
          </p:cNvPr>
          <p:cNvGraphicFramePr>
            <a:graphicFrameLocks noChangeAspect="1"/>
          </p:cNvGraphicFramePr>
          <p:nvPr userDrawn="1">
            <p:custDataLst>
              <p:tags r:id="rId2"/>
            </p:custDataLst>
            <p:extLst>
              <p:ext uri="{D42A27DB-BD31-4B8C-83A1-F6EECF244321}">
                <p14:modId xmlns:p14="http://schemas.microsoft.com/office/powerpoint/2010/main" val="14351056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39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EDAF127-12CF-3A48-AB59-73265F2AFBB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49757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327772" y="3312518"/>
            <a:ext cx="4488871"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9656183"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457200" y="2743200"/>
            <a:ext cx="13716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96366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B81DC78F-4D74-6C45-A7FD-2BC85ED6A5B4}"/>
              </a:ext>
            </a:extLst>
          </p:cNvPr>
          <p:cNvSpPr>
            <a:spLocks noGrp="1"/>
          </p:cNvSpPr>
          <p:nvPr>
            <p:ph type="body" sz="quarter" idx="63" hasCustomPrompt="1"/>
          </p:nvPr>
        </p:nvSpPr>
        <p:spPr>
          <a:xfrm>
            <a:off x="355661"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C108D266-48D0-D049-8488-C03D84FE1775}"/>
              </a:ext>
            </a:extLst>
          </p:cNvPr>
          <p:cNvSpPr>
            <a:spLocks noGrp="1"/>
          </p:cNvSpPr>
          <p:nvPr>
            <p:ph type="body" sz="quarter" idx="64" hasCustomPrompt="1"/>
          </p:nvPr>
        </p:nvSpPr>
        <p:spPr>
          <a:xfrm>
            <a:off x="5087877"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8875C7EB-349E-6D40-80A8-60A8A882E953}"/>
              </a:ext>
            </a:extLst>
          </p:cNvPr>
          <p:cNvSpPr>
            <a:spLocks noGrp="1"/>
          </p:cNvSpPr>
          <p:nvPr>
            <p:ph type="body" sz="quarter" idx="65" hasCustomPrompt="1"/>
          </p:nvPr>
        </p:nvSpPr>
        <p:spPr>
          <a:xfrm>
            <a:off x="9727330"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D0DC32EA-D247-2446-B685-0B9BD2BB81E8}"/>
              </a:ext>
            </a:extLst>
          </p:cNvPr>
          <p:cNvSpPr>
            <a:spLocks noGrp="1"/>
          </p:cNvSpPr>
          <p:nvPr>
            <p:ph type="body" sz="quarter" idx="66" hasCustomPrompt="1"/>
          </p:nvPr>
        </p:nvSpPr>
        <p:spPr>
          <a:xfrm>
            <a:off x="355661"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090B2155-FA3B-6344-ACB3-2AE25D6F3745}"/>
              </a:ext>
            </a:extLst>
          </p:cNvPr>
          <p:cNvSpPr>
            <a:spLocks noGrp="1"/>
          </p:cNvSpPr>
          <p:nvPr>
            <p:ph type="body" sz="quarter" idx="67" hasCustomPrompt="1"/>
          </p:nvPr>
        </p:nvSpPr>
        <p:spPr>
          <a:xfrm>
            <a:off x="5087877"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7161BBB8-9784-FC4E-AD5F-C885360D51FC}"/>
              </a:ext>
            </a:extLst>
          </p:cNvPr>
          <p:cNvSpPr>
            <a:spLocks noGrp="1"/>
          </p:cNvSpPr>
          <p:nvPr>
            <p:ph type="body" sz="quarter" idx="68" hasCustomPrompt="1"/>
          </p:nvPr>
        </p:nvSpPr>
        <p:spPr>
          <a:xfrm>
            <a:off x="9727330"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9" name="Picture 28">
            <a:extLst>
              <a:ext uri="{FF2B5EF4-FFF2-40B4-BE49-F238E27FC236}">
                <a16:creationId xmlns:a16="http://schemas.microsoft.com/office/drawing/2014/main" id="{D34617C4-C3D2-7B47-BE1B-ABDDBF7E031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229785823"/>
      </p:ext>
    </p:extLst>
  </p:cSld>
  <p:clrMapOvr>
    <a:masterClrMapping/>
  </p:clrMapOvr>
  <p:extLst>
    <p:ext uri="{DCECCB84-F9BA-43D5-87BE-67443E8EF086}">
      <p15:sldGuideLst xmlns:p15="http://schemas.microsoft.com/office/powerpoint/2012/main">
        <p15:guide id="1" orient="horz" pos="1728" userDrawn="1">
          <p15:clr>
            <a:srgbClr val="FBAE40"/>
          </p15:clr>
        </p15:guide>
        <p15:guide id="2" pos="3264" userDrawn="1">
          <p15:clr>
            <a:srgbClr val="FBAE40"/>
          </p15:clr>
        </p15:guide>
        <p15:guide id="3" pos="61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2"/>
            </p:custDataLst>
            <p:extLst>
              <p:ext uri="{D42A27DB-BD31-4B8C-83A1-F6EECF244321}">
                <p14:modId xmlns:p14="http://schemas.microsoft.com/office/powerpoint/2010/main" val="35275013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80792061"/>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formation slide_WT_16">
    <p:bg>
      <p:bgPr>
        <a:solidFill>
          <a:schemeClr val="tx1"/>
        </a:solidFill>
        <a:effectLst/>
      </p:bgPr>
    </p:bg>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8C768C22-263F-4F7A-9D55-E927C7401AE2}"/>
              </a:ext>
            </a:extLst>
          </p:cNvPr>
          <p:cNvSpPr>
            <a:spLocks noGrp="1"/>
          </p:cNvSpPr>
          <p:nvPr>
            <p:ph type="pic" sz="quarter" idx="14" hasCustomPrompt="1"/>
          </p:nvPr>
        </p:nvSpPr>
        <p:spPr>
          <a:xfrm>
            <a:off x="3175" y="0"/>
            <a:ext cx="14627225" cy="8229599"/>
          </a:xfrm>
          <a:prstGeom prst="rect">
            <a:avLst/>
          </a:prstGeom>
          <a:solidFill>
            <a:schemeClr val="bg2">
              <a:lumMod val="65000"/>
            </a:schemeClr>
          </a:solidFill>
        </p:spPr>
        <p:txBody>
          <a:bodyPr anchor="ctr" anchorCtr="1"/>
          <a:lstStyle>
            <a:lvl1pPr marL="0" indent="0" algn="ctr">
              <a:buNone/>
              <a:defRPr lang="en-US" dirty="0">
                <a:solidFill>
                  <a:schemeClr val="accent3"/>
                </a:solidFill>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6C96544-F922-8A4B-B5C7-AA455BBE192D}"/>
              </a:ext>
            </a:extLst>
          </p:cNvPr>
          <p:cNvGraphicFramePr>
            <a:graphicFrameLocks noChangeAspect="1"/>
          </p:cNvGraphicFramePr>
          <p:nvPr userDrawn="1">
            <p:custDataLst>
              <p:tags r:id="rId2"/>
            </p:custDataLst>
            <p:extLst>
              <p:ext uri="{D42A27DB-BD31-4B8C-83A1-F6EECF244321}">
                <p14:modId xmlns:p14="http://schemas.microsoft.com/office/powerpoint/2010/main" val="38838144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1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6C96544-F922-8A4B-B5C7-AA455BBE192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469391" y="7612677"/>
            <a:ext cx="2311909" cy="221840"/>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Segoe UI" panose="020B0502040204020203" pitchFamily="34" charset="0"/>
              <a:sym typeface="Segoe UI" panose="020B0502040204020203" pitchFamily="34" charset="0"/>
            </a:endParaRPr>
          </a:p>
        </p:txBody>
      </p:sp>
      <p:pic>
        <p:nvPicPr>
          <p:cNvPr id="16" name="Picture 15">
            <a:extLst>
              <a:ext uri="{FF2B5EF4-FFF2-40B4-BE49-F238E27FC236}">
                <a16:creationId xmlns:a16="http://schemas.microsoft.com/office/drawing/2014/main" id="{0223196D-CBC9-3D44-8D01-B29970C2022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812124336"/>
      </p:ext>
    </p:extLst>
  </p:cSld>
  <p:clrMapOvr>
    <a:masterClrMapping/>
  </p:clrMapOvr>
  <p:extLst>
    <p:ext uri="{DCECCB84-F9BA-43D5-87BE-67443E8EF086}">
      <p15:sldGuideLst xmlns:p15="http://schemas.microsoft.com/office/powerpoint/2012/main">
        <p15:guide id="1" orient="horz" pos="1992" userDrawn="1">
          <p15:clr>
            <a:srgbClr val="FBAE40"/>
          </p15:clr>
        </p15:guide>
        <p15:guide id="2" orient="horz" pos="2208"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ap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99A4051-0A09-1742-B51D-CE23DD5D981F}"/>
              </a:ext>
            </a:extLst>
          </p:cNvPr>
          <p:cNvGraphicFramePr>
            <a:graphicFrameLocks noChangeAspect="1"/>
          </p:cNvGraphicFramePr>
          <p:nvPr userDrawn="1">
            <p:custDataLst>
              <p:tags r:id="rId2"/>
            </p:custDataLst>
            <p:extLst>
              <p:ext uri="{D42A27DB-BD31-4B8C-83A1-F6EECF244321}">
                <p14:modId xmlns:p14="http://schemas.microsoft.com/office/powerpoint/2010/main" val="1857838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4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99A4051-0A09-1742-B51D-CE23DD5D981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6"/>
          <a:stretch>
            <a:fillRect/>
          </a:stretch>
        </p:blipFill>
        <p:spPr>
          <a:xfrm>
            <a:off x="1723136" y="1363334"/>
            <a:ext cx="1110996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1153240" y="34658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810557" y="34658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1153240" y="60820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810557" y="60820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11208888" y="3925274"/>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10866205" y="3925274"/>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11840534" y="5686790"/>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11497851" y="5686790"/>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26" name="Picture 25">
            <a:extLst>
              <a:ext uri="{FF2B5EF4-FFF2-40B4-BE49-F238E27FC236}">
                <a16:creationId xmlns:a16="http://schemas.microsoft.com/office/drawing/2014/main" id="{FDBA5D6E-15BD-2F47-8C41-5B5239934DC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1436868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086684-8108-E043-83AF-961F4F55985A}"/>
              </a:ext>
            </a:extLst>
          </p:cNvPr>
          <p:cNvGraphicFramePr>
            <a:graphicFrameLocks noChangeAspect="1"/>
          </p:cNvGraphicFramePr>
          <p:nvPr userDrawn="1">
            <p:custDataLst>
              <p:tags r:id="rId2"/>
            </p:custDataLst>
            <p:extLst>
              <p:ext uri="{D42A27DB-BD31-4B8C-83A1-F6EECF244321}">
                <p14:modId xmlns:p14="http://schemas.microsoft.com/office/powerpoint/2010/main" val="11132452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46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9086684-8108-E043-83AF-961F4F55985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3344801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1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33699022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804734883"/>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Introduction slide_EQ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53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1080524081"/>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562"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pic>
        <p:nvPicPr>
          <p:cNvPr id="9" name="Picture 8">
            <a:extLst>
              <a:ext uri="{FF2B5EF4-FFF2-40B4-BE49-F238E27FC236}">
                <a16:creationId xmlns:a16="http://schemas.microsoft.com/office/drawing/2014/main" id="{5910D72B-A568-BE49-8DA7-2471D7A8FC97}"/>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610679845"/>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Titl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58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7" name="Picture 6">
            <a:extLst>
              <a:ext uri="{FF2B5EF4-FFF2-40B4-BE49-F238E27FC236}">
                <a16:creationId xmlns:a16="http://schemas.microsoft.com/office/drawing/2014/main" id="{189DC87E-A083-564C-B7AA-D016033078B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72520111"/>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61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pic>
        <p:nvPicPr>
          <p:cNvPr id="8" name="Picture 7">
            <a:extLst>
              <a:ext uri="{FF2B5EF4-FFF2-40B4-BE49-F238E27FC236}">
                <a16:creationId xmlns:a16="http://schemas.microsoft.com/office/drawing/2014/main" id="{B86BF4A4-FCB8-694E-9EDB-DA0146D2C27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419079481"/>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63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pic>
        <p:nvPicPr>
          <p:cNvPr id="9" name="Picture 8">
            <a:extLst>
              <a:ext uri="{FF2B5EF4-FFF2-40B4-BE49-F238E27FC236}">
                <a16:creationId xmlns:a16="http://schemas.microsoft.com/office/drawing/2014/main" id="{BB0F01B6-57A6-E44F-897F-50E272AB227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37341019"/>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2"/>
            </p:custDataLst>
            <p:extLst>
              <p:ext uri="{D42A27DB-BD31-4B8C-83A1-F6EECF244321}">
                <p14:modId xmlns:p14="http://schemas.microsoft.com/office/powerpoint/2010/main" val="27256979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038473283"/>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65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pic>
        <p:nvPicPr>
          <p:cNvPr id="28" name="Picture 27">
            <a:extLst>
              <a:ext uri="{FF2B5EF4-FFF2-40B4-BE49-F238E27FC236}">
                <a16:creationId xmlns:a16="http://schemas.microsoft.com/office/drawing/2014/main" id="{26378A0F-F386-7240-B393-2FEC9FD3923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1686244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68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8729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pic>
        <p:nvPicPr>
          <p:cNvPr id="21" name="Picture 20">
            <a:extLst>
              <a:ext uri="{FF2B5EF4-FFF2-40B4-BE49-F238E27FC236}">
                <a16:creationId xmlns:a16="http://schemas.microsoft.com/office/drawing/2014/main" id="{6451019B-CAA7-B849-B17F-D73F6E87D62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5642664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70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pic>
        <p:nvPicPr>
          <p:cNvPr id="16" name="Picture 15">
            <a:extLst>
              <a:ext uri="{FF2B5EF4-FFF2-40B4-BE49-F238E27FC236}">
                <a16:creationId xmlns:a16="http://schemas.microsoft.com/office/drawing/2014/main" id="{29851B5A-8031-954F-9BCE-D88B5BFADC9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240321944"/>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3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pic>
        <p:nvPicPr>
          <p:cNvPr id="26" name="Picture 25">
            <a:extLst>
              <a:ext uri="{FF2B5EF4-FFF2-40B4-BE49-F238E27FC236}">
                <a16:creationId xmlns:a16="http://schemas.microsoft.com/office/drawing/2014/main" id="{8EB86428-2206-7D4A-9228-18B4431D73F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63486675"/>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75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pic>
        <p:nvPicPr>
          <p:cNvPr id="24" name="Picture 23">
            <a:extLst>
              <a:ext uri="{FF2B5EF4-FFF2-40B4-BE49-F238E27FC236}">
                <a16:creationId xmlns:a16="http://schemas.microsoft.com/office/drawing/2014/main" id="{52BA1B09-453B-FC47-89B5-2BEDFCD1B65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084844945"/>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77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pic>
        <p:nvPicPr>
          <p:cNvPr id="36" name="Picture 35">
            <a:extLst>
              <a:ext uri="{FF2B5EF4-FFF2-40B4-BE49-F238E27FC236}">
                <a16:creationId xmlns:a16="http://schemas.microsoft.com/office/drawing/2014/main" id="{3C5D0B3A-2A42-604B-A4EB-06C23616693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1125082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80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pic>
        <p:nvPicPr>
          <p:cNvPr id="21" name="Picture 20">
            <a:extLst>
              <a:ext uri="{FF2B5EF4-FFF2-40B4-BE49-F238E27FC236}">
                <a16:creationId xmlns:a16="http://schemas.microsoft.com/office/drawing/2014/main" id="{E12FF428-AFC9-C848-9C33-9CC7D3A37CB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360398"/>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826"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pic>
        <p:nvPicPr>
          <p:cNvPr id="19" name="Picture 18">
            <a:extLst>
              <a:ext uri="{FF2B5EF4-FFF2-40B4-BE49-F238E27FC236}">
                <a16:creationId xmlns:a16="http://schemas.microsoft.com/office/drawing/2014/main" id="{026F6612-E89D-134C-BAA6-CD1E51B786D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676473095"/>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iography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85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pic>
        <p:nvPicPr>
          <p:cNvPr id="12" name="Picture 11">
            <a:extLst>
              <a:ext uri="{FF2B5EF4-FFF2-40B4-BE49-F238E27FC236}">
                <a16:creationId xmlns:a16="http://schemas.microsoft.com/office/drawing/2014/main" id="{FF453940-2D99-CF42-870E-934D08B8571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5908595"/>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87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44" name="Text Placeholder 17">
            <a:extLst>
              <a:ext uri="{FF2B5EF4-FFF2-40B4-BE49-F238E27FC236}">
                <a16:creationId xmlns:a16="http://schemas.microsoft.com/office/drawing/2014/main" id="{D9D25C10-AB3E-C74C-8A68-D3A4937DE030}"/>
              </a:ext>
            </a:extLst>
          </p:cNvPr>
          <p:cNvSpPr>
            <a:spLocks noGrp="1"/>
          </p:cNvSpPr>
          <p:nvPr>
            <p:ph type="body" sz="quarter" idx="106" hasCustomPrompt="1"/>
          </p:nvPr>
        </p:nvSpPr>
        <p:spPr>
          <a:xfrm>
            <a:off x="6419835" y="485231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pic>
        <p:nvPicPr>
          <p:cNvPr id="46" name="Picture 45">
            <a:extLst>
              <a:ext uri="{FF2B5EF4-FFF2-40B4-BE49-F238E27FC236}">
                <a16:creationId xmlns:a16="http://schemas.microsoft.com/office/drawing/2014/main" id="{8C1531CA-9845-E848-97E1-01F7090FE6B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56742927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2"/>
            </p:custDataLst>
            <p:extLst>
              <p:ext uri="{D42A27DB-BD31-4B8C-83A1-F6EECF244321}">
                <p14:modId xmlns:p14="http://schemas.microsoft.com/office/powerpoint/2010/main" val="5965394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665363804"/>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89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CE685DEF-B986-9C46-80D2-762040DF20B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958427796"/>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2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6"/>
          <a:stretch>
            <a:fillRect/>
          </a:stretch>
        </p:blipFill>
        <p:spPr>
          <a:xfrm>
            <a:off x="159027" y="-139150"/>
            <a:ext cx="1828800" cy="1828800"/>
          </a:xfrm>
          <a:prstGeom prst="rect">
            <a:avLst/>
          </a:prstGeom>
        </p:spPr>
      </p:pic>
      <p:pic>
        <p:nvPicPr>
          <p:cNvPr id="7" name="Picture 6">
            <a:extLst>
              <a:ext uri="{FF2B5EF4-FFF2-40B4-BE49-F238E27FC236}">
                <a16:creationId xmlns:a16="http://schemas.microsoft.com/office/drawing/2014/main" id="{A182A486-09CA-3A46-9109-2990510D648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777721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94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25" name="Picture 24">
            <a:extLst>
              <a:ext uri="{FF2B5EF4-FFF2-40B4-BE49-F238E27FC236}">
                <a16:creationId xmlns:a16="http://schemas.microsoft.com/office/drawing/2014/main" id="{1F6E75AB-06F5-BD48-A6BB-BB444FE4FD0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82596195"/>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97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25" name="Picture 24">
            <a:extLst>
              <a:ext uri="{FF2B5EF4-FFF2-40B4-BE49-F238E27FC236}">
                <a16:creationId xmlns:a16="http://schemas.microsoft.com/office/drawing/2014/main" id="{05903F72-874E-4243-A52E-EC18D5D3D45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82237465"/>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99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3" name="Text Placeholder 3">
            <a:extLst>
              <a:ext uri="{FF2B5EF4-FFF2-40B4-BE49-F238E27FC236}">
                <a16:creationId xmlns:a16="http://schemas.microsoft.com/office/drawing/2014/main" id="{39F24824-C0F5-A74C-81FF-F0411D005ADE}"/>
              </a:ext>
            </a:extLst>
          </p:cNvPr>
          <p:cNvSpPr>
            <a:spLocks noGrp="1"/>
          </p:cNvSpPr>
          <p:nvPr>
            <p:ph type="body" sz="quarter" idx="75"/>
          </p:nvPr>
        </p:nvSpPr>
        <p:spPr>
          <a:xfrm>
            <a:off x="382588" y="5657850"/>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4" name="Text Placeholder 3">
            <a:extLst>
              <a:ext uri="{FF2B5EF4-FFF2-40B4-BE49-F238E27FC236}">
                <a16:creationId xmlns:a16="http://schemas.microsoft.com/office/drawing/2014/main" id="{49CF779B-DC5E-3648-B2DD-007F0E4BBE81}"/>
              </a:ext>
            </a:extLst>
          </p:cNvPr>
          <p:cNvSpPr>
            <a:spLocks noGrp="1"/>
          </p:cNvSpPr>
          <p:nvPr>
            <p:ph type="body" sz="quarter" idx="76"/>
          </p:nvPr>
        </p:nvSpPr>
        <p:spPr>
          <a:xfrm>
            <a:off x="3823373"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5" name="Text Placeholder 3">
            <a:extLst>
              <a:ext uri="{FF2B5EF4-FFF2-40B4-BE49-F238E27FC236}">
                <a16:creationId xmlns:a16="http://schemas.microsoft.com/office/drawing/2014/main" id="{4EB0E57C-23F6-A842-8496-5D2FE96E5761}"/>
              </a:ext>
            </a:extLst>
          </p:cNvPr>
          <p:cNvSpPr>
            <a:spLocks noGrp="1"/>
          </p:cNvSpPr>
          <p:nvPr>
            <p:ph type="body" sz="quarter" idx="77"/>
          </p:nvPr>
        </p:nvSpPr>
        <p:spPr>
          <a:xfrm>
            <a:off x="7306054"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6" name="Text Placeholder 3">
            <a:extLst>
              <a:ext uri="{FF2B5EF4-FFF2-40B4-BE49-F238E27FC236}">
                <a16:creationId xmlns:a16="http://schemas.microsoft.com/office/drawing/2014/main" id="{64ADEAAB-EB7B-BB4F-9EEB-9B8AEB4C82EF}"/>
              </a:ext>
            </a:extLst>
          </p:cNvPr>
          <p:cNvSpPr>
            <a:spLocks noGrp="1"/>
          </p:cNvSpPr>
          <p:nvPr>
            <p:ph type="body" sz="quarter" idx="78"/>
          </p:nvPr>
        </p:nvSpPr>
        <p:spPr>
          <a:xfrm>
            <a:off x="10788735"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pic>
        <p:nvPicPr>
          <p:cNvPr id="27" name="Picture 26">
            <a:extLst>
              <a:ext uri="{FF2B5EF4-FFF2-40B4-BE49-F238E27FC236}">
                <a16:creationId xmlns:a16="http://schemas.microsoft.com/office/drawing/2014/main" id="{E542C34E-F1C1-174D-9587-569273F290B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4686818"/>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01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10">
            <a:extLst>
              <a:ext uri="{FF2B5EF4-FFF2-40B4-BE49-F238E27FC236}">
                <a16:creationId xmlns:a16="http://schemas.microsoft.com/office/drawing/2014/main" id="{71E59D93-C5E0-1B47-B45C-4711CA7A649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683482756"/>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Information slide_WT_05_blue 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04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2" name="Picture 11">
            <a:extLst>
              <a:ext uri="{FF2B5EF4-FFF2-40B4-BE49-F238E27FC236}">
                <a16:creationId xmlns:a16="http://schemas.microsoft.com/office/drawing/2014/main" id="{32017C30-5FAD-0D49-9260-916AF244A56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377385623"/>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06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pic>
        <p:nvPicPr>
          <p:cNvPr id="14" name="Picture 13">
            <a:extLst>
              <a:ext uri="{FF2B5EF4-FFF2-40B4-BE49-F238E27FC236}">
                <a16:creationId xmlns:a16="http://schemas.microsoft.com/office/drawing/2014/main" id="{9AE1E25B-7135-6E44-8C4D-CD20575BAD9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819776164"/>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09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453577"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920345"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355309"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814126"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pic>
        <p:nvPicPr>
          <p:cNvPr id="29" name="Picture 28">
            <a:extLst>
              <a:ext uri="{FF2B5EF4-FFF2-40B4-BE49-F238E27FC236}">
                <a16:creationId xmlns:a16="http://schemas.microsoft.com/office/drawing/2014/main" id="{0F596E03-2F25-1C41-B7CF-5BDFD5D7277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665749862"/>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114"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pic>
        <p:nvPicPr>
          <p:cNvPr id="39" name="Picture 38">
            <a:extLst>
              <a:ext uri="{FF2B5EF4-FFF2-40B4-BE49-F238E27FC236}">
                <a16:creationId xmlns:a16="http://schemas.microsoft.com/office/drawing/2014/main" id="{C3644D50-3E38-8E49-9D2D-6DDE19CECDE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55761469"/>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2"/>
            </p:custDataLst>
            <p:extLst>
              <p:ext uri="{D42A27DB-BD31-4B8C-83A1-F6EECF244321}">
                <p14:modId xmlns:p14="http://schemas.microsoft.com/office/powerpoint/2010/main" val="40651813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spTree>
    <p:extLst>
      <p:ext uri="{BB962C8B-B14F-4D97-AF65-F5344CB8AC3E}">
        <p14:creationId xmlns:p14="http://schemas.microsoft.com/office/powerpoint/2010/main" val="37141649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13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800" b="0" i="0">
                <a:solidFill>
                  <a:srgbClr val="002577"/>
                </a:solidFill>
                <a:latin typeface="Segoe UI" panose="020B0502040204020203" pitchFamily="34" charset="0"/>
                <a:sym typeface="Segoe UI" panose="020B0502040204020203" pitchFamily="34" charset="0"/>
              </a:defRPr>
            </a:lvl1pPr>
            <a:lvl2pPr marL="415260" marR="0"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577"/>
                </a:solidFill>
                <a:latin typeface="Segoe UI" panose="020B0502040204020203" pitchFamily="34" charset="0"/>
                <a:sym typeface="Segoe UI" panose="020B0502040204020203" pitchFamily="34" charset="0"/>
              </a:defRPr>
            </a:lvl2pPr>
            <a:lvl3pPr marL="1096963" indent="-573088">
              <a:buNone/>
              <a:tabLst/>
              <a:defRPr sz="1400">
                <a:solidFill>
                  <a:srgbClr val="002577"/>
                </a:solidFill>
                <a:latin typeface="GT America" pitchFamily="2" charset="77"/>
              </a:defRPr>
            </a:lvl3pPr>
            <a:lvl4pPr marL="1645798" indent="0">
              <a:buNone/>
              <a:defRPr sz="1200">
                <a:solidFill>
                  <a:srgbClr val="002577"/>
                </a:solidFill>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096963" marR="0" lvl="2"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645798" marR="0" lvl="3"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lvl="1"/>
            <a:endParaRPr lang="en-US" dirty="0"/>
          </a:p>
          <a:p>
            <a:pPr lvl="1"/>
            <a:endParaRPr lang="en-US" dirty="0"/>
          </a:p>
          <a:p>
            <a:pPr lvl="2"/>
            <a:endParaRPr lang="en-US" dirty="0"/>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pic>
        <p:nvPicPr>
          <p:cNvPr id="11" name="Picture 10">
            <a:extLst>
              <a:ext uri="{FF2B5EF4-FFF2-40B4-BE49-F238E27FC236}">
                <a16:creationId xmlns:a16="http://schemas.microsoft.com/office/drawing/2014/main" id="{E25D060C-04F4-7249-96D2-1508484FE0C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589398531"/>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6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12" name="Picture 11">
            <a:extLst>
              <a:ext uri="{FF2B5EF4-FFF2-40B4-BE49-F238E27FC236}">
                <a16:creationId xmlns:a16="http://schemas.microsoft.com/office/drawing/2014/main" id="{158D0B96-1E11-8544-B40B-060467EF142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8322173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18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18" name="Text Placeholder 4">
            <a:extLst>
              <a:ext uri="{FF2B5EF4-FFF2-40B4-BE49-F238E27FC236}">
                <a16:creationId xmlns:a16="http://schemas.microsoft.com/office/drawing/2014/main" id="{BA04D17C-79A8-774F-ADAE-EE76B5F34247}"/>
              </a:ext>
            </a:extLst>
          </p:cNvPr>
          <p:cNvSpPr>
            <a:spLocks noGrp="1"/>
          </p:cNvSpPr>
          <p:nvPr>
            <p:ph type="body" sz="quarter" idx="64" hasCustomPrompt="1"/>
          </p:nvPr>
        </p:nvSpPr>
        <p:spPr>
          <a:xfrm>
            <a:off x="7269095" y="2785584"/>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1" name="Text Placeholder 4">
            <a:extLst>
              <a:ext uri="{FF2B5EF4-FFF2-40B4-BE49-F238E27FC236}">
                <a16:creationId xmlns:a16="http://schemas.microsoft.com/office/drawing/2014/main" id="{C276A7C6-D8B3-CA45-BBF5-11D6B27E1B63}"/>
              </a:ext>
            </a:extLst>
          </p:cNvPr>
          <p:cNvSpPr>
            <a:spLocks noGrp="1"/>
          </p:cNvSpPr>
          <p:nvPr>
            <p:ph type="body" sz="quarter" idx="65" hasCustomPrompt="1"/>
          </p:nvPr>
        </p:nvSpPr>
        <p:spPr>
          <a:xfrm>
            <a:off x="7269095" y="5067783"/>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A0BD394E-EA08-4D46-8045-43E99DD41FA9}"/>
              </a:ext>
            </a:extLst>
          </p:cNvPr>
          <p:cNvSpPr>
            <a:spLocks noGrp="1"/>
          </p:cNvSpPr>
          <p:nvPr>
            <p:ph type="body" sz="quarter" idx="66" hasCustomPrompt="1"/>
          </p:nvPr>
        </p:nvSpPr>
        <p:spPr>
          <a:xfrm>
            <a:off x="10798113" y="5067783"/>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06B7C64A-8B44-5C48-BA49-0267F6607596}"/>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4" name="Picture 23">
            <a:extLst>
              <a:ext uri="{FF2B5EF4-FFF2-40B4-BE49-F238E27FC236}">
                <a16:creationId xmlns:a16="http://schemas.microsoft.com/office/drawing/2014/main" id="{6B5A697F-222F-034E-B889-0F823FBB8DE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619736590"/>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21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1" name="Text Placeholder 4">
            <a:extLst>
              <a:ext uri="{FF2B5EF4-FFF2-40B4-BE49-F238E27FC236}">
                <a16:creationId xmlns:a16="http://schemas.microsoft.com/office/drawing/2014/main" id="{86BE3F15-E7DC-3542-85F8-294DC3F00CA5}"/>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82E99E6E-756A-1D42-9933-CEE2977EBB83}"/>
              </a:ext>
            </a:extLst>
          </p:cNvPr>
          <p:cNvSpPr>
            <a:spLocks noGrp="1"/>
          </p:cNvSpPr>
          <p:nvPr>
            <p:ph type="body" sz="quarter" idx="68" hasCustomPrompt="1"/>
          </p:nvPr>
        </p:nvSpPr>
        <p:spPr>
          <a:xfrm>
            <a:off x="7269480"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445830A-B9A0-B545-BD1B-B6E110B2349E}"/>
              </a:ext>
            </a:extLst>
          </p:cNvPr>
          <p:cNvSpPr>
            <a:spLocks noGrp="1"/>
          </p:cNvSpPr>
          <p:nvPr>
            <p:ph type="body" sz="quarter" idx="69" hasCustomPrompt="1"/>
          </p:nvPr>
        </p:nvSpPr>
        <p:spPr>
          <a:xfrm>
            <a:off x="10851961"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47185948-694B-844C-880D-BECFDECE1043}"/>
              </a:ext>
            </a:extLst>
          </p:cNvPr>
          <p:cNvSpPr>
            <a:spLocks noGrp="1"/>
          </p:cNvSpPr>
          <p:nvPr>
            <p:ph type="body" sz="quarter" idx="70" hasCustomPrompt="1"/>
          </p:nvPr>
        </p:nvSpPr>
        <p:spPr>
          <a:xfrm>
            <a:off x="7287684"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574A30AA-AD1A-8347-82A0-E8C39209507C}"/>
              </a:ext>
            </a:extLst>
          </p:cNvPr>
          <p:cNvSpPr>
            <a:spLocks noGrp="1"/>
          </p:cNvSpPr>
          <p:nvPr>
            <p:ph type="body" sz="quarter" idx="71" hasCustomPrompt="1"/>
          </p:nvPr>
        </p:nvSpPr>
        <p:spPr>
          <a:xfrm>
            <a:off x="10866680"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6" name="Picture 25">
            <a:extLst>
              <a:ext uri="{FF2B5EF4-FFF2-40B4-BE49-F238E27FC236}">
                <a16:creationId xmlns:a16="http://schemas.microsoft.com/office/drawing/2014/main" id="{988D837D-74FC-F44F-B9BF-4D078D52E5E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573234408"/>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523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60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2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047A371C-3782-DD44-A1D1-C6A7FC8E3D94}"/>
              </a:ext>
            </a:extLst>
          </p:cNvPr>
          <p:cNvSpPr>
            <a:spLocks noGrp="1"/>
          </p:cNvSpPr>
          <p:nvPr>
            <p:ph type="body" sz="quarter" idx="67" hasCustomPrompt="1"/>
          </p:nvPr>
        </p:nvSpPr>
        <p:spPr>
          <a:xfrm>
            <a:off x="387102"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BEA633EC-8633-6541-A1D9-87E0B9932FA8}"/>
              </a:ext>
            </a:extLst>
          </p:cNvPr>
          <p:cNvSpPr>
            <a:spLocks noGrp="1"/>
          </p:cNvSpPr>
          <p:nvPr>
            <p:ph type="body" sz="quarter" idx="68" hasCustomPrompt="1"/>
          </p:nvPr>
        </p:nvSpPr>
        <p:spPr>
          <a:xfrm>
            <a:off x="50878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6956EF53-3F99-334C-94D2-F0F0DD4AF7A5}"/>
              </a:ext>
            </a:extLst>
          </p:cNvPr>
          <p:cNvSpPr>
            <a:spLocks noGrp="1"/>
          </p:cNvSpPr>
          <p:nvPr>
            <p:ph type="body" sz="quarter" idx="69" hasCustomPrompt="1"/>
          </p:nvPr>
        </p:nvSpPr>
        <p:spPr>
          <a:xfrm>
            <a:off x="97106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4402411E-27A1-8A41-BAB2-474504F734B6}"/>
              </a:ext>
            </a:extLst>
          </p:cNvPr>
          <p:cNvSpPr>
            <a:spLocks noGrp="1"/>
          </p:cNvSpPr>
          <p:nvPr>
            <p:ph type="body" sz="quarter" idx="70" hasCustomPrompt="1"/>
          </p:nvPr>
        </p:nvSpPr>
        <p:spPr>
          <a:xfrm>
            <a:off x="374896"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B115335F-473B-354D-8B02-B085C0F87BCA}"/>
              </a:ext>
            </a:extLst>
          </p:cNvPr>
          <p:cNvSpPr>
            <a:spLocks noGrp="1"/>
          </p:cNvSpPr>
          <p:nvPr>
            <p:ph type="body" sz="quarter" idx="71" hasCustomPrompt="1"/>
          </p:nvPr>
        </p:nvSpPr>
        <p:spPr>
          <a:xfrm>
            <a:off x="5085567"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1710B8A-F6F6-6946-AD23-7B5B0CB02116}"/>
              </a:ext>
            </a:extLst>
          </p:cNvPr>
          <p:cNvSpPr>
            <a:spLocks noGrp="1"/>
          </p:cNvSpPr>
          <p:nvPr>
            <p:ph type="body" sz="quarter" idx="72" hasCustomPrompt="1"/>
          </p:nvPr>
        </p:nvSpPr>
        <p:spPr>
          <a:xfrm>
            <a:off x="9722244"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30" name="Picture 29">
            <a:extLst>
              <a:ext uri="{FF2B5EF4-FFF2-40B4-BE49-F238E27FC236}">
                <a16:creationId xmlns:a16="http://schemas.microsoft.com/office/drawing/2014/main" id="{2E903F4C-4359-AD4B-846D-4A9141020E3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743734662"/>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625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pic>
        <p:nvPicPr>
          <p:cNvPr id="13" name="Picture 12">
            <a:extLst>
              <a:ext uri="{FF2B5EF4-FFF2-40B4-BE49-F238E27FC236}">
                <a16:creationId xmlns:a16="http://schemas.microsoft.com/office/drawing/2014/main" id="{8514B2AC-6524-3C46-8AF8-982AA1820BC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040308925"/>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728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pic>
        <p:nvPicPr>
          <p:cNvPr id="16" name="Picture 15">
            <a:extLst>
              <a:ext uri="{FF2B5EF4-FFF2-40B4-BE49-F238E27FC236}">
                <a16:creationId xmlns:a16="http://schemas.microsoft.com/office/drawing/2014/main" id="{4CC49872-BF1F-BA4F-83F0-60879174AA7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889345822"/>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830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pic>
        <p:nvPicPr>
          <p:cNvPr id="19" name="Picture 18">
            <a:extLst>
              <a:ext uri="{FF2B5EF4-FFF2-40B4-BE49-F238E27FC236}">
                <a16:creationId xmlns:a16="http://schemas.microsoft.com/office/drawing/2014/main" id="{843D8ACB-F36F-9842-84DF-45F3146C2B5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803425092"/>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933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pic>
        <p:nvPicPr>
          <p:cNvPr id="11" name="Picture 10">
            <a:extLst>
              <a:ext uri="{FF2B5EF4-FFF2-40B4-BE49-F238E27FC236}">
                <a16:creationId xmlns:a16="http://schemas.microsoft.com/office/drawing/2014/main" id="{6BC44C23-1211-EB42-9242-132879228F3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74726082"/>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035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49"/>
            <a:ext cx="2390775" cy="295869"/>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pic>
        <p:nvPicPr>
          <p:cNvPr id="24" name="Picture 23">
            <a:extLst>
              <a:ext uri="{FF2B5EF4-FFF2-40B4-BE49-F238E27FC236}">
                <a16:creationId xmlns:a16="http://schemas.microsoft.com/office/drawing/2014/main" id="{0EA4C3F9-0DBD-3B40-BC66-F625A44922F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461103409"/>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emf"/><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vmlDrawing" Target="../drawings/vmlDrawing43.v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image" Target="../media/image53.png"/><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theme" Target="../theme/theme2.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image" Target="../media/image52.emf"/><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oleObject" Target="../embeddings/oleObject43.bin"/><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tags" Target="../tags/tag4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9" Type="http://schemas.openxmlformats.org/officeDocument/2006/relationships/slideLayout" Target="../slideLayouts/slideLayout101.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34" Type="http://schemas.openxmlformats.org/officeDocument/2006/relationships/slideLayout" Target="../slideLayouts/slideLayout96.xml"/><Relationship Id="rId42" Type="http://schemas.openxmlformats.org/officeDocument/2006/relationships/slideLayout" Target="../slideLayouts/slideLayout104.xml"/><Relationship Id="rId47" Type="http://schemas.openxmlformats.org/officeDocument/2006/relationships/tags" Target="../tags/tag6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33" Type="http://schemas.openxmlformats.org/officeDocument/2006/relationships/slideLayout" Target="../slideLayouts/slideLayout95.xml"/><Relationship Id="rId38" Type="http://schemas.openxmlformats.org/officeDocument/2006/relationships/slideLayout" Target="../slideLayouts/slideLayout100.xml"/><Relationship Id="rId46" Type="http://schemas.openxmlformats.org/officeDocument/2006/relationships/vmlDrawing" Target="../drawings/vmlDrawing62.v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41" Type="http://schemas.openxmlformats.org/officeDocument/2006/relationships/slideLayout" Target="../slideLayouts/slideLayout103.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slideLayout" Target="../slideLayouts/slideLayout94.xml"/><Relationship Id="rId37" Type="http://schemas.openxmlformats.org/officeDocument/2006/relationships/slideLayout" Target="../slideLayouts/slideLayout99.xml"/><Relationship Id="rId40" Type="http://schemas.openxmlformats.org/officeDocument/2006/relationships/slideLayout" Target="../slideLayouts/slideLayout102.xml"/><Relationship Id="rId45" Type="http://schemas.openxmlformats.org/officeDocument/2006/relationships/theme" Target="../theme/theme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36" Type="http://schemas.openxmlformats.org/officeDocument/2006/relationships/slideLayout" Target="../slideLayouts/slideLayout98.xml"/><Relationship Id="rId49" Type="http://schemas.openxmlformats.org/officeDocument/2006/relationships/image" Target="../media/image1.emf"/><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4" Type="http://schemas.openxmlformats.org/officeDocument/2006/relationships/slideLayout" Target="../slideLayouts/slideLayout106.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 Id="rId35" Type="http://schemas.openxmlformats.org/officeDocument/2006/relationships/slideLayout" Target="../slideLayouts/slideLayout97.xml"/><Relationship Id="rId43" Type="http://schemas.openxmlformats.org/officeDocument/2006/relationships/slideLayout" Target="../slideLayouts/slideLayout105.xml"/><Relationship Id="rId48" Type="http://schemas.openxmlformats.org/officeDocument/2006/relationships/oleObject" Target="../embeddings/oleObject62.bin"/><Relationship Id="rId8" Type="http://schemas.openxmlformats.org/officeDocument/2006/relationships/slideLayout" Target="../slideLayouts/slideLayout7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vmlDrawing" Target="../drawings/vmlDrawing106.v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4.xml"/><Relationship Id="rId17" Type="http://schemas.openxmlformats.org/officeDocument/2006/relationships/image" Target="../media/image53.png"/><Relationship Id="rId2" Type="http://schemas.openxmlformats.org/officeDocument/2006/relationships/slideLayout" Target="../slideLayouts/slideLayout108.xml"/><Relationship Id="rId16" Type="http://schemas.openxmlformats.org/officeDocument/2006/relationships/image" Target="../media/image75.emf"/><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oleObject" Target="../embeddings/oleObject106.bin"/><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tags" Target="../tags/tag10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26" Type="http://schemas.openxmlformats.org/officeDocument/2006/relationships/tags" Target="../tags/tag118.xml"/><Relationship Id="rId3" Type="http://schemas.openxmlformats.org/officeDocument/2006/relationships/slideLayout" Target="../slideLayouts/slideLayout120.xml"/><Relationship Id="rId21" Type="http://schemas.openxmlformats.org/officeDocument/2006/relationships/slideLayout" Target="../slideLayouts/slideLayout138.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5" Type="http://schemas.openxmlformats.org/officeDocument/2006/relationships/vmlDrawing" Target="../drawings/vmlDrawing117.v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29" Type="http://schemas.openxmlformats.org/officeDocument/2006/relationships/image" Target="../media/image53.png"/><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24" Type="http://schemas.openxmlformats.org/officeDocument/2006/relationships/theme" Target="../theme/theme5.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slideLayout" Target="../slideLayouts/slideLayout140.xml"/><Relationship Id="rId28" Type="http://schemas.openxmlformats.org/officeDocument/2006/relationships/image" Target="../media/image52.emf"/><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slideLayout" Target="../slideLayouts/slideLayout139.xml"/><Relationship Id="rId27" Type="http://schemas.openxmlformats.org/officeDocument/2006/relationships/oleObject" Target="../embeddings/oleObject117.bin"/></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53.xml"/><Relationship Id="rId18" Type="http://schemas.openxmlformats.org/officeDocument/2006/relationships/slideLayout" Target="../slideLayouts/slideLayout158.xml"/><Relationship Id="rId26" Type="http://schemas.openxmlformats.org/officeDocument/2006/relationships/slideLayout" Target="../slideLayouts/slideLayout166.xml"/><Relationship Id="rId39" Type="http://schemas.openxmlformats.org/officeDocument/2006/relationships/slideLayout" Target="../slideLayouts/slideLayout179.xml"/><Relationship Id="rId3" Type="http://schemas.openxmlformats.org/officeDocument/2006/relationships/slideLayout" Target="../slideLayouts/slideLayout143.xml"/><Relationship Id="rId21" Type="http://schemas.openxmlformats.org/officeDocument/2006/relationships/slideLayout" Target="../slideLayouts/slideLayout161.xml"/><Relationship Id="rId34" Type="http://schemas.openxmlformats.org/officeDocument/2006/relationships/slideLayout" Target="../slideLayouts/slideLayout174.xml"/><Relationship Id="rId42" Type="http://schemas.openxmlformats.org/officeDocument/2006/relationships/slideLayout" Target="../slideLayouts/slideLayout182.xml"/><Relationship Id="rId47" Type="http://schemas.openxmlformats.org/officeDocument/2006/relationships/vmlDrawing" Target="../drawings/vmlDrawing140.vml"/><Relationship Id="rId50" Type="http://schemas.openxmlformats.org/officeDocument/2006/relationships/image" Target="../media/image1.emf"/><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slideLayout" Target="../slideLayouts/slideLayout157.xml"/><Relationship Id="rId25" Type="http://schemas.openxmlformats.org/officeDocument/2006/relationships/slideLayout" Target="../slideLayouts/slideLayout165.xml"/><Relationship Id="rId33" Type="http://schemas.openxmlformats.org/officeDocument/2006/relationships/slideLayout" Target="../slideLayouts/slideLayout173.xml"/><Relationship Id="rId38" Type="http://schemas.openxmlformats.org/officeDocument/2006/relationships/slideLayout" Target="../slideLayouts/slideLayout178.xml"/><Relationship Id="rId46" Type="http://schemas.openxmlformats.org/officeDocument/2006/relationships/theme" Target="../theme/theme6.xml"/><Relationship Id="rId2" Type="http://schemas.openxmlformats.org/officeDocument/2006/relationships/slideLayout" Target="../slideLayouts/slideLayout142.xml"/><Relationship Id="rId16" Type="http://schemas.openxmlformats.org/officeDocument/2006/relationships/slideLayout" Target="../slideLayouts/slideLayout156.xml"/><Relationship Id="rId20" Type="http://schemas.openxmlformats.org/officeDocument/2006/relationships/slideLayout" Target="../slideLayouts/slideLayout160.xml"/><Relationship Id="rId29" Type="http://schemas.openxmlformats.org/officeDocument/2006/relationships/slideLayout" Target="../slideLayouts/slideLayout169.xml"/><Relationship Id="rId41" Type="http://schemas.openxmlformats.org/officeDocument/2006/relationships/slideLayout" Target="../slideLayouts/slideLayout181.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24" Type="http://schemas.openxmlformats.org/officeDocument/2006/relationships/slideLayout" Target="../slideLayouts/slideLayout164.xml"/><Relationship Id="rId32" Type="http://schemas.openxmlformats.org/officeDocument/2006/relationships/slideLayout" Target="../slideLayouts/slideLayout172.xml"/><Relationship Id="rId37" Type="http://schemas.openxmlformats.org/officeDocument/2006/relationships/slideLayout" Target="../slideLayouts/slideLayout177.xml"/><Relationship Id="rId40" Type="http://schemas.openxmlformats.org/officeDocument/2006/relationships/slideLayout" Target="../slideLayouts/slideLayout180.xml"/><Relationship Id="rId45" Type="http://schemas.openxmlformats.org/officeDocument/2006/relationships/slideLayout" Target="../slideLayouts/slideLayout185.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23" Type="http://schemas.openxmlformats.org/officeDocument/2006/relationships/slideLayout" Target="../slideLayouts/slideLayout163.xml"/><Relationship Id="rId28" Type="http://schemas.openxmlformats.org/officeDocument/2006/relationships/slideLayout" Target="../slideLayouts/slideLayout168.xml"/><Relationship Id="rId36" Type="http://schemas.openxmlformats.org/officeDocument/2006/relationships/slideLayout" Target="../slideLayouts/slideLayout176.xml"/><Relationship Id="rId49" Type="http://schemas.openxmlformats.org/officeDocument/2006/relationships/oleObject" Target="../embeddings/oleObject140.bin"/><Relationship Id="rId10" Type="http://schemas.openxmlformats.org/officeDocument/2006/relationships/slideLayout" Target="../slideLayouts/slideLayout150.xml"/><Relationship Id="rId19" Type="http://schemas.openxmlformats.org/officeDocument/2006/relationships/slideLayout" Target="../slideLayouts/slideLayout159.xml"/><Relationship Id="rId31" Type="http://schemas.openxmlformats.org/officeDocument/2006/relationships/slideLayout" Target="../slideLayouts/slideLayout171.xml"/><Relationship Id="rId44" Type="http://schemas.openxmlformats.org/officeDocument/2006/relationships/slideLayout" Target="../slideLayouts/slideLayout184.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 Id="rId22" Type="http://schemas.openxmlformats.org/officeDocument/2006/relationships/slideLayout" Target="../slideLayouts/slideLayout162.xml"/><Relationship Id="rId27" Type="http://schemas.openxmlformats.org/officeDocument/2006/relationships/slideLayout" Target="../slideLayouts/slideLayout167.xml"/><Relationship Id="rId30" Type="http://schemas.openxmlformats.org/officeDocument/2006/relationships/slideLayout" Target="../slideLayouts/slideLayout170.xml"/><Relationship Id="rId35" Type="http://schemas.openxmlformats.org/officeDocument/2006/relationships/slideLayout" Target="../slideLayouts/slideLayout175.xml"/><Relationship Id="rId43" Type="http://schemas.openxmlformats.org/officeDocument/2006/relationships/slideLayout" Target="../slideLayouts/slideLayout183.xml"/><Relationship Id="rId48" Type="http://schemas.openxmlformats.org/officeDocument/2006/relationships/tags" Target="../tags/tag141.xml"/><Relationship Id="rId8" Type="http://schemas.openxmlformats.org/officeDocument/2006/relationships/slideLayout" Target="../slideLayouts/slideLayout148.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98.xml"/><Relationship Id="rId18" Type="http://schemas.openxmlformats.org/officeDocument/2006/relationships/slideLayout" Target="../slideLayouts/slideLayout203.xml"/><Relationship Id="rId26" Type="http://schemas.openxmlformats.org/officeDocument/2006/relationships/slideLayout" Target="../slideLayouts/slideLayout211.xml"/><Relationship Id="rId39" Type="http://schemas.openxmlformats.org/officeDocument/2006/relationships/slideLayout" Target="../slideLayouts/slideLayout224.xml"/><Relationship Id="rId3" Type="http://schemas.openxmlformats.org/officeDocument/2006/relationships/slideLayout" Target="../slideLayouts/slideLayout188.xml"/><Relationship Id="rId21" Type="http://schemas.openxmlformats.org/officeDocument/2006/relationships/slideLayout" Target="../slideLayouts/slideLayout206.xml"/><Relationship Id="rId34" Type="http://schemas.openxmlformats.org/officeDocument/2006/relationships/slideLayout" Target="../slideLayouts/slideLayout219.xml"/><Relationship Id="rId42" Type="http://schemas.openxmlformats.org/officeDocument/2006/relationships/slideLayout" Target="../slideLayouts/slideLayout227.xml"/><Relationship Id="rId47" Type="http://schemas.openxmlformats.org/officeDocument/2006/relationships/tags" Target="../tags/tag186.xml"/><Relationship Id="rId50" Type="http://schemas.openxmlformats.org/officeDocument/2006/relationships/image" Target="../media/image2.png"/><Relationship Id="rId7" Type="http://schemas.openxmlformats.org/officeDocument/2006/relationships/slideLayout" Target="../slideLayouts/slideLayout192.xml"/><Relationship Id="rId12" Type="http://schemas.openxmlformats.org/officeDocument/2006/relationships/slideLayout" Target="../slideLayouts/slideLayout197.xml"/><Relationship Id="rId17" Type="http://schemas.openxmlformats.org/officeDocument/2006/relationships/slideLayout" Target="../slideLayouts/slideLayout202.xml"/><Relationship Id="rId25" Type="http://schemas.openxmlformats.org/officeDocument/2006/relationships/slideLayout" Target="../slideLayouts/slideLayout210.xml"/><Relationship Id="rId33" Type="http://schemas.openxmlformats.org/officeDocument/2006/relationships/slideLayout" Target="../slideLayouts/slideLayout218.xml"/><Relationship Id="rId38" Type="http://schemas.openxmlformats.org/officeDocument/2006/relationships/slideLayout" Target="../slideLayouts/slideLayout223.xml"/><Relationship Id="rId46" Type="http://schemas.openxmlformats.org/officeDocument/2006/relationships/vmlDrawing" Target="../drawings/vmlDrawing185.vml"/><Relationship Id="rId2" Type="http://schemas.openxmlformats.org/officeDocument/2006/relationships/slideLayout" Target="../slideLayouts/slideLayout187.xml"/><Relationship Id="rId16" Type="http://schemas.openxmlformats.org/officeDocument/2006/relationships/slideLayout" Target="../slideLayouts/slideLayout201.xml"/><Relationship Id="rId20" Type="http://schemas.openxmlformats.org/officeDocument/2006/relationships/slideLayout" Target="../slideLayouts/slideLayout205.xml"/><Relationship Id="rId29" Type="http://schemas.openxmlformats.org/officeDocument/2006/relationships/slideLayout" Target="../slideLayouts/slideLayout214.xml"/><Relationship Id="rId41" Type="http://schemas.openxmlformats.org/officeDocument/2006/relationships/slideLayout" Target="../slideLayouts/slideLayout226.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24" Type="http://schemas.openxmlformats.org/officeDocument/2006/relationships/slideLayout" Target="../slideLayouts/slideLayout209.xml"/><Relationship Id="rId32" Type="http://schemas.openxmlformats.org/officeDocument/2006/relationships/slideLayout" Target="../slideLayouts/slideLayout217.xml"/><Relationship Id="rId37" Type="http://schemas.openxmlformats.org/officeDocument/2006/relationships/slideLayout" Target="../slideLayouts/slideLayout222.xml"/><Relationship Id="rId40" Type="http://schemas.openxmlformats.org/officeDocument/2006/relationships/slideLayout" Target="../slideLayouts/slideLayout225.xml"/><Relationship Id="rId45" Type="http://schemas.openxmlformats.org/officeDocument/2006/relationships/theme" Target="../theme/theme7.xml"/><Relationship Id="rId5" Type="http://schemas.openxmlformats.org/officeDocument/2006/relationships/slideLayout" Target="../slideLayouts/slideLayout190.xml"/><Relationship Id="rId15" Type="http://schemas.openxmlformats.org/officeDocument/2006/relationships/slideLayout" Target="../slideLayouts/slideLayout200.xml"/><Relationship Id="rId23" Type="http://schemas.openxmlformats.org/officeDocument/2006/relationships/slideLayout" Target="../slideLayouts/slideLayout208.xml"/><Relationship Id="rId28" Type="http://schemas.openxmlformats.org/officeDocument/2006/relationships/slideLayout" Target="../slideLayouts/slideLayout213.xml"/><Relationship Id="rId36" Type="http://schemas.openxmlformats.org/officeDocument/2006/relationships/slideLayout" Target="../slideLayouts/slideLayout221.xml"/><Relationship Id="rId49" Type="http://schemas.openxmlformats.org/officeDocument/2006/relationships/image" Target="../media/image1.emf"/><Relationship Id="rId10" Type="http://schemas.openxmlformats.org/officeDocument/2006/relationships/slideLayout" Target="../slideLayouts/slideLayout195.xml"/><Relationship Id="rId19" Type="http://schemas.openxmlformats.org/officeDocument/2006/relationships/slideLayout" Target="../slideLayouts/slideLayout204.xml"/><Relationship Id="rId31" Type="http://schemas.openxmlformats.org/officeDocument/2006/relationships/slideLayout" Target="../slideLayouts/slideLayout216.xml"/><Relationship Id="rId44" Type="http://schemas.openxmlformats.org/officeDocument/2006/relationships/slideLayout" Target="../slideLayouts/slideLayout229.xml"/><Relationship Id="rId4" Type="http://schemas.openxmlformats.org/officeDocument/2006/relationships/slideLayout" Target="../slideLayouts/slideLayout189.xml"/><Relationship Id="rId9" Type="http://schemas.openxmlformats.org/officeDocument/2006/relationships/slideLayout" Target="../slideLayouts/slideLayout194.xml"/><Relationship Id="rId14" Type="http://schemas.openxmlformats.org/officeDocument/2006/relationships/slideLayout" Target="../slideLayouts/slideLayout199.xml"/><Relationship Id="rId22" Type="http://schemas.openxmlformats.org/officeDocument/2006/relationships/slideLayout" Target="../slideLayouts/slideLayout207.xml"/><Relationship Id="rId27" Type="http://schemas.openxmlformats.org/officeDocument/2006/relationships/slideLayout" Target="../slideLayouts/slideLayout212.xml"/><Relationship Id="rId30" Type="http://schemas.openxmlformats.org/officeDocument/2006/relationships/slideLayout" Target="../slideLayouts/slideLayout215.xml"/><Relationship Id="rId35" Type="http://schemas.openxmlformats.org/officeDocument/2006/relationships/slideLayout" Target="../slideLayouts/slideLayout220.xml"/><Relationship Id="rId43" Type="http://schemas.openxmlformats.org/officeDocument/2006/relationships/slideLayout" Target="../slideLayouts/slideLayout228.xml"/><Relationship Id="rId48" Type="http://schemas.openxmlformats.org/officeDocument/2006/relationships/oleObject" Target="../embeddings/oleObject185.bin"/><Relationship Id="rId8" Type="http://schemas.openxmlformats.org/officeDocument/2006/relationships/slideLayout" Target="../slideLayouts/slideLayout19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37.xml"/><Relationship Id="rId13" Type="http://schemas.openxmlformats.org/officeDocument/2006/relationships/vmlDrawing" Target="../drawings/vmlDrawing229.vml"/><Relationship Id="rId3" Type="http://schemas.openxmlformats.org/officeDocument/2006/relationships/slideLayout" Target="../slideLayouts/slideLayout232.xml"/><Relationship Id="rId7" Type="http://schemas.openxmlformats.org/officeDocument/2006/relationships/slideLayout" Target="../slideLayouts/slideLayout236.xml"/><Relationship Id="rId12" Type="http://schemas.openxmlformats.org/officeDocument/2006/relationships/theme" Target="../theme/theme8.xml"/><Relationship Id="rId17" Type="http://schemas.openxmlformats.org/officeDocument/2006/relationships/image" Target="../media/image53.png"/><Relationship Id="rId2" Type="http://schemas.openxmlformats.org/officeDocument/2006/relationships/slideLayout" Target="../slideLayouts/slideLayout231.xml"/><Relationship Id="rId16" Type="http://schemas.openxmlformats.org/officeDocument/2006/relationships/image" Target="../media/image75.emf"/><Relationship Id="rId1" Type="http://schemas.openxmlformats.org/officeDocument/2006/relationships/slideLayout" Target="../slideLayouts/slideLayout230.xml"/><Relationship Id="rId6" Type="http://schemas.openxmlformats.org/officeDocument/2006/relationships/slideLayout" Target="../slideLayouts/slideLayout235.xml"/><Relationship Id="rId11" Type="http://schemas.openxmlformats.org/officeDocument/2006/relationships/slideLayout" Target="../slideLayouts/slideLayout240.xml"/><Relationship Id="rId5" Type="http://schemas.openxmlformats.org/officeDocument/2006/relationships/slideLayout" Target="../slideLayouts/slideLayout234.xml"/><Relationship Id="rId15" Type="http://schemas.openxmlformats.org/officeDocument/2006/relationships/oleObject" Target="../embeddings/oleObject229.bin"/><Relationship Id="rId10" Type="http://schemas.openxmlformats.org/officeDocument/2006/relationships/slideLayout" Target="../slideLayouts/slideLayout239.xml"/><Relationship Id="rId4" Type="http://schemas.openxmlformats.org/officeDocument/2006/relationships/slideLayout" Target="../slideLayouts/slideLayout233.xml"/><Relationship Id="rId9" Type="http://schemas.openxmlformats.org/officeDocument/2006/relationships/slideLayout" Target="../slideLayouts/slideLayout238.xml"/><Relationship Id="rId14" Type="http://schemas.openxmlformats.org/officeDocument/2006/relationships/tags" Target="../tags/tag2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6"/>
            </p:custDataLst>
            <p:extLst>
              <p:ext uri="{D42A27DB-BD31-4B8C-83A1-F6EECF244321}">
                <p14:modId xmlns:p14="http://schemas.microsoft.com/office/powerpoint/2010/main" val="26367061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47" imgW="7772400" imgH="10058400" progId="TCLayout.ActiveDocument.1">
                  <p:embed/>
                </p:oleObj>
              </mc:Choice>
              <mc:Fallback>
                <p:oleObj name="think-cell Slide" r:id="rId47"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48"/>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3" name="Picture 2">
            <a:extLst>
              <a:ext uri="{FF2B5EF4-FFF2-40B4-BE49-F238E27FC236}">
                <a16:creationId xmlns:a16="http://schemas.microsoft.com/office/drawing/2014/main" id="{ADA232E9-6611-E1CD-CE73-8486F705A463}"/>
              </a:ext>
            </a:extLst>
          </p:cNvPr>
          <p:cNvPicPr>
            <a:picLocks noChangeAspect="1"/>
          </p:cNvPicPr>
          <p:nvPr userDrawn="1"/>
        </p:nvPicPr>
        <p:blipFill>
          <a:blip r:embed="rId49"/>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134603684"/>
      </p:ext>
    </p:extLst>
  </p:cSld>
  <p:clrMap bg1="lt1" tx1="dk1" bg2="lt2" tx2="dk2" accent1="accent1" accent2="accent2" accent3="accent3" accent4="accent4" accent5="accent5" accent6="accent6" hlink="hlink" folHlink="folHlink"/>
  <p:sldLayoutIdLst>
    <p:sldLayoutId id="2147484178" r:id="rId1"/>
    <p:sldLayoutId id="2147484034" r:id="rId2"/>
    <p:sldLayoutId id="2147484092" r:id="rId3"/>
    <p:sldLayoutId id="2147484084" r:id="rId4"/>
    <p:sldLayoutId id="2147484037" r:id="rId5"/>
    <p:sldLayoutId id="2147484039" r:id="rId6"/>
    <p:sldLayoutId id="2147484041" r:id="rId7"/>
    <p:sldLayoutId id="2147484042" r:id="rId8"/>
    <p:sldLayoutId id="2147484044" r:id="rId9"/>
    <p:sldLayoutId id="2147484046" r:id="rId10"/>
    <p:sldLayoutId id="2147484048" r:id="rId11"/>
    <p:sldLayoutId id="2147484049" r:id="rId12"/>
    <p:sldLayoutId id="2147484050" r:id="rId13"/>
    <p:sldLayoutId id="2147484051" r:id="rId14"/>
    <p:sldLayoutId id="2147484052" r:id="rId15"/>
    <p:sldLayoutId id="2147484053" r:id="rId16"/>
    <p:sldLayoutId id="2147484054" r:id="rId17"/>
    <p:sldLayoutId id="2147484055" r:id="rId18"/>
    <p:sldLayoutId id="2147484056" r:id="rId19"/>
    <p:sldLayoutId id="2147484057" r:id="rId20"/>
    <p:sldLayoutId id="2147484058" r:id="rId21"/>
    <p:sldLayoutId id="2147484059" r:id="rId22"/>
    <p:sldLayoutId id="2147484062" r:id="rId23"/>
    <p:sldLayoutId id="2147484063" r:id="rId24"/>
    <p:sldLayoutId id="2147484065" r:id="rId25"/>
    <p:sldLayoutId id="2147484066" r:id="rId26"/>
    <p:sldLayoutId id="2147484067" r:id="rId27"/>
    <p:sldLayoutId id="2147484068" r:id="rId28"/>
    <p:sldLayoutId id="2147484069" r:id="rId29"/>
    <p:sldLayoutId id="2147484070" r:id="rId30"/>
    <p:sldLayoutId id="2147484071" r:id="rId31"/>
    <p:sldLayoutId id="2147484072" r:id="rId32"/>
    <p:sldLayoutId id="2147484073" r:id="rId33"/>
    <p:sldLayoutId id="2147484074" r:id="rId34"/>
    <p:sldLayoutId id="2147484075" r:id="rId35"/>
    <p:sldLayoutId id="2147484076" r:id="rId36"/>
    <p:sldLayoutId id="2147484077" r:id="rId37"/>
    <p:sldLayoutId id="2147484078" r:id="rId38"/>
    <p:sldLayoutId id="2147484079" r:id="rId39"/>
    <p:sldLayoutId id="2147484080" r:id="rId40"/>
    <p:sldLayoutId id="2147484081" r:id="rId41"/>
    <p:sldLayoutId id="2147484035" r:id="rId42"/>
    <p:sldLayoutId id="2147484036" r:id="rId43"/>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08BFB1-03C0-A54E-81CC-26C645BD8991}"/>
              </a:ext>
            </a:extLst>
          </p:cNvPr>
          <p:cNvGraphicFramePr>
            <a:graphicFrameLocks noChangeAspect="1"/>
          </p:cNvGraphicFramePr>
          <p:nvPr userDrawn="1">
            <p:custDataLst>
              <p:tags r:id="rId22"/>
            </p:custDataLst>
            <p:extLst>
              <p:ext uri="{D42A27DB-BD31-4B8C-83A1-F6EECF244321}">
                <p14:modId xmlns:p14="http://schemas.microsoft.com/office/powerpoint/2010/main" val="19380508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034" name="think-cell Slide" r:id="rId23" imgW="7772400" imgH="10058400" progId="TCLayout.ActiveDocument.1">
                  <p:embed/>
                </p:oleObj>
              </mc:Choice>
              <mc:Fallback>
                <p:oleObj name="think-cell Slide" r:id="rId23" imgW="7772400" imgH="10058400" progId="TCLayout.ActiveDocument.1">
                  <p:embed/>
                  <p:pic>
                    <p:nvPicPr>
                      <p:cNvPr id="2" name="Object 1" hidden="1">
                        <a:extLst>
                          <a:ext uri="{FF2B5EF4-FFF2-40B4-BE49-F238E27FC236}">
                            <a16:creationId xmlns:a16="http://schemas.microsoft.com/office/drawing/2014/main" id="{4208BFB1-03C0-A54E-81CC-26C645BD8991}"/>
                          </a:ext>
                        </a:extLst>
                      </p:cNvPr>
                      <p:cNvPicPr/>
                      <p:nvPr/>
                    </p:nvPicPr>
                    <p:blipFill>
                      <a:blip r:embed="rId24"/>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3" name="Picture 2">
            <a:extLst>
              <a:ext uri="{FF2B5EF4-FFF2-40B4-BE49-F238E27FC236}">
                <a16:creationId xmlns:a16="http://schemas.microsoft.com/office/drawing/2014/main" id="{D9053BCB-1967-AB68-7DC7-0883209DB392}"/>
              </a:ext>
            </a:extLst>
          </p:cNvPr>
          <p:cNvPicPr>
            <a:picLocks noChangeAspect="1"/>
          </p:cNvPicPr>
          <p:nvPr userDrawn="1"/>
        </p:nvPicPr>
        <p:blipFill>
          <a:blip r:embed="rId25"/>
          <a:stretch>
            <a:fillRect/>
          </a:stretch>
        </p:blipFill>
        <p:spPr>
          <a:xfrm>
            <a:off x="364865" y="7580195"/>
            <a:ext cx="1330407" cy="311708"/>
          </a:xfrm>
          <a:prstGeom prst="rect">
            <a:avLst/>
          </a:prstGeom>
        </p:spPr>
      </p:pic>
      <p:sp>
        <p:nvSpPr>
          <p:cNvPr id="9" name="Rectangle 8">
            <a:extLst>
              <a:ext uri="{FF2B5EF4-FFF2-40B4-BE49-F238E27FC236}">
                <a16:creationId xmlns:a16="http://schemas.microsoft.com/office/drawing/2014/main" id="{2E0F6B71-0EF4-B648-A57C-EBFD9FC00657}"/>
              </a:ext>
            </a:extLst>
          </p:cNvPr>
          <p:cNvSpPr/>
          <p:nvPr userDrawn="1"/>
        </p:nvSpPr>
        <p:spPr>
          <a:xfrm>
            <a:off x="0" y="7518400"/>
            <a:ext cx="1828800" cy="711200"/>
          </a:xfrm>
          <a:prstGeom prst="rect">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980555"/>
      </p:ext>
    </p:extLst>
  </p:cSld>
  <p:clrMap bg1="lt1" tx1="dk1" bg2="lt2" tx2="dk2" accent1="accent1" accent2="accent2" accent3="accent3" accent4="accent4" accent5="accent5" accent6="accent6" hlink="hlink" folHlink="folHlink"/>
  <p:sldLayoutIdLst>
    <p:sldLayoutId id="2147484091" r:id="rId1"/>
    <p:sldLayoutId id="2147484085" r:id="rId2"/>
    <p:sldLayoutId id="2147484094" r:id="rId3"/>
    <p:sldLayoutId id="2147484095" r:id="rId4"/>
    <p:sldLayoutId id="2147484096" r:id="rId5"/>
    <p:sldLayoutId id="2147484097" r:id="rId6"/>
    <p:sldLayoutId id="2147484098" r:id="rId7"/>
    <p:sldLayoutId id="2147483786" r:id="rId8"/>
    <p:sldLayoutId id="2147483788" r:id="rId9"/>
    <p:sldLayoutId id="2147483790" r:id="rId10"/>
    <p:sldLayoutId id="2147483791" r:id="rId11"/>
    <p:sldLayoutId id="2147483792" r:id="rId12"/>
    <p:sldLayoutId id="2147483960" r:id="rId13"/>
    <p:sldLayoutId id="2147483794" r:id="rId14"/>
    <p:sldLayoutId id="2147483795" r:id="rId15"/>
    <p:sldLayoutId id="2147483796" r:id="rId16"/>
    <p:sldLayoutId id="2147483728" r:id="rId17"/>
    <p:sldLayoutId id="2147483797" r:id="rId18"/>
    <p:sldLayoutId id="2147483800" r:id="rId19"/>
  </p:sldLayoutIdLst>
  <p:hf hdr="0" dt="0"/>
  <p:txStyles>
    <p:titleStyle>
      <a:lvl1pPr algn="l" defTabSz="1097253" rtl="0" eaLnBrk="1" latinLnBrk="0" hangingPunct="1">
        <a:lnSpc>
          <a:spcPct val="90000"/>
        </a:lnSpc>
        <a:spcBef>
          <a:spcPct val="0"/>
        </a:spcBef>
        <a:buNone/>
        <a:defRPr sz="5280" kern="1200">
          <a:solidFill>
            <a:schemeClr val="bg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userDrawn="1">
          <p15:clr>
            <a:srgbClr val="FDE53C"/>
          </p15:clr>
        </p15:guide>
        <p15:guide id="4" pos="8928" userDrawn="1">
          <p15:clr>
            <a:srgbClr val="FDE53C"/>
          </p15:clr>
        </p15:guide>
        <p15:guide id="5" orient="horz" pos="288" userDrawn="1">
          <p15:clr>
            <a:srgbClr val="F26B43"/>
          </p15:clr>
        </p15:guide>
        <p15:guide id="6" orient="horz" pos="4896" userDrawn="1">
          <p15:clr>
            <a:srgbClr val="F26B43"/>
          </p15:clr>
        </p15:guide>
        <p15:guide id="7" orient="horz" pos="2592" userDrawn="1">
          <p15:clr>
            <a:srgbClr val="F26B43"/>
          </p15:clr>
        </p15:guide>
        <p15:guide id="8" pos="1656" userDrawn="1">
          <p15:clr>
            <a:srgbClr val="FDE53C"/>
          </p15:clr>
        </p15:guide>
        <p15:guide id="9" pos="1752" userDrawn="1">
          <p15:clr>
            <a:srgbClr val="FDE53C"/>
          </p15:clr>
        </p15:guide>
        <p15:guide id="10" pos="2388" userDrawn="1">
          <p15:clr>
            <a:srgbClr val="FDE53C"/>
          </p15:clr>
        </p15:guide>
        <p15:guide id="11" pos="2481" userDrawn="1">
          <p15:clr>
            <a:srgbClr val="FDE53C"/>
          </p15:clr>
        </p15:guide>
        <p15:guide id="12" pos="3103" userDrawn="1">
          <p15:clr>
            <a:srgbClr val="FDE53C"/>
          </p15:clr>
        </p15:guide>
        <p15:guide id="13" pos="3203" userDrawn="1">
          <p15:clr>
            <a:srgbClr val="FDE53C"/>
          </p15:clr>
        </p15:guide>
        <p15:guide id="14" pos="4562" userDrawn="1">
          <p15:clr>
            <a:srgbClr val="FDE53C"/>
          </p15:clr>
        </p15:guide>
        <p15:guide id="15" pos="4656" userDrawn="1">
          <p15:clr>
            <a:srgbClr val="FDE53C"/>
          </p15:clr>
        </p15:guide>
        <p15:guide id="16" pos="6013" userDrawn="1">
          <p15:clr>
            <a:srgbClr val="FDE53C"/>
          </p15:clr>
        </p15:guide>
        <p15:guide id="17" pos="6106" userDrawn="1">
          <p15:clr>
            <a:srgbClr val="FDE53C"/>
          </p15:clr>
        </p15:guide>
        <p15:guide id="18" pos="6751" userDrawn="1">
          <p15:clr>
            <a:srgbClr val="FDE53C"/>
          </p15:clr>
        </p15:guide>
        <p15:guide id="19" pos="6851" userDrawn="1">
          <p15:clr>
            <a:srgbClr val="FDE53C"/>
          </p15:clr>
        </p15:guide>
        <p15:guide id="20" pos="7465" userDrawn="1">
          <p15:clr>
            <a:srgbClr val="FDE53C"/>
          </p15:clr>
        </p15:guide>
        <p15:guide id="21" pos="7557" userDrawn="1">
          <p15:clr>
            <a:srgbClr val="FDE53C"/>
          </p15:clr>
        </p15:guide>
        <p15:guide id="22" pos="460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7"/>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490" name="think-cell Slide" r:id="rId48" imgW="7772400" imgH="10058400" progId="TCLayout.ActiveDocument.1">
                  <p:embed/>
                </p:oleObj>
              </mc:Choice>
              <mc:Fallback>
                <p:oleObj name="think-cell Slide" r:id="rId48"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49"/>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674245224"/>
      </p:ext>
    </p:extLst>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 id="2147484237" r:id="rId12"/>
    <p:sldLayoutId id="2147484238" r:id="rId13"/>
    <p:sldLayoutId id="2147484239" r:id="rId14"/>
    <p:sldLayoutId id="2147484240" r:id="rId15"/>
    <p:sldLayoutId id="2147484241" r:id="rId16"/>
    <p:sldLayoutId id="2147484242" r:id="rId17"/>
    <p:sldLayoutId id="2147484243" r:id="rId18"/>
    <p:sldLayoutId id="2147484244" r:id="rId19"/>
    <p:sldLayoutId id="2147484245" r:id="rId20"/>
    <p:sldLayoutId id="2147484246" r:id="rId21"/>
    <p:sldLayoutId id="2147484247" r:id="rId22"/>
    <p:sldLayoutId id="2147484248" r:id="rId23"/>
    <p:sldLayoutId id="2147484249" r:id="rId24"/>
    <p:sldLayoutId id="2147484250" r:id="rId25"/>
    <p:sldLayoutId id="2147484251" r:id="rId26"/>
    <p:sldLayoutId id="2147484252" r:id="rId27"/>
    <p:sldLayoutId id="2147484253" r:id="rId28"/>
    <p:sldLayoutId id="2147484254" r:id="rId29"/>
    <p:sldLayoutId id="2147484255" r:id="rId30"/>
    <p:sldLayoutId id="2147484256" r:id="rId31"/>
    <p:sldLayoutId id="2147484257" r:id="rId32"/>
    <p:sldLayoutId id="2147484258" r:id="rId33"/>
    <p:sldLayoutId id="2147484259" r:id="rId34"/>
    <p:sldLayoutId id="2147484260" r:id="rId35"/>
    <p:sldLayoutId id="2147484261" r:id="rId36"/>
    <p:sldLayoutId id="2147484262" r:id="rId37"/>
    <p:sldLayoutId id="2147484263" r:id="rId38"/>
    <p:sldLayoutId id="2147484264" r:id="rId39"/>
    <p:sldLayoutId id="2147484265" r:id="rId40"/>
    <p:sldLayoutId id="2147484266" r:id="rId41"/>
    <p:sldLayoutId id="2147484267" r:id="rId42"/>
    <p:sldLayoutId id="2147484268" r:id="rId43"/>
    <p:sldLayoutId id="2147484269" r:id="rId44"/>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AAB7AD6-A81E-C54B-986A-FE808836E638}"/>
              </a:ext>
            </a:extLst>
          </p:cNvPr>
          <p:cNvGraphicFramePr>
            <a:graphicFrameLocks noChangeAspect="1"/>
          </p:cNvGraphicFramePr>
          <p:nvPr userDrawn="1">
            <p:custDataLst>
              <p:tags r:id="rId14"/>
            </p:custDataLst>
            <p:extLst>
              <p:ext uri="{D42A27DB-BD31-4B8C-83A1-F6EECF244321}">
                <p14:modId xmlns:p14="http://schemas.microsoft.com/office/powerpoint/2010/main" val="27837342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546" name="think-cell Slide" r:id="rId15" imgW="7772400" imgH="10058400" progId="TCLayout.ActiveDocument.1">
                  <p:embed/>
                </p:oleObj>
              </mc:Choice>
              <mc:Fallback>
                <p:oleObj name="think-cell Slide" r:id="rId15" imgW="7772400" imgH="10058400" progId="TCLayout.ActiveDocument.1">
                  <p:embed/>
                  <p:pic>
                    <p:nvPicPr>
                      <p:cNvPr id="2" name="Object 1" hidden="1">
                        <a:extLst>
                          <a:ext uri="{FF2B5EF4-FFF2-40B4-BE49-F238E27FC236}">
                            <a16:creationId xmlns:a16="http://schemas.microsoft.com/office/drawing/2014/main" id="{9AAB7AD6-A81E-C54B-986A-FE808836E638}"/>
                          </a:ext>
                        </a:extLst>
                      </p:cNvPr>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AB320BE-912E-6B4E-AF2C-58871F0345AA}"/>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55098969-EFD1-3A44-9E2B-FCEE134427B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3" name="Picture 2">
            <a:extLst>
              <a:ext uri="{FF2B5EF4-FFF2-40B4-BE49-F238E27FC236}">
                <a16:creationId xmlns:a16="http://schemas.microsoft.com/office/drawing/2014/main" id="{E64476FC-D77E-E753-4CA9-12D3B814E1BE}"/>
              </a:ext>
            </a:extLst>
          </p:cNvPr>
          <p:cNvPicPr>
            <a:picLocks noChangeAspect="1"/>
          </p:cNvPicPr>
          <p:nvPr userDrawn="1"/>
        </p:nvPicPr>
        <p:blipFill>
          <a:blip r:embed="rId17"/>
          <a:stretch>
            <a:fillRect/>
          </a:stretch>
        </p:blipFill>
        <p:spPr>
          <a:xfrm>
            <a:off x="364865" y="7580195"/>
            <a:ext cx="1330407" cy="311708"/>
          </a:xfrm>
          <a:prstGeom prst="rect">
            <a:avLst/>
          </a:prstGeom>
        </p:spPr>
      </p:pic>
    </p:spTree>
    <p:extLst>
      <p:ext uri="{BB962C8B-B14F-4D97-AF65-F5344CB8AC3E}">
        <p14:creationId xmlns:p14="http://schemas.microsoft.com/office/powerpoint/2010/main" val="3118770919"/>
      </p:ext>
    </p:extLst>
  </p:cSld>
  <p:clrMap bg1="lt1" tx1="dk1" bg2="lt2" tx2="dk2" accent1="accent1" accent2="accent2" accent3="accent3" accent4="accent4" accent5="accent5" accent6="accent6" hlink="hlink" folHlink="folHlink"/>
  <p:sldLayoutIdLst>
    <p:sldLayoutId id="2147484089" r:id="rId1"/>
    <p:sldLayoutId id="2147484093" r:id="rId2"/>
    <p:sldLayoutId id="2147484090" r:id="rId3"/>
    <p:sldLayoutId id="2147484088" r:id="rId4"/>
    <p:sldLayoutId id="2147483944" r:id="rId5"/>
    <p:sldLayoutId id="2147483945" r:id="rId6"/>
    <p:sldLayoutId id="2147483946" r:id="rId7"/>
    <p:sldLayoutId id="2147483947" r:id="rId8"/>
    <p:sldLayoutId id="2147483949" r:id="rId9"/>
    <p:sldLayoutId id="2147484086" r:id="rId10"/>
    <p:sldLayoutId id="2147484087" r:id="rId11"/>
  </p:sldLayoutIdLst>
  <p:hf hdr="0" dt="0"/>
  <p:txStyles>
    <p:titleStyle>
      <a:lvl1pPr algn="l" defTabSz="1097253" rtl="0" eaLnBrk="1" latinLnBrk="0" hangingPunct="1">
        <a:lnSpc>
          <a:spcPct val="90000"/>
        </a:lnSpc>
        <a:spcBef>
          <a:spcPct val="0"/>
        </a:spcBef>
        <a:buNone/>
        <a:defRPr sz="5280" b="0" i="0" kern="1200">
          <a:solidFill>
            <a:schemeClr val="tx1"/>
          </a:solidFill>
          <a:latin typeface="Segoe UI" panose="020B0502040204020203" pitchFamily="34" charset="0"/>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8" userDrawn="1">
          <p15:clr>
            <a:srgbClr val="FDE53C"/>
          </p15:clr>
        </p15:guide>
        <p15:guide id="2" orient="horz" pos="2592" userDrawn="1">
          <p15:clr>
            <a:srgbClr val="FDE53C"/>
          </p15:clr>
        </p15:guide>
        <p15:guide id="3" pos="8928" userDrawn="1">
          <p15:clr>
            <a:srgbClr val="FDE53C"/>
          </p15:clr>
        </p15:guide>
        <p15:guide id="4" pos="288" userDrawn="1">
          <p15:clr>
            <a:srgbClr val="FDE53C"/>
          </p15:clr>
        </p15:guide>
        <p15:guide id="5" orient="horz" pos="4896" userDrawn="1">
          <p15:clr>
            <a:srgbClr val="F26B43"/>
          </p15:clr>
        </p15:guide>
        <p15:guide id="6" orient="horz" pos="28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08BFB1-03C0-A54E-81CC-26C645BD8991}"/>
              </a:ext>
            </a:extLst>
          </p:cNvPr>
          <p:cNvGraphicFramePr>
            <a:graphicFrameLocks noChangeAspect="1"/>
          </p:cNvGraphicFramePr>
          <p:nvPr userDrawn="1">
            <p:custDataLst>
              <p:tags r:id="rId2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9810" name="think-cell Slide" r:id="rId27" imgW="7772400" imgH="10058400" progId="TCLayout.ActiveDocument.1">
                  <p:embed/>
                </p:oleObj>
              </mc:Choice>
              <mc:Fallback>
                <p:oleObj name="think-cell Slide" r:id="rId27" imgW="7772400" imgH="10058400" progId="TCLayout.ActiveDocument.1">
                  <p:embed/>
                  <p:pic>
                    <p:nvPicPr>
                      <p:cNvPr id="2" name="Object 1" hidden="1">
                        <a:extLst>
                          <a:ext uri="{FF2B5EF4-FFF2-40B4-BE49-F238E27FC236}">
                            <a16:creationId xmlns:a16="http://schemas.microsoft.com/office/drawing/2014/main" id="{4208BFB1-03C0-A54E-81CC-26C645BD8991}"/>
                          </a:ext>
                        </a:extLst>
                      </p:cNvPr>
                      <p:cNvPicPr/>
                      <p:nvPr/>
                    </p:nvPicPr>
                    <p:blipFill>
                      <a:blip r:embed="rId28"/>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3" name="Picture 2">
            <a:extLst>
              <a:ext uri="{FF2B5EF4-FFF2-40B4-BE49-F238E27FC236}">
                <a16:creationId xmlns:a16="http://schemas.microsoft.com/office/drawing/2014/main" id="{0C4FA140-F51D-E3E0-23DC-4D3139E9ACA6}"/>
              </a:ext>
            </a:extLst>
          </p:cNvPr>
          <p:cNvPicPr>
            <a:picLocks noChangeAspect="1"/>
          </p:cNvPicPr>
          <p:nvPr userDrawn="1"/>
        </p:nvPicPr>
        <p:blipFill>
          <a:blip r:embed="rId29"/>
          <a:stretch>
            <a:fillRect/>
          </a:stretch>
        </p:blipFill>
        <p:spPr>
          <a:xfrm>
            <a:off x="364865" y="7580195"/>
            <a:ext cx="1330407" cy="311708"/>
          </a:xfrm>
          <a:prstGeom prst="rect">
            <a:avLst/>
          </a:prstGeom>
        </p:spPr>
      </p:pic>
    </p:spTree>
    <p:extLst>
      <p:ext uri="{BB962C8B-B14F-4D97-AF65-F5344CB8AC3E}">
        <p14:creationId xmlns:p14="http://schemas.microsoft.com/office/powerpoint/2010/main" val="103232968"/>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113" r:id="rId14"/>
    <p:sldLayoutId id="2147484114" r:id="rId15"/>
    <p:sldLayoutId id="2147484115" r:id="rId16"/>
    <p:sldLayoutId id="2147484116" r:id="rId17"/>
    <p:sldLayoutId id="2147484117" r:id="rId18"/>
    <p:sldLayoutId id="2147484118" r:id="rId19"/>
    <p:sldLayoutId id="2147484119" r:id="rId20"/>
    <p:sldLayoutId id="2147484120" r:id="rId21"/>
    <p:sldLayoutId id="2147484121" r:id="rId22"/>
    <p:sldLayoutId id="2147484122" r:id="rId23"/>
  </p:sldLayoutIdLst>
  <p:hf hdr="0" dt="0"/>
  <p:txStyles>
    <p:titleStyle>
      <a:lvl1pPr algn="l" defTabSz="1097253" rtl="0" eaLnBrk="1" latinLnBrk="0" hangingPunct="1">
        <a:lnSpc>
          <a:spcPct val="90000"/>
        </a:lnSpc>
        <a:spcBef>
          <a:spcPct val="0"/>
        </a:spcBef>
        <a:buNone/>
        <a:defRPr sz="5280" kern="1200">
          <a:solidFill>
            <a:schemeClr val="bg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FDE53C"/>
          </p15:clr>
        </p15:guide>
        <p15:guide id="4" pos="8928">
          <p15:clr>
            <a:srgbClr val="FDE53C"/>
          </p15:clr>
        </p15:guide>
        <p15:guide id="5" orient="horz" pos="288">
          <p15:clr>
            <a:srgbClr val="F26B43"/>
          </p15:clr>
        </p15:guide>
        <p15:guide id="6" orient="horz" pos="4896">
          <p15:clr>
            <a:srgbClr val="F26B43"/>
          </p15:clr>
        </p15:guide>
        <p15:guide id="7" orient="horz" pos="2592">
          <p15:clr>
            <a:srgbClr val="F26B43"/>
          </p15:clr>
        </p15:guide>
        <p15:guide id="8" pos="1656">
          <p15:clr>
            <a:srgbClr val="FDE53C"/>
          </p15:clr>
        </p15:guide>
        <p15:guide id="9" pos="1752">
          <p15:clr>
            <a:srgbClr val="FDE53C"/>
          </p15:clr>
        </p15:guide>
        <p15:guide id="10" pos="2388">
          <p15:clr>
            <a:srgbClr val="FDE53C"/>
          </p15:clr>
        </p15:guide>
        <p15:guide id="11" pos="2481">
          <p15:clr>
            <a:srgbClr val="FDE53C"/>
          </p15:clr>
        </p15:guide>
        <p15:guide id="12" pos="3103">
          <p15:clr>
            <a:srgbClr val="FDE53C"/>
          </p15:clr>
        </p15:guide>
        <p15:guide id="13" pos="3203">
          <p15:clr>
            <a:srgbClr val="FDE53C"/>
          </p15:clr>
        </p15:guide>
        <p15:guide id="14" pos="4562">
          <p15:clr>
            <a:srgbClr val="FDE53C"/>
          </p15:clr>
        </p15:guide>
        <p15:guide id="15" pos="4656">
          <p15:clr>
            <a:srgbClr val="FDE53C"/>
          </p15:clr>
        </p15:guide>
        <p15:guide id="16" pos="6013">
          <p15:clr>
            <a:srgbClr val="FDE53C"/>
          </p15:clr>
        </p15:guide>
        <p15:guide id="17" pos="6106">
          <p15:clr>
            <a:srgbClr val="FDE53C"/>
          </p15:clr>
        </p15:guide>
        <p15:guide id="18" pos="6751">
          <p15:clr>
            <a:srgbClr val="FDE53C"/>
          </p15:clr>
        </p15:guide>
        <p15:guide id="19" pos="6851">
          <p15:clr>
            <a:srgbClr val="FDE53C"/>
          </p15:clr>
        </p15:guide>
        <p15:guide id="20" pos="7465">
          <p15:clr>
            <a:srgbClr val="FDE53C"/>
          </p15:clr>
        </p15:guide>
        <p15:guide id="21" pos="7557">
          <p15:clr>
            <a:srgbClr val="FDE53C"/>
          </p15:clr>
        </p15:guide>
        <p15:guide id="22" pos="460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8"/>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62" name="think-cell Slide" r:id="rId49" imgW="7772400" imgH="10058400" progId="TCLayout.ActiveDocument.1">
                  <p:embed/>
                </p:oleObj>
              </mc:Choice>
              <mc:Fallback>
                <p:oleObj name="think-cell Slide" r:id="rId49"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50"/>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121800387"/>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 id="2147484136" r:id="rId13"/>
    <p:sldLayoutId id="2147484137" r:id="rId14"/>
    <p:sldLayoutId id="2147484138" r:id="rId15"/>
    <p:sldLayoutId id="2147484139" r:id="rId16"/>
    <p:sldLayoutId id="2147484140" r:id="rId17"/>
    <p:sldLayoutId id="2147484141" r:id="rId18"/>
    <p:sldLayoutId id="2147484142" r:id="rId19"/>
    <p:sldLayoutId id="2147484143" r:id="rId20"/>
    <p:sldLayoutId id="2147484181" r:id="rId21"/>
    <p:sldLayoutId id="2147484144" r:id="rId22"/>
    <p:sldLayoutId id="2147484145" r:id="rId23"/>
    <p:sldLayoutId id="2147484179" r:id="rId24"/>
    <p:sldLayoutId id="2147484146" r:id="rId25"/>
    <p:sldLayoutId id="2147484147" r:id="rId26"/>
    <p:sldLayoutId id="2147484148" r:id="rId27"/>
    <p:sldLayoutId id="2147484149" r:id="rId28"/>
    <p:sldLayoutId id="2147484150" r:id="rId29"/>
    <p:sldLayoutId id="2147484151" r:id="rId30"/>
    <p:sldLayoutId id="2147484152" r:id="rId31"/>
    <p:sldLayoutId id="2147484153" r:id="rId32"/>
    <p:sldLayoutId id="2147484154" r:id="rId33"/>
    <p:sldLayoutId id="2147484155" r:id="rId34"/>
    <p:sldLayoutId id="2147484156" r:id="rId35"/>
    <p:sldLayoutId id="2147484157" r:id="rId36"/>
    <p:sldLayoutId id="2147484158" r:id="rId37"/>
    <p:sldLayoutId id="2147484159" r:id="rId38"/>
    <p:sldLayoutId id="2147484160" r:id="rId39"/>
    <p:sldLayoutId id="2147484161" r:id="rId40"/>
    <p:sldLayoutId id="2147484162" r:id="rId41"/>
    <p:sldLayoutId id="2147484163" r:id="rId42"/>
    <p:sldLayoutId id="2147484164" r:id="rId43"/>
    <p:sldLayoutId id="2147484165" r:id="rId44"/>
    <p:sldLayoutId id="2147484270" r:id="rId45"/>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7"/>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9442" name="think-cell Slide" r:id="rId48" imgW="7772400" imgH="10058400" progId="TCLayout.ActiveDocument.1">
                  <p:embed/>
                </p:oleObj>
              </mc:Choice>
              <mc:Fallback>
                <p:oleObj name="think-cell Slide" r:id="rId48"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49"/>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3" name="Picture 2">
            <a:extLst>
              <a:ext uri="{FF2B5EF4-FFF2-40B4-BE49-F238E27FC236}">
                <a16:creationId xmlns:a16="http://schemas.microsoft.com/office/drawing/2014/main" id="{3B9E44A4-9633-96A3-4D4C-C4BCA0622AC6}"/>
              </a:ext>
            </a:extLst>
          </p:cNvPr>
          <p:cNvPicPr>
            <a:picLocks noChangeAspect="1"/>
          </p:cNvPicPr>
          <p:nvPr userDrawn="1"/>
        </p:nvPicPr>
        <p:blipFill>
          <a:blip r:embed="rId50"/>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432615150"/>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 id="2147484195" r:id="rId13"/>
    <p:sldLayoutId id="2147484196" r:id="rId14"/>
    <p:sldLayoutId id="2147484197" r:id="rId15"/>
    <p:sldLayoutId id="2147484198" r:id="rId16"/>
    <p:sldLayoutId id="2147484199" r:id="rId17"/>
    <p:sldLayoutId id="2147484200" r:id="rId18"/>
    <p:sldLayoutId id="2147484201" r:id="rId19"/>
    <p:sldLayoutId id="2147484202" r:id="rId20"/>
    <p:sldLayoutId id="2147484203" r:id="rId21"/>
    <p:sldLayoutId id="2147484204" r:id="rId22"/>
    <p:sldLayoutId id="2147484205" r:id="rId23"/>
    <p:sldLayoutId id="2147484206" r:id="rId24"/>
    <p:sldLayoutId id="2147484207" r:id="rId25"/>
    <p:sldLayoutId id="2147484208" r:id="rId26"/>
    <p:sldLayoutId id="2147484209" r:id="rId27"/>
    <p:sldLayoutId id="2147484210" r:id="rId28"/>
    <p:sldLayoutId id="2147484211" r:id="rId29"/>
    <p:sldLayoutId id="2147484212" r:id="rId30"/>
    <p:sldLayoutId id="2147484213" r:id="rId31"/>
    <p:sldLayoutId id="2147484214" r:id="rId32"/>
    <p:sldLayoutId id="2147484215" r:id="rId33"/>
    <p:sldLayoutId id="2147484216" r:id="rId34"/>
    <p:sldLayoutId id="2147484217" r:id="rId35"/>
    <p:sldLayoutId id="2147484218" r:id="rId36"/>
    <p:sldLayoutId id="2147484219" r:id="rId37"/>
    <p:sldLayoutId id="2147484220" r:id="rId38"/>
    <p:sldLayoutId id="2147484221" r:id="rId39"/>
    <p:sldLayoutId id="2147484222" r:id="rId40"/>
    <p:sldLayoutId id="2147484223" r:id="rId41"/>
    <p:sldLayoutId id="2147484224" r:id="rId42"/>
    <p:sldLayoutId id="2147484271" r:id="rId43"/>
    <p:sldLayoutId id="2147484272" r:id="rId44"/>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AAB7AD6-A81E-C54B-986A-FE808836E638}"/>
              </a:ext>
            </a:extLst>
          </p:cNvPr>
          <p:cNvGraphicFramePr>
            <a:graphicFrameLocks noChangeAspect="1"/>
          </p:cNvGraphicFramePr>
          <p:nvPr userDrawn="1">
            <p:custDataLst>
              <p:tags r:id="rId1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4498" name="think-cell Slide" r:id="rId15" imgW="7772400" imgH="10058400" progId="TCLayout.ActiveDocument.1">
                  <p:embed/>
                </p:oleObj>
              </mc:Choice>
              <mc:Fallback>
                <p:oleObj name="think-cell Slide" r:id="rId15" imgW="7772400" imgH="10058400" progId="TCLayout.ActiveDocument.1">
                  <p:embed/>
                  <p:pic>
                    <p:nvPicPr>
                      <p:cNvPr id="2" name="Object 1" hidden="1">
                        <a:extLst>
                          <a:ext uri="{FF2B5EF4-FFF2-40B4-BE49-F238E27FC236}">
                            <a16:creationId xmlns:a16="http://schemas.microsoft.com/office/drawing/2014/main" id="{9AAB7AD6-A81E-C54B-986A-FE808836E638}"/>
                          </a:ext>
                        </a:extLst>
                      </p:cNvPr>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AB320BE-912E-6B4E-AF2C-58871F0345AA}"/>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55098969-EFD1-3A44-9E2B-FCEE134427B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4" name="Picture 3">
            <a:extLst>
              <a:ext uri="{FF2B5EF4-FFF2-40B4-BE49-F238E27FC236}">
                <a16:creationId xmlns:a16="http://schemas.microsoft.com/office/drawing/2014/main" id="{D927C1C4-9BEA-E7E6-6E09-D10358784ADD}"/>
              </a:ext>
            </a:extLst>
          </p:cNvPr>
          <p:cNvPicPr>
            <a:picLocks noChangeAspect="1"/>
          </p:cNvPicPr>
          <p:nvPr userDrawn="1"/>
        </p:nvPicPr>
        <p:blipFill>
          <a:blip r:embed="rId17"/>
          <a:stretch>
            <a:fillRect/>
          </a:stretch>
        </p:blipFill>
        <p:spPr>
          <a:xfrm>
            <a:off x="364865" y="7580195"/>
            <a:ext cx="1330407" cy="311708"/>
          </a:xfrm>
          <a:prstGeom prst="rect">
            <a:avLst/>
          </a:prstGeom>
        </p:spPr>
      </p:pic>
    </p:spTree>
    <p:extLst>
      <p:ext uri="{BB962C8B-B14F-4D97-AF65-F5344CB8AC3E}">
        <p14:creationId xmlns:p14="http://schemas.microsoft.com/office/powerpoint/2010/main" val="1146285670"/>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hf hdr="0" dt="0"/>
  <p:txStyles>
    <p:titleStyle>
      <a:lvl1pPr algn="l" defTabSz="1097253" rtl="0" eaLnBrk="1" latinLnBrk="0" hangingPunct="1">
        <a:lnSpc>
          <a:spcPct val="90000"/>
        </a:lnSpc>
        <a:spcBef>
          <a:spcPct val="0"/>
        </a:spcBef>
        <a:buNone/>
        <a:defRPr sz="5280" b="0" i="0" kern="1200">
          <a:solidFill>
            <a:schemeClr val="tx1"/>
          </a:solidFill>
          <a:latin typeface="Segoe UI" panose="020B0502040204020203" pitchFamily="34" charset="0"/>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8">
          <p15:clr>
            <a:srgbClr val="FDE53C"/>
          </p15:clr>
        </p15:guide>
        <p15:guide id="2" orient="horz" pos="2592">
          <p15:clr>
            <a:srgbClr val="FDE53C"/>
          </p15:clr>
        </p15:guide>
        <p15:guide id="3" pos="8928">
          <p15:clr>
            <a:srgbClr val="FDE53C"/>
          </p15:clr>
        </p15:guide>
        <p15:guide id="4" pos="288">
          <p15:clr>
            <a:srgbClr val="FDE53C"/>
          </p15:clr>
        </p15:guide>
        <p15:guide id="5" orient="horz" pos="4896">
          <p15:clr>
            <a:srgbClr val="F26B43"/>
          </p15:clr>
        </p15:guide>
        <p15:guide id="6" orient="horz" pos="28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8.emf"/><Relationship Id="rId3" Type="http://schemas.openxmlformats.org/officeDocument/2006/relationships/slideLayout" Target="../slideLayouts/slideLayout186.xml"/><Relationship Id="rId7" Type="http://schemas.openxmlformats.org/officeDocument/2006/relationships/oleObject" Target="../embeddings/oleObject240.bin"/><Relationship Id="rId2" Type="http://schemas.openxmlformats.org/officeDocument/2006/relationships/tags" Target="../tags/tag241.xml"/><Relationship Id="rId1" Type="http://schemas.openxmlformats.org/officeDocument/2006/relationships/vmlDrawing" Target="../drawings/vmlDrawing240.vml"/><Relationship Id="rId6" Type="http://schemas.openxmlformats.org/officeDocument/2006/relationships/image" Target="../media/image90.svg"/><Relationship Id="rId11" Type="http://schemas.openxmlformats.org/officeDocument/2006/relationships/image" Target="../media/image93.svg"/><Relationship Id="rId5" Type="http://schemas.openxmlformats.org/officeDocument/2006/relationships/image" Target="../media/image89.png"/><Relationship Id="rId10" Type="http://schemas.openxmlformats.org/officeDocument/2006/relationships/image" Target="../media/image92.png"/><Relationship Id="rId4" Type="http://schemas.openxmlformats.org/officeDocument/2006/relationships/notesSlide" Target="../notesSlides/notesSlide1.xml"/><Relationship Id="rId9" Type="http://schemas.openxmlformats.org/officeDocument/2006/relationships/image" Target="../media/image91.png"/></Relationships>
</file>

<file path=ppt/slides/_rels/slide10.xml.rels><?xml version="1.0" encoding="UTF-8" standalone="yes"?>
<Relationships xmlns="http://schemas.openxmlformats.org/package/2006/relationships"><Relationship Id="rId8" Type="http://schemas.openxmlformats.org/officeDocument/2006/relationships/image" Target="../media/image110.svg"/><Relationship Id="rId13" Type="http://schemas.openxmlformats.org/officeDocument/2006/relationships/image" Target="../media/image129.png"/><Relationship Id="rId18" Type="http://schemas.openxmlformats.org/officeDocument/2006/relationships/image" Target="../media/image99.svg"/><Relationship Id="rId3" Type="http://schemas.openxmlformats.org/officeDocument/2006/relationships/slideLayout" Target="../slideLayouts/slideLayout150.xml"/><Relationship Id="rId7" Type="http://schemas.openxmlformats.org/officeDocument/2006/relationships/image" Target="../media/image109.png"/><Relationship Id="rId12" Type="http://schemas.openxmlformats.org/officeDocument/2006/relationships/image" Target="../media/image97.svg"/><Relationship Id="rId17" Type="http://schemas.openxmlformats.org/officeDocument/2006/relationships/image" Target="../media/image98.png"/><Relationship Id="rId2" Type="http://schemas.openxmlformats.org/officeDocument/2006/relationships/tags" Target="../tags/tag250.xml"/><Relationship Id="rId16" Type="http://schemas.openxmlformats.org/officeDocument/2006/relationships/image" Target="../media/image132.svg"/><Relationship Id="rId1" Type="http://schemas.openxmlformats.org/officeDocument/2006/relationships/vmlDrawing" Target="../drawings/vmlDrawing249.vml"/><Relationship Id="rId6" Type="http://schemas.openxmlformats.org/officeDocument/2006/relationships/image" Target="../media/image126.emf"/><Relationship Id="rId11" Type="http://schemas.openxmlformats.org/officeDocument/2006/relationships/image" Target="../media/image96.png"/><Relationship Id="rId5" Type="http://schemas.openxmlformats.org/officeDocument/2006/relationships/oleObject" Target="../embeddings/oleObject249.bin"/><Relationship Id="rId15" Type="http://schemas.openxmlformats.org/officeDocument/2006/relationships/image" Target="../media/image131.png"/><Relationship Id="rId10" Type="http://schemas.openxmlformats.org/officeDocument/2006/relationships/image" Target="../media/image128.svg"/><Relationship Id="rId4" Type="http://schemas.openxmlformats.org/officeDocument/2006/relationships/notesSlide" Target="../notesSlides/notesSlide10.xml"/><Relationship Id="rId9" Type="http://schemas.openxmlformats.org/officeDocument/2006/relationships/image" Target="../media/image127.png"/><Relationship Id="rId14" Type="http://schemas.openxmlformats.org/officeDocument/2006/relationships/image" Target="../media/image130.svg"/></Relationships>
</file>

<file path=ppt/slides/_rels/slide11.xml.rels><?xml version="1.0" encoding="UTF-8" standalone="yes"?>
<Relationships xmlns="http://schemas.openxmlformats.org/package/2006/relationships"><Relationship Id="rId8" Type="http://schemas.openxmlformats.org/officeDocument/2006/relationships/image" Target="../media/image97.svg"/><Relationship Id="rId3" Type="http://schemas.openxmlformats.org/officeDocument/2006/relationships/slideLayout" Target="../slideLayouts/slideLayout150.xml"/><Relationship Id="rId7" Type="http://schemas.openxmlformats.org/officeDocument/2006/relationships/image" Target="../media/image96.png"/><Relationship Id="rId2" Type="http://schemas.openxmlformats.org/officeDocument/2006/relationships/tags" Target="../tags/tag251.xml"/><Relationship Id="rId1" Type="http://schemas.openxmlformats.org/officeDocument/2006/relationships/vmlDrawing" Target="../drawings/vmlDrawing250.vml"/><Relationship Id="rId6" Type="http://schemas.openxmlformats.org/officeDocument/2006/relationships/image" Target="../media/image122.emf"/><Relationship Id="rId5" Type="http://schemas.openxmlformats.org/officeDocument/2006/relationships/oleObject" Target="../embeddings/oleObject250.bin"/><Relationship Id="rId10" Type="http://schemas.openxmlformats.org/officeDocument/2006/relationships/image" Target="../media/image99.svg"/><Relationship Id="rId4" Type="http://schemas.openxmlformats.org/officeDocument/2006/relationships/notesSlide" Target="../notesSlides/notesSlide11.xml"/><Relationship Id="rId9" Type="http://schemas.openxmlformats.org/officeDocument/2006/relationships/image" Target="../media/image98.png"/></Relationships>
</file>

<file path=ppt/slides/_rels/slide1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2.xml"/><Relationship Id="rId1" Type="http://schemas.openxmlformats.org/officeDocument/2006/relationships/slideLayout" Target="../slideLayouts/slideLayout150.xml"/><Relationship Id="rId6" Type="http://schemas.openxmlformats.org/officeDocument/2006/relationships/image" Target="../media/image99.svg"/><Relationship Id="rId5" Type="http://schemas.openxmlformats.org/officeDocument/2006/relationships/image" Target="../media/image98.png"/><Relationship Id="rId4" Type="http://schemas.openxmlformats.org/officeDocument/2006/relationships/image" Target="../media/image97.svg"/></Relationships>
</file>

<file path=ppt/slides/_rels/slide1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3.xml"/><Relationship Id="rId1" Type="http://schemas.openxmlformats.org/officeDocument/2006/relationships/slideLayout" Target="../slideLayouts/slideLayout150.xml"/><Relationship Id="rId6" Type="http://schemas.openxmlformats.org/officeDocument/2006/relationships/image" Target="../media/image99.svg"/><Relationship Id="rId5" Type="http://schemas.openxmlformats.org/officeDocument/2006/relationships/image" Target="../media/image98.png"/><Relationship Id="rId4" Type="http://schemas.openxmlformats.org/officeDocument/2006/relationships/image" Target="../media/image97.svg"/></Relationships>
</file>

<file path=ppt/slides/_rels/slide1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4.xml"/><Relationship Id="rId1" Type="http://schemas.openxmlformats.org/officeDocument/2006/relationships/slideLayout" Target="../slideLayouts/slideLayout150.xml"/><Relationship Id="rId6" Type="http://schemas.openxmlformats.org/officeDocument/2006/relationships/image" Target="../media/image99.svg"/><Relationship Id="rId5" Type="http://schemas.openxmlformats.org/officeDocument/2006/relationships/image" Target="../media/image98.png"/><Relationship Id="rId4" Type="http://schemas.openxmlformats.org/officeDocument/2006/relationships/image" Target="../media/image97.svg"/></Relationships>
</file>

<file path=ppt/slides/_rels/slide1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5.xml"/><Relationship Id="rId1" Type="http://schemas.openxmlformats.org/officeDocument/2006/relationships/slideLayout" Target="../slideLayouts/slideLayout150.xml"/><Relationship Id="rId6" Type="http://schemas.openxmlformats.org/officeDocument/2006/relationships/image" Target="../media/image99.svg"/><Relationship Id="rId5" Type="http://schemas.openxmlformats.org/officeDocument/2006/relationships/image" Target="../media/image98.png"/><Relationship Id="rId4" Type="http://schemas.openxmlformats.org/officeDocument/2006/relationships/image" Target="../media/image97.svg"/></Relationships>
</file>

<file path=ppt/slides/_rels/slide1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6.xml"/><Relationship Id="rId1" Type="http://schemas.openxmlformats.org/officeDocument/2006/relationships/slideLayout" Target="../slideLayouts/slideLayout150.xml"/><Relationship Id="rId6" Type="http://schemas.openxmlformats.org/officeDocument/2006/relationships/image" Target="../media/image99.svg"/><Relationship Id="rId5" Type="http://schemas.openxmlformats.org/officeDocument/2006/relationships/image" Target="../media/image98.png"/><Relationship Id="rId4" Type="http://schemas.openxmlformats.org/officeDocument/2006/relationships/image" Target="../media/image97.svg"/></Relationships>
</file>

<file path=ppt/slides/_rels/slide17.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slideLayout" Target="../slideLayouts/slideLayout146.xml"/><Relationship Id="rId7" Type="http://schemas.openxmlformats.org/officeDocument/2006/relationships/image" Target="../media/image133.png"/><Relationship Id="rId2" Type="http://schemas.openxmlformats.org/officeDocument/2006/relationships/tags" Target="../tags/tag252.xml"/><Relationship Id="rId1" Type="http://schemas.openxmlformats.org/officeDocument/2006/relationships/vmlDrawing" Target="../drawings/vmlDrawing251.vml"/><Relationship Id="rId6" Type="http://schemas.openxmlformats.org/officeDocument/2006/relationships/image" Target="../media/image94.emf"/><Relationship Id="rId11" Type="http://schemas.openxmlformats.org/officeDocument/2006/relationships/image" Target="../media/image99.svg"/><Relationship Id="rId5" Type="http://schemas.openxmlformats.org/officeDocument/2006/relationships/oleObject" Target="../embeddings/oleObject251.bin"/><Relationship Id="rId10" Type="http://schemas.openxmlformats.org/officeDocument/2006/relationships/image" Target="../media/image98.png"/><Relationship Id="rId4" Type="http://schemas.openxmlformats.org/officeDocument/2006/relationships/notesSlide" Target="../notesSlides/notesSlide17.xml"/><Relationship Id="rId9" Type="http://schemas.openxmlformats.org/officeDocument/2006/relationships/image" Target="../media/image97.svg"/></Relationships>
</file>

<file path=ppt/slides/_rels/slide18.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slideLayout" Target="../slideLayouts/slideLayout146.xml"/><Relationship Id="rId7" Type="http://schemas.openxmlformats.org/officeDocument/2006/relationships/image" Target="../media/image134.png"/><Relationship Id="rId2" Type="http://schemas.openxmlformats.org/officeDocument/2006/relationships/tags" Target="../tags/tag253.xml"/><Relationship Id="rId1" Type="http://schemas.openxmlformats.org/officeDocument/2006/relationships/vmlDrawing" Target="../drawings/vmlDrawing252.vml"/><Relationship Id="rId6" Type="http://schemas.openxmlformats.org/officeDocument/2006/relationships/image" Target="../media/image94.emf"/><Relationship Id="rId11" Type="http://schemas.openxmlformats.org/officeDocument/2006/relationships/image" Target="../media/image99.svg"/><Relationship Id="rId5" Type="http://schemas.openxmlformats.org/officeDocument/2006/relationships/oleObject" Target="../embeddings/oleObject252.bin"/><Relationship Id="rId10" Type="http://schemas.openxmlformats.org/officeDocument/2006/relationships/image" Target="../media/image98.png"/><Relationship Id="rId4" Type="http://schemas.openxmlformats.org/officeDocument/2006/relationships/notesSlide" Target="../notesSlides/notesSlide18.xml"/><Relationship Id="rId9" Type="http://schemas.openxmlformats.org/officeDocument/2006/relationships/image" Target="../media/image97.svg"/></Relationships>
</file>

<file path=ppt/slides/_rels/slide19.xml.rels><?xml version="1.0" encoding="UTF-8" standalone="yes"?>
<Relationships xmlns="http://schemas.openxmlformats.org/package/2006/relationships"><Relationship Id="rId8" Type="http://schemas.openxmlformats.org/officeDocument/2006/relationships/image" Target="../media/image136.png"/><Relationship Id="rId13" Type="http://schemas.openxmlformats.org/officeDocument/2006/relationships/image" Target="../media/image99.svg"/><Relationship Id="rId3" Type="http://schemas.openxmlformats.org/officeDocument/2006/relationships/slideLayout" Target="../slideLayouts/slideLayout146.xml"/><Relationship Id="rId7" Type="http://schemas.openxmlformats.org/officeDocument/2006/relationships/image" Target="../media/image135.png"/><Relationship Id="rId12" Type="http://schemas.openxmlformats.org/officeDocument/2006/relationships/image" Target="../media/image98.png"/><Relationship Id="rId2" Type="http://schemas.openxmlformats.org/officeDocument/2006/relationships/tags" Target="../tags/tag254.xml"/><Relationship Id="rId1" Type="http://schemas.openxmlformats.org/officeDocument/2006/relationships/vmlDrawing" Target="../drawings/vmlDrawing253.vml"/><Relationship Id="rId6" Type="http://schemas.openxmlformats.org/officeDocument/2006/relationships/image" Target="../media/image94.emf"/><Relationship Id="rId11" Type="http://schemas.openxmlformats.org/officeDocument/2006/relationships/image" Target="../media/image97.svg"/><Relationship Id="rId5" Type="http://schemas.openxmlformats.org/officeDocument/2006/relationships/oleObject" Target="../embeddings/oleObject253.bin"/><Relationship Id="rId10" Type="http://schemas.openxmlformats.org/officeDocument/2006/relationships/image" Target="../media/image96.png"/><Relationship Id="rId4" Type="http://schemas.openxmlformats.org/officeDocument/2006/relationships/notesSlide" Target="../notesSlides/notesSlide19.xml"/><Relationship Id="rId9" Type="http://schemas.openxmlformats.org/officeDocument/2006/relationships/image" Target="../media/image137.png"/></Relationships>
</file>

<file path=ppt/slides/_rels/slide2.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01.svg"/><Relationship Id="rId3" Type="http://schemas.openxmlformats.org/officeDocument/2006/relationships/slideLayout" Target="../slideLayouts/slideLayout146.xml"/><Relationship Id="rId7" Type="http://schemas.openxmlformats.org/officeDocument/2006/relationships/image" Target="../media/image95.png"/><Relationship Id="rId12" Type="http://schemas.openxmlformats.org/officeDocument/2006/relationships/image" Target="../media/image100.png"/><Relationship Id="rId17" Type="http://schemas.openxmlformats.org/officeDocument/2006/relationships/image" Target="../media/image105.svg"/><Relationship Id="rId2" Type="http://schemas.openxmlformats.org/officeDocument/2006/relationships/tags" Target="../tags/tag242.xml"/><Relationship Id="rId16" Type="http://schemas.openxmlformats.org/officeDocument/2006/relationships/image" Target="../media/image104.png"/><Relationship Id="rId1" Type="http://schemas.openxmlformats.org/officeDocument/2006/relationships/vmlDrawing" Target="../drawings/vmlDrawing241.vml"/><Relationship Id="rId6" Type="http://schemas.openxmlformats.org/officeDocument/2006/relationships/image" Target="../media/image94.emf"/><Relationship Id="rId11" Type="http://schemas.openxmlformats.org/officeDocument/2006/relationships/image" Target="../media/image99.svg"/><Relationship Id="rId5" Type="http://schemas.openxmlformats.org/officeDocument/2006/relationships/oleObject" Target="../embeddings/oleObject241.bin"/><Relationship Id="rId15" Type="http://schemas.openxmlformats.org/officeDocument/2006/relationships/image" Target="../media/image103.svg"/><Relationship Id="rId10" Type="http://schemas.openxmlformats.org/officeDocument/2006/relationships/image" Target="../media/image98.png"/><Relationship Id="rId4" Type="http://schemas.openxmlformats.org/officeDocument/2006/relationships/notesSlide" Target="../notesSlides/notesSlide2.xml"/><Relationship Id="rId9" Type="http://schemas.openxmlformats.org/officeDocument/2006/relationships/image" Target="../media/image97.svg"/><Relationship Id="rId14" Type="http://schemas.openxmlformats.org/officeDocument/2006/relationships/image" Target="../media/image102.png"/></Relationships>
</file>

<file path=ppt/slides/_rels/slide20.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96.png"/><Relationship Id="rId3" Type="http://schemas.openxmlformats.org/officeDocument/2006/relationships/slideLayout" Target="../slideLayouts/slideLayout150.xml"/><Relationship Id="rId7" Type="http://schemas.openxmlformats.org/officeDocument/2006/relationships/image" Target="../media/image139.png"/><Relationship Id="rId12" Type="http://schemas.openxmlformats.org/officeDocument/2006/relationships/image" Target="../media/image142.png"/><Relationship Id="rId2" Type="http://schemas.openxmlformats.org/officeDocument/2006/relationships/tags" Target="../tags/tag255.xml"/><Relationship Id="rId16" Type="http://schemas.openxmlformats.org/officeDocument/2006/relationships/image" Target="../media/image99.svg"/><Relationship Id="rId1" Type="http://schemas.openxmlformats.org/officeDocument/2006/relationships/vmlDrawing" Target="../drawings/vmlDrawing254.vml"/><Relationship Id="rId6" Type="http://schemas.openxmlformats.org/officeDocument/2006/relationships/image" Target="../media/image138.emf"/><Relationship Id="rId11" Type="http://schemas.openxmlformats.org/officeDocument/2006/relationships/image" Target="../media/image141.png"/><Relationship Id="rId5" Type="http://schemas.openxmlformats.org/officeDocument/2006/relationships/oleObject" Target="../embeddings/oleObject254.bin"/><Relationship Id="rId15" Type="http://schemas.openxmlformats.org/officeDocument/2006/relationships/image" Target="../media/image98.png"/><Relationship Id="rId10" Type="http://schemas.openxmlformats.org/officeDocument/2006/relationships/image" Target="../media/image136.png"/><Relationship Id="rId4" Type="http://schemas.openxmlformats.org/officeDocument/2006/relationships/notesSlide" Target="../notesSlides/notesSlide20.xml"/><Relationship Id="rId9" Type="http://schemas.openxmlformats.org/officeDocument/2006/relationships/image" Target="../media/image135.png"/><Relationship Id="rId14" Type="http://schemas.openxmlformats.org/officeDocument/2006/relationships/image" Target="../media/image97.svg"/></Relationships>
</file>

<file path=ppt/slides/_rels/slide21.xml.rels><?xml version="1.0" encoding="UTF-8" standalone="yes"?>
<Relationships xmlns="http://schemas.openxmlformats.org/package/2006/relationships"><Relationship Id="rId8" Type="http://schemas.openxmlformats.org/officeDocument/2006/relationships/image" Target="../media/image97.svg"/><Relationship Id="rId3" Type="http://schemas.openxmlformats.org/officeDocument/2006/relationships/slideLayout" Target="../slideLayouts/slideLayout185.xml"/><Relationship Id="rId7" Type="http://schemas.openxmlformats.org/officeDocument/2006/relationships/image" Target="../media/image96.png"/><Relationship Id="rId2" Type="http://schemas.openxmlformats.org/officeDocument/2006/relationships/tags" Target="../tags/tag256.xml"/><Relationship Id="rId1" Type="http://schemas.openxmlformats.org/officeDocument/2006/relationships/vmlDrawing" Target="../drawings/vmlDrawing255.vml"/><Relationship Id="rId6" Type="http://schemas.openxmlformats.org/officeDocument/2006/relationships/image" Target="../media/image143.emf"/><Relationship Id="rId11" Type="http://schemas.openxmlformats.org/officeDocument/2006/relationships/image" Target="../media/image53.png"/><Relationship Id="rId5" Type="http://schemas.openxmlformats.org/officeDocument/2006/relationships/oleObject" Target="../embeddings/oleObject255.bin"/><Relationship Id="rId10" Type="http://schemas.openxmlformats.org/officeDocument/2006/relationships/image" Target="../media/image93.svg"/><Relationship Id="rId4" Type="http://schemas.openxmlformats.org/officeDocument/2006/relationships/notesSlide" Target="../notesSlides/notesSlide21.xml"/><Relationship Id="rId9" Type="http://schemas.openxmlformats.org/officeDocument/2006/relationships/image" Target="../media/image92.png"/></Relationships>
</file>

<file path=ppt/slides/_rels/slide22.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slideLayout" Target="../slideLayouts/slideLayout150.xml"/><Relationship Id="rId7" Type="http://schemas.openxmlformats.org/officeDocument/2006/relationships/image" Target="../media/image144.png"/><Relationship Id="rId2" Type="http://schemas.openxmlformats.org/officeDocument/2006/relationships/tags" Target="../tags/tag257.xml"/><Relationship Id="rId1" Type="http://schemas.openxmlformats.org/officeDocument/2006/relationships/vmlDrawing" Target="../drawings/vmlDrawing256.vml"/><Relationship Id="rId6" Type="http://schemas.openxmlformats.org/officeDocument/2006/relationships/image" Target="../media/image138.emf"/><Relationship Id="rId11" Type="http://schemas.openxmlformats.org/officeDocument/2006/relationships/image" Target="../media/image99.svg"/><Relationship Id="rId5" Type="http://schemas.openxmlformats.org/officeDocument/2006/relationships/oleObject" Target="../embeddings/oleObject256.bin"/><Relationship Id="rId10" Type="http://schemas.openxmlformats.org/officeDocument/2006/relationships/image" Target="../media/image98.png"/><Relationship Id="rId4" Type="http://schemas.openxmlformats.org/officeDocument/2006/relationships/notesSlide" Target="../notesSlides/notesSlide22.xml"/><Relationship Id="rId9" Type="http://schemas.openxmlformats.org/officeDocument/2006/relationships/image" Target="../media/image97.svg"/></Relationships>
</file>

<file path=ppt/slides/_rels/slide23.xml.rels><?xml version="1.0" encoding="UTF-8" standalone="yes"?>
<Relationships xmlns="http://schemas.openxmlformats.org/package/2006/relationships"><Relationship Id="rId8" Type="http://schemas.openxmlformats.org/officeDocument/2006/relationships/image" Target="../media/image146.png"/><Relationship Id="rId13" Type="http://schemas.openxmlformats.org/officeDocument/2006/relationships/image" Target="../media/image99.svg"/><Relationship Id="rId3" Type="http://schemas.openxmlformats.org/officeDocument/2006/relationships/slideLayout" Target="../slideLayouts/slideLayout150.xml"/><Relationship Id="rId7" Type="http://schemas.openxmlformats.org/officeDocument/2006/relationships/image" Target="../media/image145.png"/><Relationship Id="rId12" Type="http://schemas.openxmlformats.org/officeDocument/2006/relationships/image" Target="../media/image98.png"/><Relationship Id="rId2" Type="http://schemas.openxmlformats.org/officeDocument/2006/relationships/tags" Target="../tags/tag258.xml"/><Relationship Id="rId1" Type="http://schemas.openxmlformats.org/officeDocument/2006/relationships/vmlDrawing" Target="../drawings/vmlDrawing257.vml"/><Relationship Id="rId6" Type="http://schemas.openxmlformats.org/officeDocument/2006/relationships/image" Target="../media/image138.emf"/><Relationship Id="rId11" Type="http://schemas.openxmlformats.org/officeDocument/2006/relationships/image" Target="../media/image97.svg"/><Relationship Id="rId5" Type="http://schemas.openxmlformats.org/officeDocument/2006/relationships/oleObject" Target="../embeddings/oleObject257.bin"/><Relationship Id="rId10" Type="http://schemas.openxmlformats.org/officeDocument/2006/relationships/image" Target="../media/image96.png"/><Relationship Id="rId4" Type="http://schemas.openxmlformats.org/officeDocument/2006/relationships/notesSlide" Target="../notesSlides/notesSlide23.xml"/><Relationship Id="rId9" Type="http://schemas.openxmlformats.org/officeDocument/2006/relationships/image" Target="../media/image147.png"/></Relationships>
</file>

<file path=ppt/slides/_rels/slide24.xml.rels><?xml version="1.0" encoding="UTF-8" standalone="yes"?>
<Relationships xmlns="http://schemas.openxmlformats.org/package/2006/relationships"><Relationship Id="rId8" Type="http://schemas.openxmlformats.org/officeDocument/2006/relationships/image" Target="../media/image97.svg"/><Relationship Id="rId3" Type="http://schemas.openxmlformats.org/officeDocument/2006/relationships/slideLayout" Target="../slideLayouts/slideLayout150.xml"/><Relationship Id="rId7" Type="http://schemas.openxmlformats.org/officeDocument/2006/relationships/image" Target="../media/image96.png"/><Relationship Id="rId2" Type="http://schemas.openxmlformats.org/officeDocument/2006/relationships/tags" Target="../tags/tag259.xml"/><Relationship Id="rId1" Type="http://schemas.openxmlformats.org/officeDocument/2006/relationships/vmlDrawing" Target="../drawings/vmlDrawing258.vml"/><Relationship Id="rId6" Type="http://schemas.openxmlformats.org/officeDocument/2006/relationships/image" Target="../media/image138.emf"/><Relationship Id="rId11" Type="http://schemas.openxmlformats.org/officeDocument/2006/relationships/image" Target="../media/image148.png"/><Relationship Id="rId5" Type="http://schemas.openxmlformats.org/officeDocument/2006/relationships/oleObject" Target="../embeddings/oleObject258.bin"/><Relationship Id="rId10" Type="http://schemas.openxmlformats.org/officeDocument/2006/relationships/image" Target="../media/image99.svg"/><Relationship Id="rId4" Type="http://schemas.openxmlformats.org/officeDocument/2006/relationships/notesSlide" Target="../notesSlides/notesSlide24.xml"/><Relationship Id="rId9" Type="http://schemas.openxmlformats.org/officeDocument/2006/relationships/image" Target="../media/image98.png"/></Relationships>
</file>

<file path=ppt/slides/_rels/slide25.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slideLayout" Target="../slideLayouts/slideLayout195.xml"/><Relationship Id="rId7" Type="http://schemas.openxmlformats.org/officeDocument/2006/relationships/image" Target="../media/image98.png"/><Relationship Id="rId2" Type="http://schemas.openxmlformats.org/officeDocument/2006/relationships/tags" Target="../tags/tag260.xml"/><Relationship Id="rId1" Type="http://schemas.openxmlformats.org/officeDocument/2006/relationships/vmlDrawing" Target="../drawings/vmlDrawing259.vml"/><Relationship Id="rId6" Type="http://schemas.openxmlformats.org/officeDocument/2006/relationships/image" Target="../media/image149.emf"/><Relationship Id="rId5" Type="http://schemas.openxmlformats.org/officeDocument/2006/relationships/oleObject" Target="../embeddings/oleObject259.bin"/><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8" Type="http://schemas.openxmlformats.org/officeDocument/2006/relationships/image" Target="../media/image151.svg"/><Relationship Id="rId3" Type="http://schemas.openxmlformats.org/officeDocument/2006/relationships/slideLayout" Target="../slideLayouts/slideLayout237.xml"/><Relationship Id="rId7" Type="http://schemas.openxmlformats.org/officeDocument/2006/relationships/image" Target="../media/image150.png"/><Relationship Id="rId2" Type="http://schemas.openxmlformats.org/officeDocument/2006/relationships/tags" Target="../tags/tag261.xml"/><Relationship Id="rId1" Type="http://schemas.openxmlformats.org/officeDocument/2006/relationships/vmlDrawing" Target="../drawings/vmlDrawing260.vml"/><Relationship Id="rId6" Type="http://schemas.openxmlformats.org/officeDocument/2006/relationships/image" Target="../media/image143.emf"/><Relationship Id="rId5" Type="http://schemas.openxmlformats.org/officeDocument/2006/relationships/oleObject" Target="../embeddings/oleObject260.bin"/><Relationship Id="rId10" Type="http://schemas.openxmlformats.org/officeDocument/2006/relationships/image" Target="../media/image93.svg"/><Relationship Id="rId4" Type="http://schemas.openxmlformats.org/officeDocument/2006/relationships/notesSlide" Target="../notesSlides/notesSlide26.xml"/><Relationship Id="rId9" Type="http://schemas.openxmlformats.org/officeDocument/2006/relationships/image" Target="../media/image92.png"/></Relationships>
</file>

<file path=ppt/slides/_rels/slide27.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slideLayout" Target="../slideLayouts/slideLayout228.xml"/><Relationship Id="rId7" Type="http://schemas.openxmlformats.org/officeDocument/2006/relationships/image" Target="../media/image92.png"/><Relationship Id="rId2" Type="http://schemas.openxmlformats.org/officeDocument/2006/relationships/tags" Target="../tags/tag262.xml"/><Relationship Id="rId1" Type="http://schemas.openxmlformats.org/officeDocument/2006/relationships/vmlDrawing" Target="../drawings/vmlDrawing261.vml"/><Relationship Id="rId6" Type="http://schemas.openxmlformats.org/officeDocument/2006/relationships/image" Target="NULL"/><Relationship Id="rId5" Type="http://schemas.openxmlformats.org/officeDocument/2006/relationships/oleObject" Target="../embeddings/oleObject261.bin"/><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29.xml"/><Relationship Id="rId2" Type="http://schemas.openxmlformats.org/officeDocument/2006/relationships/tags" Target="../tags/tag263.xml"/><Relationship Id="rId1" Type="http://schemas.openxmlformats.org/officeDocument/2006/relationships/vmlDrawing" Target="../drawings/vmlDrawing262.vml"/><Relationship Id="rId6" Type="http://schemas.openxmlformats.org/officeDocument/2006/relationships/image" Target="NULL"/><Relationship Id="rId5" Type="http://schemas.openxmlformats.org/officeDocument/2006/relationships/oleObject" Target="../embeddings/oleObject262.bin"/><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slideLayout" Target="../slideLayouts/slideLayout168.xml"/><Relationship Id="rId7" Type="http://schemas.openxmlformats.org/officeDocument/2006/relationships/image" Target="../media/image107.jpg"/><Relationship Id="rId2" Type="http://schemas.openxmlformats.org/officeDocument/2006/relationships/tags" Target="../tags/tag243.xml"/><Relationship Id="rId1" Type="http://schemas.openxmlformats.org/officeDocument/2006/relationships/vmlDrawing" Target="../drawings/vmlDrawing242.vml"/><Relationship Id="rId6" Type="http://schemas.openxmlformats.org/officeDocument/2006/relationships/image" Target="../media/image106.emf"/><Relationship Id="rId11" Type="http://schemas.openxmlformats.org/officeDocument/2006/relationships/image" Target="../media/image99.svg"/><Relationship Id="rId5" Type="http://schemas.openxmlformats.org/officeDocument/2006/relationships/oleObject" Target="../embeddings/oleObject242.bin"/><Relationship Id="rId10" Type="http://schemas.openxmlformats.org/officeDocument/2006/relationships/image" Target="../media/image98.png"/><Relationship Id="rId4" Type="http://schemas.openxmlformats.org/officeDocument/2006/relationships/notesSlide" Target="../notesSlides/notesSlide3.xml"/><Relationship Id="rId9" Type="http://schemas.openxmlformats.org/officeDocument/2006/relationships/image" Target="../media/image97.svg"/></Relationships>
</file>

<file path=ppt/slides/_rels/slide4.xml.rels><?xml version="1.0" encoding="UTF-8" standalone="yes"?>
<Relationships xmlns="http://schemas.openxmlformats.org/package/2006/relationships"><Relationship Id="rId8" Type="http://schemas.openxmlformats.org/officeDocument/2006/relationships/image" Target="../media/image97.svg"/><Relationship Id="rId13" Type="http://schemas.openxmlformats.org/officeDocument/2006/relationships/image" Target="../media/image113.png"/><Relationship Id="rId3" Type="http://schemas.openxmlformats.org/officeDocument/2006/relationships/slideLayout" Target="../slideLayouts/slideLayout150.xml"/><Relationship Id="rId7" Type="http://schemas.openxmlformats.org/officeDocument/2006/relationships/image" Target="../media/image96.png"/><Relationship Id="rId12" Type="http://schemas.openxmlformats.org/officeDocument/2006/relationships/image" Target="../media/image112.svg"/><Relationship Id="rId2" Type="http://schemas.openxmlformats.org/officeDocument/2006/relationships/tags" Target="../tags/tag244.xml"/><Relationship Id="rId16" Type="http://schemas.openxmlformats.org/officeDocument/2006/relationships/image" Target="../media/image99.svg"/><Relationship Id="rId1" Type="http://schemas.openxmlformats.org/officeDocument/2006/relationships/vmlDrawing" Target="../drawings/vmlDrawing243.vml"/><Relationship Id="rId6" Type="http://schemas.openxmlformats.org/officeDocument/2006/relationships/image" Target="../media/image108.emf"/><Relationship Id="rId11" Type="http://schemas.openxmlformats.org/officeDocument/2006/relationships/image" Target="../media/image111.png"/><Relationship Id="rId5" Type="http://schemas.openxmlformats.org/officeDocument/2006/relationships/oleObject" Target="../embeddings/oleObject243.bin"/><Relationship Id="rId15" Type="http://schemas.openxmlformats.org/officeDocument/2006/relationships/image" Target="../media/image98.png"/><Relationship Id="rId10" Type="http://schemas.openxmlformats.org/officeDocument/2006/relationships/image" Target="../media/image110.svg"/><Relationship Id="rId4" Type="http://schemas.openxmlformats.org/officeDocument/2006/relationships/notesSlide" Target="../notesSlides/notesSlide4.xml"/><Relationship Id="rId9" Type="http://schemas.openxmlformats.org/officeDocument/2006/relationships/image" Target="../media/image109.png"/><Relationship Id="rId14" Type="http://schemas.openxmlformats.org/officeDocument/2006/relationships/image" Target="../media/image114.svg"/></Relationships>
</file>

<file path=ppt/slides/_rels/slide5.xml.rels><?xml version="1.0" encoding="UTF-8" standalone="yes"?>
<Relationships xmlns="http://schemas.openxmlformats.org/package/2006/relationships"><Relationship Id="rId8" Type="http://schemas.openxmlformats.org/officeDocument/2006/relationships/image" Target="../media/image117.svg"/><Relationship Id="rId13" Type="http://schemas.openxmlformats.org/officeDocument/2006/relationships/image" Target="../media/image96.png"/><Relationship Id="rId3" Type="http://schemas.openxmlformats.org/officeDocument/2006/relationships/slideLayout" Target="../slideLayouts/slideLayout150.xml"/><Relationship Id="rId7" Type="http://schemas.openxmlformats.org/officeDocument/2006/relationships/image" Target="../media/image116.png"/><Relationship Id="rId12" Type="http://schemas.openxmlformats.org/officeDocument/2006/relationships/image" Target="../media/image121.svg"/><Relationship Id="rId2" Type="http://schemas.openxmlformats.org/officeDocument/2006/relationships/tags" Target="../tags/tag245.xml"/><Relationship Id="rId16" Type="http://schemas.openxmlformats.org/officeDocument/2006/relationships/image" Target="../media/image99.svg"/><Relationship Id="rId1" Type="http://schemas.openxmlformats.org/officeDocument/2006/relationships/vmlDrawing" Target="../drawings/vmlDrawing244.vml"/><Relationship Id="rId6" Type="http://schemas.openxmlformats.org/officeDocument/2006/relationships/image" Target="../media/image115.emf"/><Relationship Id="rId11" Type="http://schemas.openxmlformats.org/officeDocument/2006/relationships/image" Target="../media/image120.png"/><Relationship Id="rId5" Type="http://schemas.openxmlformats.org/officeDocument/2006/relationships/oleObject" Target="../embeddings/oleObject244.bin"/><Relationship Id="rId15" Type="http://schemas.openxmlformats.org/officeDocument/2006/relationships/image" Target="../media/image98.png"/><Relationship Id="rId10" Type="http://schemas.openxmlformats.org/officeDocument/2006/relationships/image" Target="../media/image119.svg"/><Relationship Id="rId4" Type="http://schemas.openxmlformats.org/officeDocument/2006/relationships/notesSlide" Target="../notesSlides/notesSlide5.xml"/><Relationship Id="rId9" Type="http://schemas.openxmlformats.org/officeDocument/2006/relationships/image" Target="../media/image118.png"/><Relationship Id="rId14" Type="http://schemas.openxmlformats.org/officeDocument/2006/relationships/image" Target="../media/image97.svg"/></Relationships>
</file>

<file path=ppt/slides/_rels/slide6.xml.rels><?xml version="1.0" encoding="UTF-8" standalone="yes"?>
<Relationships xmlns="http://schemas.openxmlformats.org/package/2006/relationships"><Relationship Id="rId8" Type="http://schemas.openxmlformats.org/officeDocument/2006/relationships/image" Target="../media/image97.svg"/><Relationship Id="rId3" Type="http://schemas.openxmlformats.org/officeDocument/2006/relationships/slideLayout" Target="../slideLayouts/slideLayout150.xml"/><Relationship Id="rId7" Type="http://schemas.openxmlformats.org/officeDocument/2006/relationships/image" Target="../media/image96.png"/><Relationship Id="rId2" Type="http://schemas.openxmlformats.org/officeDocument/2006/relationships/tags" Target="../tags/tag246.xml"/><Relationship Id="rId1" Type="http://schemas.openxmlformats.org/officeDocument/2006/relationships/vmlDrawing" Target="../drawings/vmlDrawing245.vml"/><Relationship Id="rId6" Type="http://schemas.openxmlformats.org/officeDocument/2006/relationships/image" Target="../media/image122.emf"/><Relationship Id="rId5" Type="http://schemas.openxmlformats.org/officeDocument/2006/relationships/oleObject" Target="../embeddings/oleObject245.bin"/><Relationship Id="rId10" Type="http://schemas.openxmlformats.org/officeDocument/2006/relationships/image" Target="../media/image99.svg"/><Relationship Id="rId4" Type="http://schemas.openxmlformats.org/officeDocument/2006/relationships/notesSlide" Target="../notesSlides/notesSlide6.xml"/><Relationship Id="rId9" Type="http://schemas.openxmlformats.org/officeDocument/2006/relationships/image" Target="../media/image98.png"/></Relationships>
</file>

<file path=ppt/slides/_rels/slide7.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slideLayout" Target="../slideLayouts/slideLayout146.xml"/><Relationship Id="rId7" Type="http://schemas.openxmlformats.org/officeDocument/2006/relationships/image" Target="../media/image123.png"/><Relationship Id="rId2" Type="http://schemas.openxmlformats.org/officeDocument/2006/relationships/tags" Target="../tags/tag247.xml"/><Relationship Id="rId1" Type="http://schemas.openxmlformats.org/officeDocument/2006/relationships/vmlDrawing" Target="../drawings/vmlDrawing246.vml"/><Relationship Id="rId6" Type="http://schemas.openxmlformats.org/officeDocument/2006/relationships/image" Target="../media/image94.emf"/><Relationship Id="rId11" Type="http://schemas.openxmlformats.org/officeDocument/2006/relationships/image" Target="../media/image99.svg"/><Relationship Id="rId5" Type="http://schemas.openxmlformats.org/officeDocument/2006/relationships/oleObject" Target="../embeddings/oleObject246.bin"/><Relationship Id="rId10" Type="http://schemas.openxmlformats.org/officeDocument/2006/relationships/image" Target="../media/image98.png"/><Relationship Id="rId4" Type="http://schemas.openxmlformats.org/officeDocument/2006/relationships/notesSlide" Target="../notesSlides/notesSlide7.xml"/><Relationship Id="rId9" Type="http://schemas.openxmlformats.org/officeDocument/2006/relationships/image" Target="../media/image97.svg"/></Relationships>
</file>

<file path=ppt/slides/_rels/slide8.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slideLayout" Target="../slideLayouts/slideLayout146.xml"/><Relationship Id="rId7" Type="http://schemas.openxmlformats.org/officeDocument/2006/relationships/image" Target="../media/image94.emf"/><Relationship Id="rId2" Type="http://schemas.openxmlformats.org/officeDocument/2006/relationships/tags" Target="../tags/tag248.xml"/><Relationship Id="rId1" Type="http://schemas.openxmlformats.org/officeDocument/2006/relationships/vmlDrawing" Target="../drawings/vmlDrawing247.vml"/><Relationship Id="rId6" Type="http://schemas.openxmlformats.org/officeDocument/2006/relationships/oleObject" Target="../embeddings/oleObject247.bin"/><Relationship Id="rId11" Type="http://schemas.openxmlformats.org/officeDocument/2006/relationships/image" Target="../media/image99.svg"/><Relationship Id="rId5" Type="http://schemas.openxmlformats.org/officeDocument/2006/relationships/image" Target="../media/image124.png"/><Relationship Id="rId10" Type="http://schemas.openxmlformats.org/officeDocument/2006/relationships/image" Target="../media/image98.png"/><Relationship Id="rId4" Type="http://schemas.openxmlformats.org/officeDocument/2006/relationships/notesSlide" Target="../notesSlides/notesSlide8.xml"/><Relationship Id="rId9" Type="http://schemas.openxmlformats.org/officeDocument/2006/relationships/image" Target="../media/image97.svg"/></Relationships>
</file>

<file path=ppt/slides/_rels/slide9.xml.rels><?xml version="1.0" encoding="UTF-8" standalone="yes"?>
<Relationships xmlns="http://schemas.openxmlformats.org/package/2006/relationships"><Relationship Id="rId8" Type="http://schemas.openxmlformats.org/officeDocument/2006/relationships/image" Target="../media/image97.svg"/><Relationship Id="rId3" Type="http://schemas.openxmlformats.org/officeDocument/2006/relationships/slideLayout" Target="../slideLayouts/slideLayout146.xml"/><Relationship Id="rId7" Type="http://schemas.openxmlformats.org/officeDocument/2006/relationships/image" Target="../media/image96.png"/><Relationship Id="rId2" Type="http://schemas.openxmlformats.org/officeDocument/2006/relationships/tags" Target="../tags/tag249.xml"/><Relationship Id="rId1" Type="http://schemas.openxmlformats.org/officeDocument/2006/relationships/vmlDrawing" Target="../drawings/vmlDrawing248.vml"/><Relationship Id="rId6" Type="http://schemas.openxmlformats.org/officeDocument/2006/relationships/image" Target="../media/image94.emf"/><Relationship Id="rId11" Type="http://schemas.openxmlformats.org/officeDocument/2006/relationships/image" Target="../media/image125.png"/><Relationship Id="rId5" Type="http://schemas.openxmlformats.org/officeDocument/2006/relationships/oleObject" Target="../embeddings/oleObject248.bin"/><Relationship Id="rId10" Type="http://schemas.openxmlformats.org/officeDocument/2006/relationships/image" Target="../media/image99.svg"/><Relationship Id="rId4" Type="http://schemas.openxmlformats.org/officeDocument/2006/relationships/notesSlide" Target="../notesSlides/notesSlide9.xml"/><Relationship Id="rId9" Type="http://schemas.openxmlformats.org/officeDocument/2006/relationships/image" Target="../media/image9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7E126-6416-D244-9549-DC9BDFF0124E}"/>
              </a:ext>
            </a:extLst>
          </p:cNvPr>
          <p:cNvSpPr/>
          <p:nvPr/>
        </p:nvSpPr>
        <p:spPr>
          <a:xfrm>
            <a:off x="0" y="0"/>
            <a:ext cx="14630400" cy="82296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D9E91C30-1F5D-5713-92A1-AB45A89621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2181"/>
            <a:ext cx="14630400" cy="8229600"/>
          </a:xfrm>
          <a:prstGeom prst="rect">
            <a:avLst/>
          </a:prstGeom>
        </p:spPr>
      </p:pic>
      <p:graphicFrame>
        <p:nvGraphicFramePr>
          <p:cNvPr id="5" name="Object 4" hidden="1">
            <a:extLst>
              <a:ext uri="{FF2B5EF4-FFF2-40B4-BE49-F238E27FC236}">
                <a16:creationId xmlns:a16="http://schemas.microsoft.com/office/drawing/2014/main" id="{589A8389-B918-744B-9D62-F61760E78821}"/>
              </a:ext>
            </a:extLst>
          </p:cNvPr>
          <p:cNvGraphicFramePr>
            <a:graphicFrameLocks noChangeAspect="1"/>
          </p:cNvGraphicFramePr>
          <p:nvPr>
            <p:custDataLst>
              <p:tags r:id="rId2"/>
            </p:custDataLst>
            <p:extLst>
              <p:ext uri="{D42A27DB-BD31-4B8C-83A1-F6EECF244321}">
                <p14:modId xmlns:p14="http://schemas.microsoft.com/office/powerpoint/2010/main" val="37155215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762" name="think-cell Slide" r:id="rId7" imgW="7772400" imgH="10058400" progId="TCLayout.ActiveDocument.1">
                  <p:embed/>
                </p:oleObj>
              </mc:Choice>
              <mc:Fallback>
                <p:oleObj name="think-cell Slide" r:id="rId7" imgW="7772400" imgH="10058400" progId="TCLayout.ActiveDocument.1">
                  <p:embed/>
                  <p:pic>
                    <p:nvPicPr>
                      <p:cNvPr id="5" name="Object 4" hidden="1">
                        <a:extLst>
                          <a:ext uri="{FF2B5EF4-FFF2-40B4-BE49-F238E27FC236}">
                            <a16:creationId xmlns:a16="http://schemas.microsoft.com/office/drawing/2014/main" id="{589A8389-B918-744B-9D62-F61760E78821}"/>
                          </a:ext>
                        </a:extLst>
                      </p:cNvPr>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26" name="Text Placeholder 2">
            <a:extLst>
              <a:ext uri="{FF2B5EF4-FFF2-40B4-BE49-F238E27FC236}">
                <a16:creationId xmlns:a16="http://schemas.microsoft.com/office/drawing/2014/main" id="{60279C12-0D03-DA43-914A-87A1C75770A2}"/>
              </a:ext>
            </a:extLst>
          </p:cNvPr>
          <p:cNvSpPr txBox="1">
            <a:spLocks/>
          </p:cNvSpPr>
          <p:nvPr/>
        </p:nvSpPr>
        <p:spPr>
          <a:xfrm>
            <a:off x="7427050" y="4760127"/>
            <a:ext cx="4470463" cy="1675584"/>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5700"/>
              </a:lnSpc>
              <a:spcBef>
                <a:spcPts val="0"/>
              </a:spcBef>
            </a:pPr>
            <a:r>
              <a:rPr lang="en-US" sz="4900" dirty="0">
                <a:solidFill>
                  <a:srgbClr val="FFFFFF"/>
                </a:solidFill>
              </a:rPr>
              <a:t>Saving and</a:t>
            </a:r>
          </a:p>
          <a:p>
            <a:pPr>
              <a:lnSpc>
                <a:spcPts val="5700"/>
              </a:lnSpc>
              <a:spcBef>
                <a:spcPts val="0"/>
              </a:spcBef>
            </a:pPr>
            <a:r>
              <a:rPr lang="en-US" sz="4900" dirty="0">
                <a:solidFill>
                  <a:srgbClr val="FFFFFF"/>
                </a:solidFill>
              </a:rPr>
              <a:t>investing</a:t>
            </a:r>
          </a:p>
        </p:txBody>
      </p:sp>
      <p:sp>
        <p:nvSpPr>
          <p:cNvPr id="27" name="Text Placeholder 3">
            <a:extLst>
              <a:ext uri="{FF2B5EF4-FFF2-40B4-BE49-F238E27FC236}">
                <a16:creationId xmlns:a16="http://schemas.microsoft.com/office/drawing/2014/main" id="{C8F36B91-E08B-E64C-B99B-820BD4D27B71}"/>
              </a:ext>
            </a:extLst>
          </p:cNvPr>
          <p:cNvSpPr txBox="1">
            <a:spLocks/>
          </p:cNvSpPr>
          <p:nvPr/>
        </p:nvSpPr>
        <p:spPr>
          <a:xfrm>
            <a:off x="8945502" y="4565808"/>
            <a:ext cx="1570921" cy="453346"/>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2000" dirty="0">
                <a:solidFill>
                  <a:srgbClr val="FFFFFF"/>
                </a:solidFill>
              </a:rPr>
              <a:t>Lesson 8</a:t>
            </a:r>
          </a:p>
        </p:txBody>
      </p:sp>
      <p:sp>
        <p:nvSpPr>
          <p:cNvPr id="13" name="Text Placeholder 1">
            <a:extLst>
              <a:ext uri="{FF2B5EF4-FFF2-40B4-BE49-F238E27FC236}">
                <a16:creationId xmlns:a16="http://schemas.microsoft.com/office/drawing/2014/main" id="{B5204BD3-2F10-7E96-A7D4-CD529AABAF5E}"/>
              </a:ext>
            </a:extLst>
          </p:cNvPr>
          <p:cNvSpPr>
            <a:spLocks noGrp="1"/>
          </p:cNvSpPr>
          <p:nvPr>
            <p:ph type="body" sz="quarter" idx="13"/>
          </p:nvPr>
        </p:nvSpPr>
        <p:spPr>
          <a:xfrm>
            <a:off x="5019328" y="7153369"/>
            <a:ext cx="4607329" cy="313752"/>
          </a:xfrm>
        </p:spPr>
        <p:txBody>
          <a:bodyPr/>
          <a:lstStyle/>
          <a:p>
            <a:r>
              <a:rPr lang="en-US" dirty="0">
                <a:solidFill>
                  <a:srgbClr val="FFFFFF"/>
                </a:solidFill>
              </a:rPr>
              <a:t>Speaker/team/other</a:t>
            </a:r>
            <a:endParaRPr lang="en-US" dirty="0">
              <a:solidFill>
                <a:srgbClr val="FFFFFF"/>
              </a:solidFill>
              <a:latin typeface="Segoe UI" panose="020B0502040204020203" pitchFamily="34" charset="0"/>
              <a:sym typeface="Segoe UI" panose="020B0502040204020203" pitchFamily="34" charset="0"/>
            </a:endParaRPr>
          </a:p>
        </p:txBody>
      </p:sp>
      <p:sp>
        <p:nvSpPr>
          <p:cNvPr id="16" name="Text Placeholder 3">
            <a:extLst>
              <a:ext uri="{FF2B5EF4-FFF2-40B4-BE49-F238E27FC236}">
                <a16:creationId xmlns:a16="http://schemas.microsoft.com/office/drawing/2014/main" id="{B7C2D41D-70A8-40B2-E243-03A2A9030B60}"/>
              </a:ext>
            </a:extLst>
          </p:cNvPr>
          <p:cNvSpPr txBox="1">
            <a:spLocks/>
          </p:cNvSpPr>
          <p:nvPr/>
        </p:nvSpPr>
        <p:spPr>
          <a:xfrm>
            <a:off x="5442679" y="7499727"/>
            <a:ext cx="3765420" cy="313752"/>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solidFill>
                  <a:srgbClr val="FFFFFF"/>
                </a:solidFill>
              </a:rPr>
              <a:t>Month 00, 2023</a:t>
            </a:r>
            <a:endParaRPr lang="en-US" dirty="0">
              <a:solidFill>
                <a:srgbClr val="FFFFFF"/>
              </a:solidFill>
            </a:endParaRPr>
          </a:p>
        </p:txBody>
      </p:sp>
      <p:pic>
        <p:nvPicPr>
          <p:cNvPr id="19" name="Picture 18">
            <a:extLst>
              <a:ext uri="{FF2B5EF4-FFF2-40B4-BE49-F238E27FC236}">
                <a16:creationId xmlns:a16="http://schemas.microsoft.com/office/drawing/2014/main" id="{812A39C1-1E7C-879F-B573-2CE975FCCB00}"/>
              </a:ext>
            </a:extLst>
          </p:cNvPr>
          <p:cNvPicPr>
            <a:picLocks noChangeAspect="1"/>
          </p:cNvPicPr>
          <p:nvPr/>
        </p:nvPicPr>
        <p:blipFill>
          <a:blip r:embed="rId9"/>
          <a:stretch>
            <a:fillRect/>
          </a:stretch>
        </p:blipFill>
        <p:spPr>
          <a:xfrm>
            <a:off x="5060738" y="477081"/>
            <a:ext cx="1910478" cy="1109139"/>
          </a:xfrm>
          <a:prstGeom prst="rect">
            <a:avLst/>
          </a:prstGeom>
        </p:spPr>
      </p:pic>
      <p:cxnSp>
        <p:nvCxnSpPr>
          <p:cNvPr id="20" name="Straight Connector 19">
            <a:extLst>
              <a:ext uri="{FF2B5EF4-FFF2-40B4-BE49-F238E27FC236}">
                <a16:creationId xmlns:a16="http://schemas.microsoft.com/office/drawing/2014/main" id="{147159AE-8243-297E-375E-C6C15EDAD2AA}"/>
              </a:ext>
            </a:extLst>
          </p:cNvPr>
          <p:cNvCxnSpPr>
            <a:cxnSpLocks/>
          </p:cNvCxnSpPr>
          <p:nvPr/>
        </p:nvCxnSpPr>
        <p:spPr>
          <a:xfrm>
            <a:off x="7315970" y="463764"/>
            <a:ext cx="0" cy="1079819"/>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pic>
        <p:nvPicPr>
          <p:cNvPr id="21" name="Graphic 20">
            <a:extLst>
              <a:ext uri="{FF2B5EF4-FFF2-40B4-BE49-F238E27FC236}">
                <a16:creationId xmlns:a16="http://schemas.microsoft.com/office/drawing/2014/main" id="{D2431B4E-FF81-1705-2DDE-2CE4BC692DA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334154" y="400830"/>
            <a:ext cx="1797135" cy="1198090"/>
          </a:xfrm>
          <a:prstGeom prst="rect">
            <a:avLst/>
          </a:prstGeom>
        </p:spPr>
      </p:pic>
    </p:spTree>
    <p:extLst>
      <p:ext uri="{BB962C8B-B14F-4D97-AF65-F5344CB8AC3E}">
        <p14:creationId xmlns:p14="http://schemas.microsoft.com/office/powerpoint/2010/main" val="3740192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3855139-EB67-B743-BF55-D446EA9774E2}"/>
              </a:ext>
            </a:extLst>
          </p:cNvPr>
          <p:cNvGraphicFramePr>
            <a:graphicFrameLocks noChangeAspect="1"/>
          </p:cNvGraphicFramePr>
          <p:nvPr>
            <p:custDataLst>
              <p:tags r:id="rId2"/>
            </p:custDataLst>
            <p:extLst>
              <p:ext uri="{D42A27DB-BD31-4B8C-83A1-F6EECF244321}">
                <p14:modId xmlns:p14="http://schemas.microsoft.com/office/powerpoint/2010/main" val="172181214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54978" name="think-cell Slide" r:id="rId5" imgW="7772400" imgH="10058400" progId="TCLayout.ActiveDocument.1">
                  <p:embed/>
                </p:oleObj>
              </mc:Choice>
              <mc:Fallback>
                <p:oleObj name="think-cell Slide" r:id="rId5" imgW="7772400" imgH="10058400" progId="TCLayout.ActiveDocument.1">
                  <p:embed/>
                  <p:pic>
                    <p:nvPicPr>
                      <p:cNvPr id="0" name=""/>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10</a:t>
            </a:fld>
            <a:endParaRPr lang="en-US" dirty="0">
              <a:latin typeface="Segoe UI" panose="020B0502040204020203" pitchFamily="34" charset="0"/>
              <a:sym typeface="Segoe UI" panose="020B0502040204020203" pitchFamily="34" charset="0"/>
            </a:endParaRPr>
          </a:p>
        </p:txBody>
      </p:sp>
      <p:cxnSp>
        <p:nvCxnSpPr>
          <p:cNvPr id="9" name="Straight Connector 8">
            <a:extLst>
              <a:ext uri="{FF2B5EF4-FFF2-40B4-BE49-F238E27FC236}">
                <a16:creationId xmlns:a16="http://schemas.microsoft.com/office/drawing/2014/main" id="{70EFD61B-D907-6B4A-843E-C4496ECA27EF}"/>
              </a:ext>
            </a:extLst>
          </p:cNvPr>
          <p:cNvCxnSpPr>
            <a:cxnSpLocks/>
          </p:cNvCxnSpPr>
          <p:nvPr/>
        </p:nvCxnSpPr>
        <p:spPr>
          <a:xfrm>
            <a:off x="457201" y="2464279"/>
            <a:ext cx="13715999"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3">
            <a:extLst>
              <a:ext uri="{FF2B5EF4-FFF2-40B4-BE49-F238E27FC236}">
                <a16:creationId xmlns:a16="http://schemas.microsoft.com/office/drawing/2014/main" id="{40B2C636-D498-4942-9C59-4E9C62AE7B24}"/>
              </a:ext>
            </a:extLst>
          </p:cNvPr>
          <p:cNvSpPr txBox="1">
            <a:spLocks/>
          </p:cNvSpPr>
          <p:nvPr/>
        </p:nvSpPr>
        <p:spPr>
          <a:xfrm>
            <a:off x="1410644" y="2637555"/>
            <a:ext cx="5567273" cy="141287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spcBef>
                <a:spcPts val="600"/>
              </a:spcBef>
              <a:buNone/>
            </a:pPr>
            <a:r>
              <a:rPr lang="en-US" altLang="en-US" b="1" spc="-30" dirty="0">
                <a:solidFill>
                  <a:schemeClr val="tx2"/>
                </a:solidFill>
                <a:latin typeface="Segoe UI" panose="020B0502040204020203" pitchFamily="34" charset="0"/>
                <a:ea typeface="ＭＳ Ｐゴシック" panose="020B0600070205080204" pitchFamily="34" charset="-128"/>
                <a:cs typeface="Segoe UI" panose="020B0502040204020203" pitchFamily="34" charset="0"/>
              </a:rPr>
              <a:t>Interest rate</a:t>
            </a:r>
            <a:r>
              <a:rPr lang="en-US" altLang="en-US" spc="-30" dirty="0">
                <a:solidFill>
                  <a:schemeClr val="tx2"/>
                </a:solidFill>
                <a:latin typeface="Segoe UI" panose="020B0502040204020203" pitchFamily="34" charset="0"/>
                <a:ea typeface="ＭＳ Ｐゴシック" panose="020B0600070205080204" pitchFamily="34" charset="-128"/>
                <a:cs typeface="Segoe UI" panose="020B0502040204020203" pitchFamily="34" charset="0"/>
              </a:rPr>
              <a:t> </a:t>
            </a:r>
            <a:r>
              <a:rPr lang="en-US" altLang="en-US" spc="-30" dirty="0">
                <a:solidFill>
                  <a:schemeClr val="tx2"/>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spc="-30" dirty="0">
                <a:solidFill>
                  <a:schemeClr val="tx2"/>
                </a:solidFill>
                <a:latin typeface="Segoe UI" panose="020B0502040204020203" pitchFamily="34" charset="0"/>
                <a:ea typeface="ＭＳ Ｐゴシック" panose="020B0600070205080204" pitchFamily="34" charset="-128"/>
                <a:cs typeface="Segoe UI" panose="020B0502040204020203" pitchFamily="34" charset="0"/>
              </a:rPr>
              <a:t>also called rate of return or annual yield</a:t>
            </a:r>
            <a:r>
              <a:rPr lang="en-US" altLang="en-US" spc="-30" dirty="0">
                <a:solidFill>
                  <a:schemeClr val="tx2"/>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spc="-30" dirty="0">
                <a:solidFill>
                  <a:schemeClr val="tx2"/>
                </a:solidFill>
                <a:latin typeface="Segoe UI" panose="020B0502040204020203" pitchFamily="34" charset="0"/>
                <a:ea typeface="Segoe UI Historic" panose="020B0502040204020203" pitchFamily="34" charset="0"/>
                <a:cs typeface="Segoe UI" panose="020B0502040204020203" pitchFamily="34" charset="0"/>
              </a:rPr>
              <a:t>: </a:t>
            </a:r>
          </a:p>
          <a:p>
            <a:pPr marL="0" indent="0">
              <a:lnSpc>
                <a:spcPct val="100000"/>
              </a:lnSpc>
              <a:spcBef>
                <a:spcPts val="600"/>
              </a:spcBef>
              <a:buNone/>
            </a:pPr>
            <a:r>
              <a:rPr lang="en-US" altLang="en-US" sz="1600" dirty="0">
                <a:solidFill>
                  <a:schemeClr val="tx2"/>
                </a:solidFill>
                <a:latin typeface="Segoe UI" panose="020B0502040204020203" pitchFamily="34" charset="0"/>
                <a:ea typeface="ＭＳ Ｐゴシック" panose="020B0600070205080204" pitchFamily="34" charset="-128"/>
                <a:cs typeface="Segoe UI" panose="020B0502040204020203" pitchFamily="34" charset="0"/>
              </a:rPr>
              <a:t>All money earned comes from this factor.</a:t>
            </a:r>
            <a:endParaRPr lang="en-US" altLang="en-US" sz="1600" dirty="0">
              <a:solidFill>
                <a:schemeClr val="tx2"/>
              </a:solidFill>
              <a:latin typeface="Segoe UI" panose="020B0502040204020203" pitchFamily="34" charset="0"/>
              <a:ea typeface="Segoe UI Historic" panose="020B0502040204020203" pitchFamily="34" charset="0"/>
              <a:cs typeface="Segoe UI" panose="020B0502040204020203" pitchFamily="34" charset="0"/>
            </a:endParaRPr>
          </a:p>
        </p:txBody>
      </p:sp>
      <p:sp>
        <p:nvSpPr>
          <p:cNvPr id="28" name="Footer Placeholder 3">
            <a:extLst>
              <a:ext uri="{FF2B5EF4-FFF2-40B4-BE49-F238E27FC236}">
                <a16:creationId xmlns:a16="http://schemas.microsoft.com/office/drawing/2014/main" id="{409F8553-6384-C14E-A427-E3314C218EB7}"/>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Saving and investing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25" name="Straight Connector 24">
            <a:extLst>
              <a:ext uri="{FF2B5EF4-FFF2-40B4-BE49-F238E27FC236}">
                <a16:creationId xmlns:a16="http://schemas.microsoft.com/office/drawing/2014/main" id="{6C85E0CE-0DDB-8841-BC5B-2DB8580D9B4E}"/>
              </a:ext>
            </a:extLst>
          </p:cNvPr>
          <p:cNvCxnSpPr>
            <a:cxnSpLocks/>
          </p:cNvCxnSpPr>
          <p:nvPr/>
        </p:nvCxnSpPr>
        <p:spPr>
          <a:xfrm>
            <a:off x="7327361" y="2568552"/>
            <a:ext cx="0" cy="4229487"/>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7" name="Text Placeholder 3">
            <a:extLst>
              <a:ext uri="{FF2B5EF4-FFF2-40B4-BE49-F238E27FC236}">
                <a16:creationId xmlns:a16="http://schemas.microsoft.com/office/drawing/2014/main" id="{0A6498AF-394E-E04A-A84F-C69623D14229}"/>
              </a:ext>
            </a:extLst>
          </p:cNvPr>
          <p:cNvSpPr txBox="1">
            <a:spLocks/>
          </p:cNvSpPr>
          <p:nvPr/>
        </p:nvSpPr>
        <p:spPr>
          <a:xfrm>
            <a:off x="8441570" y="2637554"/>
            <a:ext cx="4849906" cy="4308475"/>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spcBef>
                <a:spcPts val="600"/>
              </a:spcBef>
              <a:buNone/>
              <a:tabLst>
                <a:tab pos="457200" algn="l"/>
              </a:tabLst>
            </a:pPr>
            <a:r>
              <a:rPr lang="en-US" altLang="en-US"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Fees, charges and penalties:</a:t>
            </a:r>
          </a:p>
          <a:p>
            <a:pPr marL="0" indent="0">
              <a:lnSpc>
                <a:spcPct val="100000"/>
              </a:lnSpc>
              <a:spcBef>
                <a:spcPts val="600"/>
              </a:spcBef>
              <a:buNone/>
              <a:tabLst>
                <a:tab pos="457200" algn="l"/>
              </a:tabLst>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Usually based on minimum balance requirements </a:t>
            </a:r>
            <a:b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or transaction fees.</a:t>
            </a:r>
          </a:p>
          <a:p>
            <a:pPr marL="0" indent="0">
              <a:lnSpc>
                <a:spcPct val="100000"/>
              </a:lnSpc>
              <a:spcBef>
                <a:spcPts val="600"/>
              </a:spcBef>
              <a:buNone/>
              <a:tabLst>
                <a:tab pos="457200" algn="l"/>
              </a:tabLst>
            </a:pPr>
            <a:endPar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endParaRPr>
          </a:p>
          <a:p>
            <a:pPr marL="0" indent="0">
              <a:lnSpc>
                <a:spcPct val="100000"/>
              </a:lnSpc>
              <a:spcBef>
                <a:spcPts val="600"/>
              </a:spcBef>
              <a:buNone/>
              <a:tabLst>
                <a:tab pos="457200" algn="l"/>
              </a:tabLst>
            </a:pPr>
            <a:r>
              <a:rPr lang="en-US" altLang="en-US"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Balance requirements:</a:t>
            </a:r>
          </a:p>
          <a:p>
            <a:pPr marL="293688" indent="-293688">
              <a:lnSpc>
                <a:spcPct val="100000"/>
              </a:lnSpc>
              <a:spcBef>
                <a:spcPts val="600"/>
              </a:spcBef>
              <a:tabLst>
                <a:tab pos="457200" algn="l"/>
              </a:tabLst>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Some accounts require a certain balance before </a:t>
            </a:r>
            <a:b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paying any interest.</a:t>
            </a:r>
          </a:p>
          <a:p>
            <a:pPr marL="293688" indent="-293688">
              <a:lnSpc>
                <a:spcPct val="100000"/>
              </a:lnSpc>
              <a:spcBef>
                <a:spcPts val="600"/>
              </a:spcBef>
              <a:tabLst>
                <a:tab pos="457200" algn="l"/>
              </a:tabLst>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On money market accounts, most banks will pay </a:t>
            </a:r>
            <a:b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different interest rates for different size balances</a:t>
            </a:r>
            <a:b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600" dirty="0">
                <a:solidFill>
                  <a:srgbClr val="0026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higher balance earns a higher rate</a:t>
            </a:r>
            <a:r>
              <a:rPr lang="en-US" altLang="en-US" sz="1600" dirty="0">
                <a:solidFill>
                  <a:srgbClr val="002677"/>
                </a:solidFill>
                <a:latin typeface="Segoe UI Historic" panose="020B0502040204020203" pitchFamily="34" charset="0"/>
                <a:ea typeface="Segoe UI Historic" panose="020B0502040204020203" pitchFamily="34" charset="0"/>
                <a:cs typeface="Segoe UI Historic" panose="020B0502040204020203" pitchFamily="34" charset="0"/>
              </a:rPr>
              <a:t>).</a:t>
            </a:r>
          </a:p>
          <a:p>
            <a:pPr marL="0" indent="0">
              <a:lnSpc>
                <a:spcPct val="100000"/>
              </a:lnSpc>
              <a:spcBef>
                <a:spcPts val="600"/>
              </a:spcBef>
              <a:buNone/>
              <a:tabLst>
                <a:tab pos="457200" algn="l"/>
              </a:tabLst>
            </a:pPr>
            <a:endPar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endParaRPr>
          </a:p>
          <a:p>
            <a:pPr marL="0" indent="0">
              <a:lnSpc>
                <a:spcPct val="100000"/>
              </a:lnSpc>
              <a:spcBef>
                <a:spcPts val="600"/>
              </a:spcBef>
              <a:buNone/>
              <a:tabLst>
                <a:tab pos="457200" algn="l"/>
              </a:tabLst>
            </a:pPr>
            <a:r>
              <a:rPr lang="en-US" altLang="en-US"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Balance calculation method:</a:t>
            </a:r>
          </a:p>
          <a:p>
            <a:pPr marL="0" indent="0">
              <a:lnSpc>
                <a:spcPct val="100000"/>
              </a:lnSpc>
              <a:spcBef>
                <a:spcPts val="600"/>
              </a:spcBef>
              <a:buNone/>
              <a:tabLst>
                <a:tab pos="457200" algn="l"/>
              </a:tabLst>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Most calculate daily. Some use average of all </a:t>
            </a:r>
            <a:b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daily balances.</a:t>
            </a:r>
          </a:p>
        </p:txBody>
      </p:sp>
      <p:sp>
        <p:nvSpPr>
          <p:cNvPr id="21" name="Text Placeholder 4">
            <a:extLst>
              <a:ext uri="{FF2B5EF4-FFF2-40B4-BE49-F238E27FC236}">
                <a16:creationId xmlns:a16="http://schemas.microsoft.com/office/drawing/2014/main" id="{73E4B1D1-F003-FB40-8C16-60B8703C7538}"/>
              </a:ext>
            </a:extLst>
          </p:cNvPr>
          <p:cNvSpPr txBox="1">
            <a:spLocks/>
          </p:cNvSpPr>
          <p:nvPr/>
        </p:nvSpPr>
        <p:spPr>
          <a:xfrm>
            <a:off x="342145" y="459462"/>
            <a:ext cx="13831055" cy="655479"/>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Choosing a savings account</a:t>
            </a:r>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3" name="Text Placeholder 1">
            <a:extLst>
              <a:ext uri="{FF2B5EF4-FFF2-40B4-BE49-F238E27FC236}">
                <a16:creationId xmlns:a16="http://schemas.microsoft.com/office/drawing/2014/main" id="{89EE6BF7-6C44-0F43-B46E-2CA4FF47B74B}"/>
              </a:ext>
            </a:extLst>
          </p:cNvPr>
          <p:cNvSpPr>
            <a:spLocks noGrp="1"/>
          </p:cNvSpPr>
          <p:nvPr>
            <p:ph type="body" sz="quarter" idx="12"/>
          </p:nvPr>
        </p:nvSpPr>
        <p:spPr>
          <a:xfrm>
            <a:off x="382128" y="1683840"/>
            <a:ext cx="5104272" cy="655480"/>
          </a:xfrm>
        </p:spPr>
        <p:txBody>
          <a:bodyPr/>
          <a:lstStyle/>
          <a:p>
            <a:pPr>
              <a:lnSpc>
                <a:spcPct val="100000"/>
              </a:lnSpc>
              <a:spcBef>
                <a:spcPts val="800"/>
              </a:spcBef>
            </a:pPr>
            <a:r>
              <a:rPr lang="en-US" sz="2000" dirty="0">
                <a:solidFill>
                  <a:schemeClr val="tx2"/>
                </a:solidFill>
              </a:rPr>
              <a:t>Factors that determine the dollar yield on an account</a:t>
            </a:r>
          </a:p>
        </p:txBody>
      </p:sp>
      <p:sp>
        <p:nvSpPr>
          <p:cNvPr id="29" name="Text Placeholder 1">
            <a:extLst>
              <a:ext uri="{FF2B5EF4-FFF2-40B4-BE49-F238E27FC236}">
                <a16:creationId xmlns:a16="http://schemas.microsoft.com/office/drawing/2014/main" id="{C5F7AD2B-1B6C-7C41-B892-8608799481C5}"/>
              </a:ext>
            </a:extLst>
          </p:cNvPr>
          <p:cNvSpPr txBox="1">
            <a:spLocks/>
          </p:cNvSpPr>
          <p:nvPr/>
        </p:nvSpPr>
        <p:spPr>
          <a:xfrm>
            <a:off x="7372208" y="1683840"/>
            <a:ext cx="5683392" cy="655480"/>
          </a:xfrm>
          <a:prstGeom prst="rect">
            <a:avLst/>
          </a:prstGeom>
        </p:spPr>
        <p:txBody>
          <a:bodyPr/>
          <a:lstStyle>
            <a:lvl1pPr marL="0" indent="0" algn="l" defTabSz="1097198" rtl="0" eaLnBrk="1" latinLnBrk="0" hangingPunct="1">
              <a:lnSpc>
                <a:spcPts val="1200"/>
              </a:lnSpc>
              <a:spcBef>
                <a:spcPts val="1200"/>
              </a:spcBef>
              <a:buFont typeface="Arial" panose="020B0604020202020204" pitchFamily="34" charset="0"/>
              <a:buNone/>
              <a:defRPr sz="18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tabLst>
                <a:tab pos="457200" algn="l"/>
              </a:tabLst>
            </a:pPr>
            <a:r>
              <a:rPr lang="en-US" altLang="en-US" sz="2000" dirty="0">
                <a:solidFill>
                  <a:schemeClr val="tx2"/>
                </a:solidFill>
                <a:ea typeface="ＭＳ Ｐゴシック" panose="020B0600070205080204" pitchFamily="34" charset="-128"/>
              </a:rPr>
              <a:t>The following factors reduce money earned and can even turn it into a loss:</a:t>
            </a:r>
          </a:p>
        </p:txBody>
      </p:sp>
      <p:grpSp>
        <p:nvGrpSpPr>
          <p:cNvPr id="4" name="Group 3">
            <a:extLst>
              <a:ext uri="{FF2B5EF4-FFF2-40B4-BE49-F238E27FC236}">
                <a16:creationId xmlns:a16="http://schemas.microsoft.com/office/drawing/2014/main" id="{A7AB00CA-D679-F548-A105-96C9C2B0D565}"/>
              </a:ext>
            </a:extLst>
          </p:cNvPr>
          <p:cNvGrpSpPr/>
          <p:nvPr/>
        </p:nvGrpSpPr>
        <p:grpSpPr>
          <a:xfrm>
            <a:off x="455003" y="2639837"/>
            <a:ext cx="693418" cy="693418"/>
            <a:chOff x="455002" y="2677311"/>
            <a:chExt cx="1035050" cy="1035050"/>
          </a:xfrm>
        </p:grpSpPr>
        <p:sp>
          <p:nvSpPr>
            <p:cNvPr id="32" name="Oval 31">
              <a:extLst>
                <a:ext uri="{FF2B5EF4-FFF2-40B4-BE49-F238E27FC236}">
                  <a16:creationId xmlns:a16="http://schemas.microsoft.com/office/drawing/2014/main" id="{1ABA281C-E0C5-8442-B626-3546CE8B7E6D}"/>
                </a:ext>
              </a:extLst>
            </p:cNvPr>
            <p:cNvSpPr/>
            <p:nvPr/>
          </p:nvSpPr>
          <p:spPr>
            <a:xfrm>
              <a:off x="455002" y="2677311"/>
              <a:ext cx="1035050" cy="10350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a:extLst>
                <a:ext uri="{FF2B5EF4-FFF2-40B4-BE49-F238E27FC236}">
                  <a16:creationId xmlns:a16="http://schemas.microsoft.com/office/drawing/2014/main" id="{B23C8E3B-44D8-B541-825D-201DC573199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8324" y="2865345"/>
              <a:ext cx="666750" cy="666750"/>
            </a:xfrm>
            <a:prstGeom prst="rect">
              <a:avLst/>
            </a:prstGeom>
          </p:spPr>
        </p:pic>
      </p:grpSp>
      <p:grpSp>
        <p:nvGrpSpPr>
          <p:cNvPr id="10" name="Group 9">
            <a:extLst>
              <a:ext uri="{FF2B5EF4-FFF2-40B4-BE49-F238E27FC236}">
                <a16:creationId xmlns:a16="http://schemas.microsoft.com/office/drawing/2014/main" id="{F7D04F89-B56C-5B42-9DC5-148DC42F72AE}"/>
              </a:ext>
            </a:extLst>
          </p:cNvPr>
          <p:cNvGrpSpPr/>
          <p:nvPr/>
        </p:nvGrpSpPr>
        <p:grpSpPr>
          <a:xfrm>
            <a:off x="7481045" y="3876042"/>
            <a:ext cx="690086" cy="690086"/>
            <a:chOff x="7507939" y="3989295"/>
            <a:chExt cx="991475" cy="991475"/>
          </a:xfrm>
        </p:grpSpPr>
        <p:sp>
          <p:nvSpPr>
            <p:cNvPr id="41" name="Oval 40">
              <a:extLst>
                <a:ext uri="{FF2B5EF4-FFF2-40B4-BE49-F238E27FC236}">
                  <a16:creationId xmlns:a16="http://schemas.microsoft.com/office/drawing/2014/main" id="{F8C8E8F8-84EC-AD44-8408-533D0E3E030D}"/>
                </a:ext>
              </a:extLst>
            </p:cNvPr>
            <p:cNvSpPr/>
            <p:nvPr/>
          </p:nvSpPr>
          <p:spPr>
            <a:xfrm>
              <a:off x="7507939" y="3989295"/>
              <a:ext cx="991475" cy="9914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Graphic 41">
              <a:extLst>
                <a:ext uri="{FF2B5EF4-FFF2-40B4-BE49-F238E27FC236}">
                  <a16:creationId xmlns:a16="http://schemas.microsoft.com/office/drawing/2014/main" id="{7A107010-FC3C-894E-8ECA-014DB43132D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17438" y="4056102"/>
              <a:ext cx="786672" cy="786672"/>
            </a:xfrm>
            <a:prstGeom prst="rect">
              <a:avLst/>
            </a:prstGeom>
          </p:spPr>
        </p:pic>
      </p:grpSp>
      <p:grpSp>
        <p:nvGrpSpPr>
          <p:cNvPr id="19" name="Group 18">
            <a:extLst>
              <a:ext uri="{FF2B5EF4-FFF2-40B4-BE49-F238E27FC236}">
                <a16:creationId xmlns:a16="http://schemas.microsoft.com/office/drawing/2014/main" id="{A78B73B6-6B67-1945-ADB2-1D915BB07EA3}"/>
              </a:ext>
            </a:extLst>
          </p:cNvPr>
          <p:cNvGrpSpPr/>
          <p:nvPr/>
        </p:nvGrpSpPr>
        <p:grpSpPr>
          <a:xfrm>
            <a:off x="12762742" y="274837"/>
            <a:ext cx="1452485" cy="677176"/>
            <a:chOff x="12762742" y="274837"/>
            <a:chExt cx="1452485" cy="677176"/>
          </a:xfrm>
        </p:grpSpPr>
        <p:pic>
          <p:nvPicPr>
            <p:cNvPr id="20" name="Graphic 19">
              <a:extLst>
                <a:ext uri="{FF2B5EF4-FFF2-40B4-BE49-F238E27FC236}">
                  <a16:creationId xmlns:a16="http://schemas.microsoft.com/office/drawing/2014/main" id="{3CC62F2F-CC16-4B4C-9C1D-F75E111649F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771839" y="274837"/>
              <a:ext cx="1413236" cy="677176"/>
            </a:xfrm>
            <a:prstGeom prst="rect">
              <a:avLst/>
            </a:prstGeom>
          </p:spPr>
        </p:pic>
        <p:sp>
          <p:nvSpPr>
            <p:cNvPr id="26" name="Text Placeholder 2">
              <a:extLst>
                <a:ext uri="{FF2B5EF4-FFF2-40B4-BE49-F238E27FC236}">
                  <a16:creationId xmlns:a16="http://schemas.microsoft.com/office/drawing/2014/main" id="{151486C2-67E5-3F4E-AC2C-8D24D7A28597}"/>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Saving and</a:t>
              </a:r>
            </a:p>
            <a:p>
              <a:pPr>
                <a:lnSpc>
                  <a:spcPts val="1300"/>
                </a:lnSpc>
                <a:spcBef>
                  <a:spcPts val="0"/>
                </a:spcBef>
              </a:pPr>
              <a:r>
                <a:rPr lang="en-US" sz="1300" spc="-10" dirty="0">
                  <a:solidFill>
                    <a:srgbClr val="FFFFFF"/>
                  </a:solidFill>
                </a:rPr>
                <a:t>investing</a:t>
              </a:r>
            </a:p>
          </p:txBody>
        </p:sp>
        <p:sp>
          <p:nvSpPr>
            <p:cNvPr id="30" name="Text Placeholder 3">
              <a:extLst>
                <a:ext uri="{FF2B5EF4-FFF2-40B4-BE49-F238E27FC236}">
                  <a16:creationId xmlns:a16="http://schemas.microsoft.com/office/drawing/2014/main" id="{CEF0F48B-08D3-C64F-85A8-2AD400AAE900}"/>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8</a:t>
              </a:r>
            </a:p>
          </p:txBody>
        </p:sp>
      </p:grpSp>
      <p:grpSp>
        <p:nvGrpSpPr>
          <p:cNvPr id="8" name="Group 7">
            <a:extLst>
              <a:ext uri="{FF2B5EF4-FFF2-40B4-BE49-F238E27FC236}">
                <a16:creationId xmlns:a16="http://schemas.microsoft.com/office/drawing/2014/main" id="{A910A412-E42D-AC4A-8ED4-E9D8C444D10C}"/>
              </a:ext>
            </a:extLst>
          </p:cNvPr>
          <p:cNvGrpSpPr/>
          <p:nvPr/>
        </p:nvGrpSpPr>
        <p:grpSpPr>
          <a:xfrm>
            <a:off x="7481970" y="5893734"/>
            <a:ext cx="689603" cy="689603"/>
            <a:chOff x="7508865" y="6113463"/>
            <a:chExt cx="1035050" cy="1035050"/>
          </a:xfrm>
        </p:grpSpPr>
        <p:sp>
          <p:nvSpPr>
            <p:cNvPr id="35" name="Oval 34">
              <a:extLst>
                <a:ext uri="{FF2B5EF4-FFF2-40B4-BE49-F238E27FC236}">
                  <a16:creationId xmlns:a16="http://schemas.microsoft.com/office/drawing/2014/main" id="{F0B2AF7D-4296-FC4B-8730-C6B6CCF8A4F4}"/>
                </a:ext>
              </a:extLst>
            </p:cNvPr>
            <p:cNvSpPr/>
            <p:nvPr/>
          </p:nvSpPr>
          <p:spPr>
            <a:xfrm>
              <a:off x="7508865" y="6113463"/>
              <a:ext cx="1035050" cy="10350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F65F3449-A6A9-3742-99BA-8198B8ABE88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817444" y="6324601"/>
              <a:ext cx="409389" cy="614082"/>
            </a:xfrm>
            <a:prstGeom prst="rect">
              <a:avLst/>
            </a:prstGeom>
          </p:spPr>
        </p:pic>
      </p:grpSp>
      <p:grpSp>
        <p:nvGrpSpPr>
          <p:cNvPr id="11" name="Group 10">
            <a:extLst>
              <a:ext uri="{FF2B5EF4-FFF2-40B4-BE49-F238E27FC236}">
                <a16:creationId xmlns:a16="http://schemas.microsoft.com/office/drawing/2014/main" id="{0799AEE4-EBB6-2B43-B42E-8E4764101FBF}"/>
              </a:ext>
            </a:extLst>
          </p:cNvPr>
          <p:cNvGrpSpPr/>
          <p:nvPr/>
        </p:nvGrpSpPr>
        <p:grpSpPr>
          <a:xfrm>
            <a:off x="7481971" y="2639837"/>
            <a:ext cx="682296" cy="682296"/>
            <a:chOff x="7508865" y="2677311"/>
            <a:chExt cx="980283" cy="980283"/>
          </a:xfrm>
        </p:grpSpPr>
        <p:sp>
          <p:nvSpPr>
            <p:cNvPr id="33" name="Oval 32">
              <a:extLst>
                <a:ext uri="{FF2B5EF4-FFF2-40B4-BE49-F238E27FC236}">
                  <a16:creationId xmlns:a16="http://schemas.microsoft.com/office/drawing/2014/main" id="{40CB5C6F-6BFB-0D47-9011-DA4922F86FBC}"/>
                </a:ext>
              </a:extLst>
            </p:cNvPr>
            <p:cNvSpPr/>
            <p:nvPr/>
          </p:nvSpPr>
          <p:spPr>
            <a:xfrm>
              <a:off x="7508865" y="2677311"/>
              <a:ext cx="980283" cy="980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Graphic 42">
              <a:extLst>
                <a:ext uri="{FF2B5EF4-FFF2-40B4-BE49-F238E27FC236}">
                  <a16:creationId xmlns:a16="http://schemas.microsoft.com/office/drawing/2014/main" id="{36D708FD-3F6E-2B43-9331-32AACBE0A02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749981" y="2895600"/>
              <a:ext cx="521585" cy="521585"/>
            </a:xfrm>
            <a:prstGeom prst="rect">
              <a:avLst/>
            </a:prstGeom>
          </p:spPr>
        </p:pic>
      </p:grpSp>
      <p:cxnSp>
        <p:nvCxnSpPr>
          <p:cNvPr id="5" name="Straight Connector 4">
            <a:extLst>
              <a:ext uri="{FF2B5EF4-FFF2-40B4-BE49-F238E27FC236}">
                <a16:creationId xmlns:a16="http://schemas.microsoft.com/office/drawing/2014/main" id="{B1FFE78D-34BF-5FEC-AF8B-922C77C7E8A7}"/>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6E871AA5-A273-E3BE-3596-0FE61780829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838939" y="7528334"/>
            <a:ext cx="570886" cy="380591"/>
          </a:xfrm>
          <a:prstGeom prst="rect">
            <a:avLst/>
          </a:prstGeom>
        </p:spPr>
      </p:pic>
    </p:spTree>
    <p:extLst>
      <p:ext uri="{BB962C8B-B14F-4D97-AF65-F5344CB8AC3E}">
        <p14:creationId xmlns:p14="http://schemas.microsoft.com/office/powerpoint/2010/main" val="3568845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9CDCC6C-AB39-D043-AC4B-FBBCACB22CBF}"/>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56002" name="think-cell Slide" r:id="rId5" imgW="7772400" imgH="10058400" progId="TCLayout.ActiveDocument.1">
                  <p:embed/>
                </p:oleObj>
              </mc:Choice>
              <mc:Fallback>
                <p:oleObj name="think-cell Slide" r:id="rId5" imgW="7772400" imgH="10058400" progId="TCLayout.ActiveDocument.1">
                  <p:embed/>
                  <p:pic>
                    <p:nvPicPr>
                      <p:cNvPr id="8" name="Object 7" hidden="1">
                        <a:extLst>
                          <a:ext uri="{FF2B5EF4-FFF2-40B4-BE49-F238E27FC236}">
                            <a16:creationId xmlns:a16="http://schemas.microsoft.com/office/drawing/2014/main" id="{49CDCC6C-AB39-D043-AC4B-FBBCACB22CBF}"/>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11</a:t>
            </a:fld>
            <a:endParaRPr lang="en-US" dirty="0">
              <a:latin typeface="Segoe UI" panose="020B0502040204020203" pitchFamily="34" charset="0"/>
              <a:sym typeface="Segoe UI" panose="020B0502040204020203" pitchFamily="34" charset="0"/>
            </a:endParaRPr>
          </a:p>
        </p:txBody>
      </p:sp>
      <p:cxnSp>
        <p:nvCxnSpPr>
          <p:cNvPr id="9" name="Straight Connector 8">
            <a:extLst>
              <a:ext uri="{FF2B5EF4-FFF2-40B4-BE49-F238E27FC236}">
                <a16:creationId xmlns:a16="http://schemas.microsoft.com/office/drawing/2014/main" id="{70EFD61B-D907-6B4A-843E-C4496ECA27EF}"/>
              </a:ext>
            </a:extLst>
          </p:cNvPr>
          <p:cNvCxnSpPr>
            <a:cxnSpLocks/>
          </p:cNvCxnSpPr>
          <p:nvPr/>
        </p:nvCxnSpPr>
        <p:spPr>
          <a:xfrm>
            <a:off x="457201" y="2218147"/>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C0680B8-60C6-F644-B3F0-3DF6E61A3848}"/>
              </a:ext>
            </a:extLst>
          </p:cNvPr>
          <p:cNvCxnSpPr>
            <a:cxnSpLocks/>
          </p:cNvCxnSpPr>
          <p:nvPr/>
        </p:nvCxnSpPr>
        <p:spPr>
          <a:xfrm>
            <a:off x="7392380" y="221814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9" name="Text Placeholder 4">
            <a:extLst>
              <a:ext uri="{FF2B5EF4-FFF2-40B4-BE49-F238E27FC236}">
                <a16:creationId xmlns:a16="http://schemas.microsoft.com/office/drawing/2014/main" id="{6417586D-731A-984B-A298-311D04597A0B}"/>
              </a:ext>
            </a:extLst>
          </p:cNvPr>
          <p:cNvSpPr txBox="1">
            <a:spLocks/>
          </p:cNvSpPr>
          <p:nvPr/>
        </p:nvSpPr>
        <p:spPr>
          <a:xfrm>
            <a:off x="457200" y="2300029"/>
            <a:ext cx="6764435" cy="311425"/>
          </a:xfrm>
          <a:prstGeom prst="rect">
            <a:avLst/>
          </a:prstGeom>
        </p:spPr>
        <p:txBody>
          <a:bodyPr tIns="0" bIns="0"/>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gn="ctr"/>
            <a:r>
              <a:rPr lang="en-US" altLang="en-US" sz="2000" dirty="0">
                <a:ea typeface="ＭＳ Ｐゴシック" panose="020B0600070205080204" pitchFamily="34" charset="-128"/>
              </a:rPr>
              <a:t>How many years will it take to double my money?</a:t>
            </a:r>
          </a:p>
        </p:txBody>
      </p:sp>
      <p:sp>
        <p:nvSpPr>
          <p:cNvPr id="22" name="Text Placeholder 4">
            <a:extLst>
              <a:ext uri="{FF2B5EF4-FFF2-40B4-BE49-F238E27FC236}">
                <a16:creationId xmlns:a16="http://schemas.microsoft.com/office/drawing/2014/main" id="{270A4922-CAD4-8F49-9481-D03FC3D86DFB}"/>
              </a:ext>
            </a:extLst>
          </p:cNvPr>
          <p:cNvSpPr txBox="1">
            <a:spLocks/>
          </p:cNvSpPr>
          <p:nvPr/>
        </p:nvSpPr>
        <p:spPr>
          <a:xfrm>
            <a:off x="7392381" y="2294947"/>
            <a:ext cx="6780820" cy="663323"/>
          </a:xfrm>
          <a:prstGeom prst="rect">
            <a:avLst/>
          </a:prstGeom>
        </p:spPr>
        <p:txBody>
          <a:bodyPr lIns="0" tIns="0" rIns="0" bIns="0" anchor="t" anchorCtr="0"/>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gn="ctr"/>
            <a:r>
              <a:rPr lang="en-US" altLang="en-US" sz="2000" dirty="0">
                <a:ea typeface="ＭＳ Ｐゴシック" panose="020B0600070205080204" pitchFamily="34" charset="-128"/>
              </a:rPr>
              <a:t>At what interest rate will my money double </a:t>
            </a:r>
            <a:br>
              <a:rPr lang="en-US" altLang="en-US" sz="2000" dirty="0">
                <a:ea typeface="ＭＳ Ｐゴシック" panose="020B0600070205080204" pitchFamily="34" charset="-128"/>
              </a:rPr>
            </a:br>
            <a:r>
              <a:rPr lang="en-US" altLang="en-US" sz="2000" dirty="0">
                <a:ea typeface="ＭＳ Ｐゴシック" panose="020B0600070205080204" pitchFamily="34" charset="-128"/>
              </a:rPr>
              <a:t>in a set number of years?</a:t>
            </a:r>
          </a:p>
        </p:txBody>
      </p:sp>
      <p:sp>
        <p:nvSpPr>
          <p:cNvPr id="28" name="Footer Placeholder 3">
            <a:extLst>
              <a:ext uri="{FF2B5EF4-FFF2-40B4-BE49-F238E27FC236}">
                <a16:creationId xmlns:a16="http://schemas.microsoft.com/office/drawing/2014/main" id="{409F8553-6384-C14E-A427-E3314C218EB7}"/>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Saving and investing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3" name="Text Placeholder 4">
            <a:extLst>
              <a:ext uri="{FF2B5EF4-FFF2-40B4-BE49-F238E27FC236}">
                <a16:creationId xmlns:a16="http://schemas.microsoft.com/office/drawing/2014/main" id="{8DF44EAF-5AC5-D941-B4BF-732E3070B54E}"/>
              </a:ext>
            </a:extLst>
          </p:cNvPr>
          <p:cNvSpPr txBox="1">
            <a:spLocks/>
          </p:cNvSpPr>
          <p:nvPr/>
        </p:nvSpPr>
        <p:spPr>
          <a:xfrm>
            <a:off x="342145" y="459462"/>
            <a:ext cx="13831055" cy="990782"/>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The rule of 72</a:t>
            </a:r>
          </a:p>
        </p:txBody>
      </p:sp>
      <p:sp>
        <p:nvSpPr>
          <p:cNvPr id="26" name="Text Placeholder 1">
            <a:extLst>
              <a:ext uri="{FF2B5EF4-FFF2-40B4-BE49-F238E27FC236}">
                <a16:creationId xmlns:a16="http://schemas.microsoft.com/office/drawing/2014/main" id="{35FE9DE8-0F53-074B-AE64-9845DE4B26D7}"/>
              </a:ext>
            </a:extLst>
          </p:cNvPr>
          <p:cNvSpPr txBox="1">
            <a:spLocks/>
          </p:cNvSpPr>
          <p:nvPr/>
        </p:nvSpPr>
        <p:spPr>
          <a:xfrm>
            <a:off x="1099494" y="3983390"/>
            <a:ext cx="5514106" cy="737496"/>
          </a:xfrm>
          <a:prstGeom prst="rect">
            <a:avLst/>
          </a:prstGeom>
        </p:spPr>
        <p:txBody>
          <a:bodyPr lIns="0"/>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2000" b="1" spc="-20" dirty="0">
                <a:solidFill>
                  <a:srgbClr val="3369FF"/>
                </a:solidFill>
                <a:latin typeface="Segoe UI" panose="020B0502040204020203" pitchFamily="34" charset="0"/>
                <a:cs typeface="Segoe UI" panose="020B0502040204020203" pitchFamily="34" charset="0"/>
                <a:sym typeface="Segoe UI" panose="020B0502040204020203" pitchFamily="34" charset="0"/>
              </a:rPr>
              <a:t>Year to double a sum of money</a:t>
            </a:r>
          </a:p>
        </p:txBody>
      </p:sp>
      <p:sp>
        <p:nvSpPr>
          <p:cNvPr id="29" name="Text Placeholder 1">
            <a:extLst>
              <a:ext uri="{FF2B5EF4-FFF2-40B4-BE49-F238E27FC236}">
                <a16:creationId xmlns:a16="http://schemas.microsoft.com/office/drawing/2014/main" id="{FBA016A9-DB90-D34A-999C-933E6389258A}"/>
              </a:ext>
            </a:extLst>
          </p:cNvPr>
          <p:cNvSpPr txBox="1">
            <a:spLocks/>
          </p:cNvSpPr>
          <p:nvPr/>
        </p:nvSpPr>
        <p:spPr>
          <a:xfrm>
            <a:off x="8026074" y="3983390"/>
            <a:ext cx="5514106" cy="737496"/>
          </a:xfrm>
          <a:prstGeom prst="rect">
            <a:avLst/>
          </a:prstGeom>
        </p:spPr>
        <p:txBody>
          <a:bodyPr lIns="0"/>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2000" b="1" spc="-20" dirty="0">
                <a:solidFill>
                  <a:schemeClr val="accent1"/>
                </a:solidFill>
                <a:latin typeface="Segoe UI" panose="020B0502040204020203" pitchFamily="34" charset="0"/>
                <a:cs typeface="Segoe UI" panose="020B0502040204020203" pitchFamily="34" charset="0"/>
                <a:sym typeface="Segoe UI" panose="020B0502040204020203" pitchFamily="34" charset="0"/>
              </a:rPr>
              <a:t>Interest rate required</a:t>
            </a:r>
          </a:p>
        </p:txBody>
      </p:sp>
      <p:sp>
        <p:nvSpPr>
          <p:cNvPr id="2" name="TextBox 1">
            <a:extLst>
              <a:ext uri="{FF2B5EF4-FFF2-40B4-BE49-F238E27FC236}">
                <a16:creationId xmlns:a16="http://schemas.microsoft.com/office/drawing/2014/main" id="{4CAEBF18-A7BE-D54C-8E1A-C77D47658B38}"/>
              </a:ext>
            </a:extLst>
          </p:cNvPr>
          <p:cNvSpPr txBox="1"/>
          <p:nvPr/>
        </p:nvSpPr>
        <p:spPr>
          <a:xfrm>
            <a:off x="-1044472" y="6259398"/>
            <a:ext cx="184731" cy="1092607"/>
          </a:xfrm>
          <a:prstGeom prst="rect">
            <a:avLst/>
          </a:prstGeom>
          <a:noFill/>
        </p:spPr>
        <p:txBody>
          <a:bodyPr wrap="none" rtlCol="0">
            <a:spAutoFit/>
          </a:bodyPr>
          <a:lstStyle/>
          <a:p>
            <a:pPr algn="ctr"/>
            <a:endParaRPr lang="en-US" sz="6500" b="1" dirty="0">
              <a:solidFill>
                <a:schemeClr val="bg1"/>
              </a:solidFill>
              <a:latin typeface="Helvetica" pitchFamily="2" charset="0"/>
            </a:endParaRPr>
          </a:p>
        </p:txBody>
      </p:sp>
      <p:grpSp>
        <p:nvGrpSpPr>
          <p:cNvPr id="30" name="Group 29">
            <a:extLst>
              <a:ext uri="{FF2B5EF4-FFF2-40B4-BE49-F238E27FC236}">
                <a16:creationId xmlns:a16="http://schemas.microsoft.com/office/drawing/2014/main" id="{5C6351EB-60C2-9845-9E65-23A2B0FD209C}"/>
              </a:ext>
            </a:extLst>
          </p:cNvPr>
          <p:cNvGrpSpPr/>
          <p:nvPr/>
        </p:nvGrpSpPr>
        <p:grpSpPr>
          <a:xfrm>
            <a:off x="12762742" y="274837"/>
            <a:ext cx="1452485" cy="677176"/>
            <a:chOff x="12762742" y="274837"/>
            <a:chExt cx="1452485" cy="677176"/>
          </a:xfrm>
        </p:grpSpPr>
        <p:pic>
          <p:nvPicPr>
            <p:cNvPr id="31" name="Graphic 30">
              <a:extLst>
                <a:ext uri="{FF2B5EF4-FFF2-40B4-BE49-F238E27FC236}">
                  <a16:creationId xmlns:a16="http://schemas.microsoft.com/office/drawing/2014/main" id="{F5DA90A6-ADC9-A84B-8E4D-D34A0432A50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771839" y="274837"/>
              <a:ext cx="1413236" cy="677176"/>
            </a:xfrm>
            <a:prstGeom prst="rect">
              <a:avLst/>
            </a:prstGeom>
          </p:spPr>
        </p:pic>
        <p:sp>
          <p:nvSpPr>
            <p:cNvPr id="33" name="Text Placeholder 2">
              <a:extLst>
                <a:ext uri="{FF2B5EF4-FFF2-40B4-BE49-F238E27FC236}">
                  <a16:creationId xmlns:a16="http://schemas.microsoft.com/office/drawing/2014/main" id="{853E161B-A759-B148-AE9C-43693D8A5E17}"/>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Saving and</a:t>
              </a:r>
            </a:p>
            <a:p>
              <a:pPr>
                <a:lnSpc>
                  <a:spcPts val="1300"/>
                </a:lnSpc>
                <a:spcBef>
                  <a:spcPts val="0"/>
                </a:spcBef>
              </a:pPr>
              <a:r>
                <a:rPr lang="en-US" sz="1300" spc="-10" dirty="0">
                  <a:solidFill>
                    <a:srgbClr val="FFFFFF"/>
                  </a:solidFill>
                </a:rPr>
                <a:t>investing</a:t>
              </a:r>
            </a:p>
          </p:txBody>
        </p:sp>
        <p:sp>
          <p:nvSpPr>
            <p:cNvPr id="34" name="Text Placeholder 3">
              <a:extLst>
                <a:ext uri="{FF2B5EF4-FFF2-40B4-BE49-F238E27FC236}">
                  <a16:creationId xmlns:a16="http://schemas.microsoft.com/office/drawing/2014/main" id="{EF5360B0-EEEF-A441-BDE5-1A75E046F9D5}"/>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8</a:t>
              </a:r>
            </a:p>
          </p:txBody>
        </p:sp>
      </p:grpSp>
      <p:cxnSp>
        <p:nvCxnSpPr>
          <p:cNvPr id="3" name="Straight Connector 2">
            <a:extLst>
              <a:ext uri="{FF2B5EF4-FFF2-40B4-BE49-F238E27FC236}">
                <a16:creationId xmlns:a16="http://schemas.microsoft.com/office/drawing/2014/main" id="{1000286F-A02F-76E8-0D38-E7F9CF091140}"/>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40492332-B921-DFDB-4B4F-39E4A83CDC8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38939" y="7528334"/>
            <a:ext cx="570886" cy="380591"/>
          </a:xfrm>
          <a:prstGeom prst="rect">
            <a:avLst/>
          </a:prstGeom>
        </p:spPr>
      </p:pic>
      <p:grpSp>
        <p:nvGrpSpPr>
          <p:cNvPr id="11" name="Group 10">
            <a:extLst>
              <a:ext uri="{FF2B5EF4-FFF2-40B4-BE49-F238E27FC236}">
                <a16:creationId xmlns:a16="http://schemas.microsoft.com/office/drawing/2014/main" id="{931759F8-4545-5419-4424-9198E29FFCC6}"/>
              </a:ext>
            </a:extLst>
          </p:cNvPr>
          <p:cNvGrpSpPr/>
          <p:nvPr/>
        </p:nvGrpSpPr>
        <p:grpSpPr>
          <a:xfrm>
            <a:off x="1716841" y="3205240"/>
            <a:ext cx="4293326" cy="600969"/>
            <a:chOff x="1716841" y="3205240"/>
            <a:chExt cx="4293326" cy="600969"/>
          </a:xfrm>
        </p:grpSpPr>
        <p:sp>
          <p:nvSpPr>
            <p:cNvPr id="41" name="Text Placeholder 3">
              <a:extLst>
                <a:ext uri="{FF2B5EF4-FFF2-40B4-BE49-F238E27FC236}">
                  <a16:creationId xmlns:a16="http://schemas.microsoft.com/office/drawing/2014/main" id="{BB0A6BE1-FE09-BA4D-927A-CA43D842AA3C}"/>
                </a:ext>
              </a:extLst>
            </p:cNvPr>
            <p:cNvSpPr txBox="1">
              <a:spLocks/>
            </p:cNvSpPr>
            <p:nvPr/>
          </p:nvSpPr>
          <p:spPr>
            <a:xfrm>
              <a:off x="1716841" y="3205240"/>
              <a:ext cx="4293326" cy="482993"/>
            </a:xfrm>
            <a:prstGeom prst="rect">
              <a:avLst/>
            </a:prstGeom>
            <a:solidFill>
              <a:schemeClr val="tx2"/>
            </a:solidFill>
          </p:spPr>
          <p:txBody>
            <a:bodyPr wrap="none" lIns="0" tIns="0" rIns="0" bIns="91440" anchor="ctr" anchorCtr="0"/>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7938" lvl="1" indent="0" algn="ctr">
                <a:lnSpc>
                  <a:spcPct val="140000"/>
                </a:lnSpc>
                <a:buNone/>
              </a:pPr>
              <a:r>
                <a:rPr lang="en-US" altLang="en-US" sz="1800" b="1" dirty="0">
                  <a:solidFill>
                    <a:schemeClr val="bg1"/>
                  </a:solidFill>
                  <a:latin typeface="Segoe UI Semibold" panose="020B0502040204020203" pitchFamily="34" charset="0"/>
                  <a:ea typeface="ＭＳ Ｐゴシック" panose="020B0600070205080204" pitchFamily="34" charset="-128"/>
                  <a:cs typeface="Segoe UI Semibold" panose="020B0502040204020203" pitchFamily="34" charset="0"/>
                </a:rPr>
                <a:t>72 divided by interest rate</a:t>
              </a:r>
              <a:endParaRPr lang="en-US" altLang="en-US" sz="1800" b="1" baseline="30000" dirty="0">
                <a:solidFill>
                  <a:schemeClr val="bg1"/>
                </a:solidFill>
                <a:latin typeface="Segoe UI Semibold" panose="020B0502040204020203" pitchFamily="34" charset="0"/>
                <a:ea typeface="ＭＳ Ｐゴシック" panose="020B0600070205080204" pitchFamily="34" charset="-128"/>
                <a:cs typeface="Segoe UI Semibold" panose="020B0502040204020203" pitchFamily="34" charset="0"/>
              </a:endParaRPr>
            </a:p>
          </p:txBody>
        </p:sp>
        <p:sp>
          <p:nvSpPr>
            <p:cNvPr id="5" name="Triangle 4">
              <a:extLst>
                <a:ext uri="{FF2B5EF4-FFF2-40B4-BE49-F238E27FC236}">
                  <a16:creationId xmlns:a16="http://schemas.microsoft.com/office/drawing/2014/main" id="{6DFF59C6-72E3-7600-AC40-6BA6C3C66B0E}"/>
                </a:ext>
              </a:extLst>
            </p:cNvPr>
            <p:cNvSpPr/>
            <p:nvPr/>
          </p:nvSpPr>
          <p:spPr>
            <a:xfrm rot="10800000">
              <a:off x="3727653" y="3669049"/>
              <a:ext cx="271703" cy="13716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9EDF532E-D858-0E8E-EA65-4FB64B3DB211}"/>
              </a:ext>
            </a:extLst>
          </p:cNvPr>
          <p:cNvGrpSpPr/>
          <p:nvPr/>
        </p:nvGrpSpPr>
        <p:grpSpPr>
          <a:xfrm>
            <a:off x="8416649" y="3205240"/>
            <a:ext cx="4732957" cy="608899"/>
            <a:chOff x="8416649" y="3205240"/>
            <a:chExt cx="4732957" cy="608899"/>
          </a:xfrm>
        </p:grpSpPr>
        <p:sp>
          <p:nvSpPr>
            <p:cNvPr id="27" name="Text Placeholder 3">
              <a:extLst>
                <a:ext uri="{FF2B5EF4-FFF2-40B4-BE49-F238E27FC236}">
                  <a16:creationId xmlns:a16="http://schemas.microsoft.com/office/drawing/2014/main" id="{E978E7B5-5F18-5A47-A093-CAE507B03D93}"/>
                </a:ext>
              </a:extLst>
            </p:cNvPr>
            <p:cNvSpPr txBox="1">
              <a:spLocks/>
            </p:cNvSpPr>
            <p:nvPr/>
          </p:nvSpPr>
          <p:spPr>
            <a:xfrm>
              <a:off x="8416649" y="3205240"/>
              <a:ext cx="4732957" cy="482993"/>
            </a:xfrm>
            <a:prstGeom prst="rect">
              <a:avLst/>
            </a:prstGeom>
            <a:solidFill>
              <a:schemeClr val="tx2"/>
            </a:solidFill>
          </p:spPr>
          <p:txBody>
            <a:bodyPr lIns="0" tIns="0" rIns="0" bIns="91440" anchor="ctr" anchorCtr="0"/>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7938" lvl="1" indent="0" algn="ctr">
                <a:lnSpc>
                  <a:spcPct val="140000"/>
                </a:lnSpc>
                <a:buNone/>
              </a:pPr>
              <a:r>
                <a:rPr lang="en-US" altLang="en-US" sz="1800" b="1" dirty="0">
                  <a:solidFill>
                    <a:schemeClr val="bg2"/>
                  </a:solidFill>
                  <a:latin typeface="Segoe UI Semibold" panose="020B0502040204020203" pitchFamily="34" charset="0"/>
                  <a:ea typeface="ＭＳ Ｐゴシック" panose="020B0600070205080204" pitchFamily="34" charset="-128"/>
                  <a:cs typeface="Segoe UI Semibold" panose="020B0502040204020203" pitchFamily="34" charset="0"/>
                </a:rPr>
                <a:t>72 divided by years to double investment</a:t>
              </a:r>
              <a:endParaRPr lang="en-US" altLang="en-US" sz="1800" b="1" baseline="30000" dirty="0">
                <a:solidFill>
                  <a:schemeClr val="bg2"/>
                </a:solidFill>
                <a:latin typeface="Segoe UI Semibold" panose="020B0502040204020203" pitchFamily="34" charset="0"/>
                <a:ea typeface="ＭＳ Ｐゴシック" panose="020B0600070205080204" pitchFamily="34" charset="-128"/>
                <a:cs typeface="Segoe UI Semibold" panose="020B0502040204020203" pitchFamily="34" charset="0"/>
              </a:endParaRPr>
            </a:p>
          </p:txBody>
        </p:sp>
        <p:sp>
          <p:nvSpPr>
            <p:cNvPr id="7" name="Triangle 6">
              <a:extLst>
                <a:ext uri="{FF2B5EF4-FFF2-40B4-BE49-F238E27FC236}">
                  <a16:creationId xmlns:a16="http://schemas.microsoft.com/office/drawing/2014/main" id="{13458E92-8F3B-2594-F549-5F53CDC5A657}"/>
                </a:ext>
              </a:extLst>
            </p:cNvPr>
            <p:cNvSpPr/>
            <p:nvPr/>
          </p:nvSpPr>
          <p:spPr>
            <a:xfrm rot="10800000">
              <a:off x="10647276" y="3676979"/>
              <a:ext cx="271703" cy="13716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00874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12</a:t>
            </a:fld>
            <a:endParaRPr lang="en-US" dirty="0">
              <a:latin typeface="Segoe UI" panose="020B0502040204020203" pitchFamily="34" charset="0"/>
              <a:sym typeface="Segoe UI" panose="020B0502040204020203" pitchFamily="34" charset="0"/>
            </a:endParaRPr>
          </a:p>
        </p:txBody>
      </p:sp>
      <p:cxnSp>
        <p:nvCxnSpPr>
          <p:cNvPr id="9" name="Straight Connector 8">
            <a:extLst>
              <a:ext uri="{FF2B5EF4-FFF2-40B4-BE49-F238E27FC236}">
                <a16:creationId xmlns:a16="http://schemas.microsoft.com/office/drawing/2014/main" id="{70EFD61B-D907-6B4A-843E-C4496ECA27EF}"/>
              </a:ext>
            </a:extLst>
          </p:cNvPr>
          <p:cNvCxnSpPr>
            <a:cxnSpLocks/>
          </p:cNvCxnSpPr>
          <p:nvPr/>
        </p:nvCxnSpPr>
        <p:spPr>
          <a:xfrm>
            <a:off x="457201" y="2218147"/>
            <a:ext cx="13715999"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3">
            <a:extLst>
              <a:ext uri="{FF2B5EF4-FFF2-40B4-BE49-F238E27FC236}">
                <a16:creationId xmlns:a16="http://schemas.microsoft.com/office/drawing/2014/main" id="{40B2C636-D498-4942-9C59-4E9C62AE7B24}"/>
              </a:ext>
            </a:extLst>
          </p:cNvPr>
          <p:cNvSpPr txBox="1">
            <a:spLocks/>
          </p:cNvSpPr>
          <p:nvPr/>
        </p:nvSpPr>
        <p:spPr>
          <a:xfrm>
            <a:off x="457202" y="2783065"/>
            <a:ext cx="4403154" cy="1490485"/>
          </a:xfrm>
          <a:prstGeom prst="rect">
            <a:avLst/>
          </a:prstGeom>
        </p:spPr>
        <p:txBody>
          <a:bodyPr lIns="0"/>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None/>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A bond is an </a:t>
            </a:r>
            <a:r>
              <a:rPr lang="en-US" altLang="en-US" sz="1600"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IOU</a:t>
            </a: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 certifying that you loaned money to a government or corporation and outlining the terms of repayment.</a:t>
            </a:r>
          </a:p>
        </p:txBody>
      </p:sp>
      <p:sp>
        <p:nvSpPr>
          <p:cNvPr id="19" name="Text Placeholder 4">
            <a:extLst>
              <a:ext uri="{FF2B5EF4-FFF2-40B4-BE49-F238E27FC236}">
                <a16:creationId xmlns:a16="http://schemas.microsoft.com/office/drawing/2014/main" id="{6417586D-731A-984B-A298-311D04597A0B}"/>
              </a:ext>
            </a:extLst>
          </p:cNvPr>
          <p:cNvSpPr txBox="1">
            <a:spLocks/>
          </p:cNvSpPr>
          <p:nvPr/>
        </p:nvSpPr>
        <p:spPr>
          <a:xfrm>
            <a:off x="387102" y="2328048"/>
            <a:ext cx="4541615"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spcBef>
                <a:spcPts val="800"/>
              </a:spcBef>
            </a:pPr>
            <a:r>
              <a:rPr lang="en-US" altLang="en-US" sz="2000" dirty="0"/>
              <a:t>What they are</a:t>
            </a:r>
          </a:p>
        </p:txBody>
      </p:sp>
      <p:sp>
        <p:nvSpPr>
          <p:cNvPr id="28" name="Footer Placeholder 3">
            <a:extLst>
              <a:ext uri="{FF2B5EF4-FFF2-40B4-BE49-F238E27FC236}">
                <a16:creationId xmlns:a16="http://schemas.microsoft.com/office/drawing/2014/main" id="{409F8553-6384-C14E-A427-E3314C218EB7}"/>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Saving and investing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grpSp>
        <p:nvGrpSpPr>
          <p:cNvPr id="5" name="Group 4">
            <a:extLst>
              <a:ext uri="{FF2B5EF4-FFF2-40B4-BE49-F238E27FC236}">
                <a16:creationId xmlns:a16="http://schemas.microsoft.com/office/drawing/2014/main" id="{6FCD5607-01DE-2F49-9939-5188A33130D7}"/>
              </a:ext>
            </a:extLst>
          </p:cNvPr>
          <p:cNvGrpSpPr/>
          <p:nvPr/>
        </p:nvGrpSpPr>
        <p:grpSpPr>
          <a:xfrm>
            <a:off x="4928718" y="2324100"/>
            <a:ext cx="4632044" cy="4686299"/>
            <a:chOff x="4928718" y="2324101"/>
            <a:chExt cx="4632044" cy="4305300"/>
          </a:xfrm>
        </p:grpSpPr>
        <p:cxnSp>
          <p:nvCxnSpPr>
            <p:cNvPr id="20" name="Straight Connector 19">
              <a:extLst>
                <a:ext uri="{FF2B5EF4-FFF2-40B4-BE49-F238E27FC236}">
                  <a16:creationId xmlns:a16="http://schemas.microsoft.com/office/drawing/2014/main" id="{A6B354A3-375C-F04D-85C5-47BBBFB5F19A}"/>
                </a:ext>
              </a:extLst>
            </p:cNvPr>
            <p:cNvCxnSpPr>
              <a:cxnSpLocks/>
            </p:cNvCxnSpPr>
            <p:nvPr/>
          </p:nvCxnSpPr>
          <p:spPr>
            <a:xfrm>
              <a:off x="9550400" y="2324101"/>
              <a:ext cx="10362" cy="4305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C85E0CE-0DDB-8841-BC5B-2DB8580D9B4E}"/>
                </a:ext>
              </a:extLst>
            </p:cNvPr>
            <p:cNvCxnSpPr>
              <a:cxnSpLocks/>
            </p:cNvCxnSpPr>
            <p:nvPr/>
          </p:nvCxnSpPr>
          <p:spPr>
            <a:xfrm>
              <a:off x="4928718" y="2324101"/>
              <a:ext cx="0" cy="4305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grpSp>
      <p:sp>
        <p:nvSpPr>
          <p:cNvPr id="27" name="Text Placeholder 3">
            <a:extLst>
              <a:ext uri="{FF2B5EF4-FFF2-40B4-BE49-F238E27FC236}">
                <a16:creationId xmlns:a16="http://schemas.microsoft.com/office/drawing/2014/main" id="{0A6498AF-394E-E04A-A84F-C69623D14229}"/>
              </a:ext>
            </a:extLst>
          </p:cNvPr>
          <p:cNvSpPr txBox="1">
            <a:spLocks/>
          </p:cNvSpPr>
          <p:nvPr/>
        </p:nvSpPr>
        <p:spPr>
          <a:xfrm>
            <a:off x="5087939" y="2783065"/>
            <a:ext cx="3932172" cy="2169936"/>
          </a:xfrm>
          <a:prstGeom prst="rect">
            <a:avLst/>
          </a:prstGeom>
        </p:spPr>
        <p:txBody>
          <a:bodyPr lIns="0"/>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None/>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Buyer may purchase bond at a discount. The bond has a fixed interest rate for a fixed period of time. When the time is up, the bond is said to have </a:t>
            </a:r>
            <a:r>
              <a:rPr lang="en-US" altLang="en-US" sz="1600"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matured</a:t>
            </a: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 and the buyer may redeem the bond for the full face value.</a:t>
            </a:r>
          </a:p>
        </p:txBody>
      </p:sp>
      <p:sp>
        <p:nvSpPr>
          <p:cNvPr id="33" name="Text Placeholder 4">
            <a:extLst>
              <a:ext uri="{FF2B5EF4-FFF2-40B4-BE49-F238E27FC236}">
                <a16:creationId xmlns:a16="http://schemas.microsoft.com/office/drawing/2014/main" id="{8A61802F-69B7-0D46-94D2-89FD6C849883}"/>
              </a:ext>
            </a:extLst>
          </p:cNvPr>
          <p:cNvSpPr txBox="1">
            <a:spLocks/>
          </p:cNvSpPr>
          <p:nvPr/>
        </p:nvSpPr>
        <p:spPr>
          <a:xfrm>
            <a:off x="4989247" y="2328048"/>
            <a:ext cx="4541615"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sz="2000" dirty="0">
                <a:ea typeface="ＭＳ Ｐゴシック" panose="020B0600070205080204" pitchFamily="34" charset="-128"/>
              </a:rPr>
              <a:t>How they work</a:t>
            </a:r>
          </a:p>
        </p:txBody>
      </p:sp>
      <p:sp>
        <p:nvSpPr>
          <p:cNvPr id="36" name="Text Placeholder 3">
            <a:extLst>
              <a:ext uri="{FF2B5EF4-FFF2-40B4-BE49-F238E27FC236}">
                <a16:creationId xmlns:a16="http://schemas.microsoft.com/office/drawing/2014/main" id="{77C3C1B1-458B-D146-9B29-DD54D49778F8}"/>
              </a:ext>
            </a:extLst>
          </p:cNvPr>
          <p:cNvSpPr txBox="1">
            <a:spLocks/>
          </p:cNvSpPr>
          <p:nvPr/>
        </p:nvSpPr>
        <p:spPr>
          <a:xfrm>
            <a:off x="9686926" y="2783064"/>
            <a:ext cx="4495517" cy="4227336"/>
          </a:xfrm>
          <a:prstGeom prst="rect">
            <a:avLst/>
          </a:prstGeom>
        </p:spPr>
        <p:txBody>
          <a:bodyPr lIns="0"/>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600"/>
              </a:spcBef>
              <a:buNone/>
            </a:pPr>
            <a:r>
              <a:rPr lang="en-US" altLang="en-US" sz="1600"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Corporate</a:t>
            </a:r>
          </a:p>
          <a:p>
            <a:pPr marL="285750" indent="-285750">
              <a:lnSpc>
                <a:spcPct val="100000"/>
              </a:lnSpc>
              <a:spcBef>
                <a:spcPts val="600"/>
              </a:spcBef>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Sold by private companies to raise money.</a:t>
            </a:r>
          </a:p>
          <a:p>
            <a:pPr marL="285750" indent="-285750">
              <a:lnSpc>
                <a:spcPct val="100000"/>
              </a:lnSpc>
              <a:spcBef>
                <a:spcPts val="600"/>
              </a:spcBef>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If company goes bankrupt, bondholders have first claim to the assets, before stockholders.</a:t>
            </a:r>
            <a:endParaRPr lang="en-US" altLang="en-US" sz="1600"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endParaRPr>
          </a:p>
          <a:p>
            <a:pPr>
              <a:lnSpc>
                <a:spcPct val="100000"/>
              </a:lnSpc>
              <a:spcBef>
                <a:spcPts val="2000"/>
              </a:spcBef>
              <a:buNone/>
            </a:pPr>
            <a:r>
              <a:rPr lang="en-US" altLang="en-US" sz="1600"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Municipal</a:t>
            </a:r>
          </a:p>
          <a:p>
            <a:pPr marL="233363" indent="-233363">
              <a:lnSpc>
                <a:spcPct val="100000"/>
              </a:lnSpc>
              <a:spcBef>
                <a:spcPts val="600"/>
              </a:spcBef>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Issued by any non-federal government.</a:t>
            </a:r>
          </a:p>
          <a:p>
            <a:pPr marL="233363" indent="-233363">
              <a:lnSpc>
                <a:spcPct val="100000"/>
              </a:lnSpc>
              <a:spcBef>
                <a:spcPts val="1200"/>
              </a:spcBef>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Interest paid comes from taxes or revenues </a:t>
            </a:r>
            <a:b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from special projects. Earned interest is </a:t>
            </a:r>
            <a:b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exempt from federal income tax.</a:t>
            </a:r>
            <a:endParaRPr lang="en-US" altLang="en-US" sz="1600"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endParaRPr>
          </a:p>
          <a:p>
            <a:pPr>
              <a:lnSpc>
                <a:spcPct val="100000"/>
              </a:lnSpc>
              <a:spcBef>
                <a:spcPts val="2000"/>
              </a:spcBef>
              <a:buNone/>
            </a:pPr>
            <a:r>
              <a:rPr lang="en-US" altLang="en-US" sz="1600"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Federal government</a:t>
            </a:r>
          </a:p>
          <a:p>
            <a:pPr marL="285750" indent="-285750">
              <a:lnSpc>
                <a:spcPct val="100000"/>
              </a:lnSpc>
              <a:spcBef>
                <a:spcPts val="600"/>
              </a:spcBef>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The safest investment you can make. Even if the U.S. government goes bankrupt, it is obligated to repay bonds.</a:t>
            </a:r>
          </a:p>
        </p:txBody>
      </p:sp>
      <p:sp>
        <p:nvSpPr>
          <p:cNvPr id="40" name="Text Placeholder 4">
            <a:extLst>
              <a:ext uri="{FF2B5EF4-FFF2-40B4-BE49-F238E27FC236}">
                <a16:creationId xmlns:a16="http://schemas.microsoft.com/office/drawing/2014/main" id="{6C3BAA4D-78E4-7E47-8D89-86918BC843DA}"/>
              </a:ext>
            </a:extLst>
          </p:cNvPr>
          <p:cNvSpPr txBox="1">
            <a:spLocks/>
          </p:cNvSpPr>
          <p:nvPr/>
        </p:nvSpPr>
        <p:spPr>
          <a:xfrm>
            <a:off x="9591392" y="2328048"/>
            <a:ext cx="4541615"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sz="2000" dirty="0"/>
              <a:t>Types</a:t>
            </a:r>
          </a:p>
        </p:txBody>
      </p:sp>
      <p:sp>
        <p:nvSpPr>
          <p:cNvPr id="21" name="Text Placeholder 4">
            <a:extLst>
              <a:ext uri="{FF2B5EF4-FFF2-40B4-BE49-F238E27FC236}">
                <a16:creationId xmlns:a16="http://schemas.microsoft.com/office/drawing/2014/main" id="{73E4B1D1-F003-FB40-8C16-60B8703C7538}"/>
              </a:ext>
            </a:extLst>
          </p:cNvPr>
          <p:cNvSpPr txBox="1">
            <a:spLocks/>
          </p:cNvSpPr>
          <p:nvPr/>
        </p:nvSpPr>
        <p:spPr>
          <a:xfrm>
            <a:off x="342145" y="459462"/>
            <a:ext cx="13831055" cy="990782"/>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Bonds</a:t>
            </a:r>
          </a:p>
        </p:txBody>
      </p:sp>
      <p:grpSp>
        <p:nvGrpSpPr>
          <p:cNvPr id="23" name="Group 22">
            <a:extLst>
              <a:ext uri="{FF2B5EF4-FFF2-40B4-BE49-F238E27FC236}">
                <a16:creationId xmlns:a16="http://schemas.microsoft.com/office/drawing/2014/main" id="{98502102-6540-9047-B2E2-D995E4B14F8E}"/>
              </a:ext>
            </a:extLst>
          </p:cNvPr>
          <p:cNvGrpSpPr/>
          <p:nvPr/>
        </p:nvGrpSpPr>
        <p:grpSpPr>
          <a:xfrm>
            <a:off x="12762742" y="274837"/>
            <a:ext cx="1452485" cy="677176"/>
            <a:chOff x="12762742" y="274837"/>
            <a:chExt cx="1452485" cy="677176"/>
          </a:xfrm>
        </p:grpSpPr>
        <p:pic>
          <p:nvPicPr>
            <p:cNvPr id="26" name="Graphic 25">
              <a:extLst>
                <a:ext uri="{FF2B5EF4-FFF2-40B4-BE49-F238E27FC236}">
                  <a16:creationId xmlns:a16="http://schemas.microsoft.com/office/drawing/2014/main" id="{6B4721A1-1623-8E42-BA12-AA1E63089F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71839" y="274837"/>
              <a:ext cx="1413236" cy="677176"/>
            </a:xfrm>
            <a:prstGeom prst="rect">
              <a:avLst/>
            </a:prstGeom>
          </p:spPr>
        </p:pic>
        <p:sp>
          <p:nvSpPr>
            <p:cNvPr id="29" name="Text Placeholder 2">
              <a:extLst>
                <a:ext uri="{FF2B5EF4-FFF2-40B4-BE49-F238E27FC236}">
                  <a16:creationId xmlns:a16="http://schemas.microsoft.com/office/drawing/2014/main" id="{BA97D5EB-6667-3E43-A859-1CA5CAA5562F}"/>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Saving and</a:t>
              </a:r>
            </a:p>
            <a:p>
              <a:pPr>
                <a:lnSpc>
                  <a:spcPts val="1300"/>
                </a:lnSpc>
                <a:spcBef>
                  <a:spcPts val="0"/>
                </a:spcBef>
              </a:pPr>
              <a:r>
                <a:rPr lang="en-US" sz="1300" spc="-10" dirty="0">
                  <a:solidFill>
                    <a:srgbClr val="FFFFFF"/>
                  </a:solidFill>
                </a:rPr>
                <a:t>investing</a:t>
              </a:r>
            </a:p>
          </p:txBody>
        </p:sp>
        <p:sp>
          <p:nvSpPr>
            <p:cNvPr id="30" name="Text Placeholder 3">
              <a:extLst>
                <a:ext uri="{FF2B5EF4-FFF2-40B4-BE49-F238E27FC236}">
                  <a16:creationId xmlns:a16="http://schemas.microsoft.com/office/drawing/2014/main" id="{9EEADBA5-FB10-F34B-AEEF-A759B3546D76}"/>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8</a:t>
              </a:r>
            </a:p>
          </p:txBody>
        </p:sp>
      </p:grpSp>
      <p:cxnSp>
        <p:nvCxnSpPr>
          <p:cNvPr id="2" name="Straight Connector 1">
            <a:extLst>
              <a:ext uri="{FF2B5EF4-FFF2-40B4-BE49-F238E27FC236}">
                <a16:creationId xmlns:a16="http://schemas.microsoft.com/office/drawing/2014/main" id="{1383C214-9BCB-C96B-02FC-1A22FC608653}"/>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4ADFBA13-3763-7F02-2EEC-7FDBF48647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38939" y="7528334"/>
            <a:ext cx="570886" cy="380591"/>
          </a:xfrm>
          <a:prstGeom prst="rect">
            <a:avLst/>
          </a:prstGeom>
        </p:spPr>
      </p:pic>
    </p:spTree>
    <p:extLst>
      <p:ext uri="{BB962C8B-B14F-4D97-AF65-F5344CB8AC3E}">
        <p14:creationId xmlns:p14="http://schemas.microsoft.com/office/powerpoint/2010/main" val="3577202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13</a:t>
            </a:fld>
            <a:endParaRPr lang="en-US" dirty="0">
              <a:latin typeface="Segoe UI" panose="020B0502040204020203" pitchFamily="34" charset="0"/>
              <a:sym typeface="Segoe UI" panose="020B0502040204020203" pitchFamily="34" charset="0"/>
            </a:endParaRPr>
          </a:p>
        </p:txBody>
      </p:sp>
      <p:cxnSp>
        <p:nvCxnSpPr>
          <p:cNvPr id="9" name="Straight Connector 8">
            <a:extLst>
              <a:ext uri="{FF2B5EF4-FFF2-40B4-BE49-F238E27FC236}">
                <a16:creationId xmlns:a16="http://schemas.microsoft.com/office/drawing/2014/main" id="{70EFD61B-D907-6B4A-843E-C4496ECA27EF}"/>
              </a:ext>
            </a:extLst>
          </p:cNvPr>
          <p:cNvCxnSpPr>
            <a:cxnSpLocks/>
          </p:cNvCxnSpPr>
          <p:nvPr/>
        </p:nvCxnSpPr>
        <p:spPr>
          <a:xfrm>
            <a:off x="457201" y="2218147"/>
            <a:ext cx="13715999"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3">
            <a:extLst>
              <a:ext uri="{FF2B5EF4-FFF2-40B4-BE49-F238E27FC236}">
                <a16:creationId xmlns:a16="http://schemas.microsoft.com/office/drawing/2014/main" id="{40B2C636-D498-4942-9C59-4E9C62AE7B24}"/>
              </a:ext>
            </a:extLst>
          </p:cNvPr>
          <p:cNvSpPr txBox="1">
            <a:spLocks/>
          </p:cNvSpPr>
          <p:nvPr/>
        </p:nvSpPr>
        <p:spPr>
          <a:xfrm>
            <a:off x="457202" y="2783065"/>
            <a:ext cx="4005484" cy="798335"/>
          </a:xfrm>
          <a:prstGeom prst="rect">
            <a:avLst/>
          </a:prstGeom>
        </p:spPr>
        <p:txBody>
          <a:bodyPr lIns="0" rIns="0"/>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None/>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Professionally managed portfolios made up of stocks, bonds and other investments.</a:t>
            </a:r>
          </a:p>
        </p:txBody>
      </p:sp>
      <p:sp>
        <p:nvSpPr>
          <p:cNvPr id="19" name="Text Placeholder 4">
            <a:extLst>
              <a:ext uri="{FF2B5EF4-FFF2-40B4-BE49-F238E27FC236}">
                <a16:creationId xmlns:a16="http://schemas.microsoft.com/office/drawing/2014/main" id="{6417586D-731A-984B-A298-311D04597A0B}"/>
              </a:ext>
            </a:extLst>
          </p:cNvPr>
          <p:cNvSpPr txBox="1">
            <a:spLocks/>
          </p:cNvSpPr>
          <p:nvPr/>
        </p:nvSpPr>
        <p:spPr>
          <a:xfrm>
            <a:off x="387102" y="2328048"/>
            <a:ext cx="4541615"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spcBef>
                <a:spcPts val="800"/>
              </a:spcBef>
            </a:pPr>
            <a:r>
              <a:rPr lang="en-US" altLang="en-US" sz="2000" dirty="0"/>
              <a:t>What they are</a:t>
            </a:r>
          </a:p>
        </p:txBody>
      </p:sp>
      <p:sp>
        <p:nvSpPr>
          <p:cNvPr id="28" name="Footer Placeholder 3">
            <a:extLst>
              <a:ext uri="{FF2B5EF4-FFF2-40B4-BE49-F238E27FC236}">
                <a16:creationId xmlns:a16="http://schemas.microsoft.com/office/drawing/2014/main" id="{409F8553-6384-C14E-A427-E3314C218EB7}"/>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Saving and investing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grpSp>
        <p:nvGrpSpPr>
          <p:cNvPr id="5" name="Group 4">
            <a:extLst>
              <a:ext uri="{FF2B5EF4-FFF2-40B4-BE49-F238E27FC236}">
                <a16:creationId xmlns:a16="http://schemas.microsoft.com/office/drawing/2014/main" id="{6FCD5607-01DE-2F49-9939-5188A33130D7}"/>
              </a:ext>
            </a:extLst>
          </p:cNvPr>
          <p:cNvGrpSpPr/>
          <p:nvPr/>
        </p:nvGrpSpPr>
        <p:grpSpPr>
          <a:xfrm>
            <a:off x="4928718" y="2324101"/>
            <a:ext cx="4632044" cy="4914900"/>
            <a:chOff x="4928718" y="2324101"/>
            <a:chExt cx="4632044" cy="4305300"/>
          </a:xfrm>
        </p:grpSpPr>
        <p:cxnSp>
          <p:nvCxnSpPr>
            <p:cNvPr id="20" name="Straight Connector 19">
              <a:extLst>
                <a:ext uri="{FF2B5EF4-FFF2-40B4-BE49-F238E27FC236}">
                  <a16:creationId xmlns:a16="http://schemas.microsoft.com/office/drawing/2014/main" id="{A6B354A3-375C-F04D-85C5-47BBBFB5F19A}"/>
                </a:ext>
              </a:extLst>
            </p:cNvPr>
            <p:cNvCxnSpPr>
              <a:cxnSpLocks/>
            </p:cNvCxnSpPr>
            <p:nvPr/>
          </p:nvCxnSpPr>
          <p:spPr>
            <a:xfrm>
              <a:off x="9550400" y="2324101"/>
              <a:ext cx="10362" cy="4305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C85E0CE-0DDB-8841-BC5B-2DB8580D9B4E}"/>
                </a:ext>
              </a:extLst>
            </p:cNvPr>
            <p:cNvCxnSpPr>
              <a:cxnSpLocks/>
            </p:cNvCxnSpPr>
            <p:nvPr/>
          </p:nvCxnSpPr>
          <p:spPr>
            <a:xfrm>
              <a:off x="4928718" y="2324101"/>
              <a:ext cx="0" cy="4305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grpSp>
      <p:sp>
        <p:nvSpPr>
          <p:cNvPr id="27" name="Text Placeholder 3">
            <a:extLst>
              <a:ext uri="{FF2B5EF4-FFF2-40B4-BE49-F238E27FC236}">
                <a16:creationId xmlns:a16="http://schemas.microsoft.com/office/drawing/2014/main" id="{0A6498AF-394E-E04A-A84F-C69623D14229}"/>
              </a:ext>
            </a:extLst>
          </p:cNvPr>
          <p:cNvSpPr txBox="1">
            <a:spLocks/>
          </p:cNvSpPr>
          <p:nvPr/>
        </p:nvSpPr>
        <p:spPr>
          <a:xfrm>
            <a:off x="5087939" y="2783064"/>
            <a:ext cx="3837213" cy="1519995"/>
          </a:xfrm>
          <a:prstGeom prst="rect">
            <a:avLst/>
          </a:prstGeom>
        </p:spPr>
        <p:txBody>
          <a:bodyPr lIns="0" rIns="0"/>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None/>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Allows small investors to take advantage of professional account management and diversification normally only available to large investors.</a:t>
            </a:r>
          </a:p>
        </p:txBody>
      </p:sp>
      <p:sp>
        <p:nvSpPr>
          <p:cNvPr id="33" name="Text Placeholder 4">
            <a:extLst>
              <a:ext uri="{FF2B5EF4-FFF2-40B4-BE49-F238E27FC236}">
                <a16:creationId xmlns:a16="http://schemas.microsoft.com/office/drawing/2014/main" id="{8A61802F-69B7-0D46-94D2-89FD6C849883}"/>
              </a:ext>
            </a:extLst>
          </p:cNvPr>
          <p:cNvSpPr txBox="1">
            <a:spLocks/>
          </p:cNvSpPr>
          <p:nvPr/>
        </p:nvSpPr>
        <p:spPr>
          <a:xfrm>
            <a:off x="4989247" y="2328048"/>
            <a:ext cx="4541615"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sz="2000" dirty="0">
                <a:ea typeface="ＭＳ Ｐゴシック" panose="020B0600070205080204" pitchFamily="34" charset="-128"/>
              </a:rPr>
              <a:t>Advantages</a:t>
            </a:r>
          </a:p>
        </p:txBody>
      </p:sp>
      <p:sp>
        <p:nvSpPr>
          <p:cNvPr id="36" name="Text Placeholder 3">
            <a:extLst>
              <a:ext uri="{FF2B5EF4-FFF2-40B4-BE49-F238E27FC236}">
                <a16:creationId xmlns:a16="http://schemas.microsoft.com/office/drawing/2014/main" id="{77C3C1B1-458B-D146-9B29-DD54D49778F8}"/>
              </a:ext>
            </a:extLst>
          </p:cNvPr>
          <p:cNvSpPr txBox="1">
            <a:spLocks/>
          </p:cNvSpPr>
          <p:nvPr/>
        </p:nvSpPr>
        <p:spPr>
          <a:xfrm>
            <a:off x="9686926" y="2809959"/>
            <a:ext cx="4554451" cy="4612818"/>
          </a:xfrm>
          <a:prstGeom prst="rect">
            <a:avLst/>
          </a:prstGeom>
        </p:spPr>
        <p:txBody>
          <a:bodyPr lIns="0"/>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7938" indent="-7938">
              <a:spcBef>
                <a:spcPts val="800"/>
              </a:spcBef>
              <a:buNone/>
            </a:pPr>
            <a:r>
              <a:rPr lang="en-US" altLang="en-US" sz="1600"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Balanced fund </a:t>
            </a: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includes a variety of stocks </a:t>
            </a:r>
            <a:b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and bonds</a:t>
            </a:r>
          </a:p>
          <a:p>
            <a:pPr marL="7938" indent="-7938">
              <a:spcBef>
                <a:spcPts val="800"/>
              </a:spcBef>
              <a:buNone/>
            </a:pPr>
            <a:r>
              <a:rPr lang="en-US" altLang="en-US" sz="1600"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Global bond fund </a:t>
            </a: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has corporate bonds of companies from around the world</a:t>
            </a:r>
          </a:p>
          <a:p>
            <a:pPr marL="7938" indent="-7938">
              <a:spcBef>
                <a:spcPts val="800"/>
              </a:spcBef>
              <a:buNone/>
            </a:pPr>
            <a:r>
              <a:rPr lang="en-US" altLang="en-US" sz="1600"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Global stock fund </a:t>
            </a: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has stocks from companies </a:t>
            </a:r>
            <a:b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in many parts of the world</a:t>
            </a:r>
          </a:p>
          <a:p>
            <a:pPr marL="7938" indent="-7938">
              <a:spcBef>
                <a:spcPts val="800"/>
              </a:spcBef>
              <a:buNone/>
            </a:pPr>
            <a:r>
              <a:rPr lang="en-US" altLang="en-US" sz="1600"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Growth fund </a:t>
            </a: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emphasizes companies expected </a:t>
            </a:r>
            <a:b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to increase in value; also has higher risk</a:t>
            </a:r>
          </a:p>
          <a:p>
            <a:pPr marL="7938" indent="-7938">
              <a:spcBef>
                <a:spcPts val="800"/>
              </a:spcBef>
              <a:buNone/>
            </a:pPr>
            <a:r>
              <a:rPr lang="en-US" altLang="en-US" sz="1600"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Income fund </a:t>
            </a: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features stocks and bonds with </a:t>
            </a:r>
            <a:b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high dividends and interest</a:t>
            </a:r>
          </a:p>
          <a:p>
            <a:pPr marL="7938" indent="-7938">
              <a:spcBef>
                <a:spcPts val="800"/>
              </a:spcBef>
              <a:buNone/>
            </a:pPr>
            <a:r>
              <a:rPr lang="en-US" altLang="en-US" sz="1600"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Industry fund </a:t>
            </a: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invests in stocks of companies </a:t>
            </a:r>
            <a:b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in a single industry </a:t>
            </a:r>
            <a:r>
              <a:rPr lang="en-US" altLang="en-US" sz="1600" dirty="0">
                <a:solidFill>
                  <a:srgbClr val="0026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such as technology, </a:t>
            </a:r>
            <a:b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healthcare, banking</a:t>
            </a:r>
            <a:r>
              <a:rPr lang="en-US" altLang="en-US" sz="1600" dirty="0">
                <a:solidFill>
                  <a:srgbClr val="002677"/>
                </a:solidFill>
                <a:latin typeface="Segoe UI Historic" panose="020B0502040204020203" pitchFamily="34" charset="0"/>
                <a:ea typeface="Segoe UI Historic" panose="020B0502040204020203" pitchFamily="34" charset="0"/>
                <a:cs typeface="Segoe UI Historic" panose="020B0502040204020203" pitchFamily="34" charset="0"/>
              </a:rPr>
              <a:t>)</a:t>
            </a:r>
            <a:endPar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endParaRPr>
          </a:p>
          <a:p>
            <a:pPr marL="7938" indent="-7938">
              <a:spcBef>
                <a:spcPts val="800"/>
              </a:spcBef>
              <a:buNone/>
            </a:pPr>
            <a:r>
              <a:rPr lang="en-US" altLang="en-US" sz="1600"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Municipal bond fund </a:t>
            </a: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features debt instruments of state and local governments</a:t>
            </a:r>
          </a:p>
          <a:p>
            <a:pPr marL="7938" indent="-7938">
              <a:spcBef>
                <a:spcPts val="800"/>
              </a:spcBef>
              <a:buNone/>
            </a:pPr>
            <a:r>
              <a:rPr lang="en-US" altLang="en-US" sz="1600"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Regional stock fund </a:t>
            </a: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involves stocks of companies from one geographic region of the world </a:t>
            </a:r>
            <a:r>
              <a:rPr lang="en-US" altLang="en-US" sz="1600" dirty="0">
                <a:solidFill>
                  <a:srgbClr val="0026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such as Asia or Latin America</a:t>
            </a:r>
            <a:r>
              <a:rPr lang="en-US" altLang="en-US" sz="1600" dirty="0">
                <a:solidFill>
                  <a:srgbClr val="002677"/>
                </a:solidFill>
                <a:latin typeface="Segoe UI Historic" panose="020B0502040204020203" pitchFamily="34" charset="0"/>
                <a:ea typeface="Segoe UI Historic" panose="020B0502040204020203" pitchFamily="34" charset="0"/>
                <a:cs typeface="Segoe UI Historic" panose="020B0502040204020203" pitchFamily="34" charset="0"/>
              </a:rPr>
              <a:t>)</a:t>
            </a:r>
            <a:endPar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40" name="Text Placeholder 4">
            <a:extLst>
              <a:ext uri="{FF2B5EF4-FFF2-40B4-BE49-F238E27FC236}">
                <a16:creationId xmlns:a16="http://schemas.microsoft.com/office/drawing/2014/main" id="{6C3BAA4D-78E4-7E47-8D89-86918BC843DA}"/>
              </a:ext>
            </a:extLst>
          </p:cNvPr>
          <p:cNvSpPr txBox="1">
            <a:spLocks/>
          </p:cNvSpPr>
          <p:nvPr/>
        </p:nvSpPr>
        <p:spPr>
          <a:xfrm>
            <a:off x="9591392" y="2328048"/>
            <a:ext cx="4541615"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sz="2000" dirty="0"/>
              <a:t>Types</a:t>
            </a:r>
          </a:p>
        </p:txBody>
      </p:sp>
      <p:sp>
        <p:nvSpPr>
          <p:cNvPr id="21" name="Text Placeholder 4">
            <a:extLst>
              <a:ext uri="{FF2B5EF4-FFF2-40B4-BE49-F238E27FC236}">
                <a16:creationId xmlns:a16="http://schemas.microsoft.com/office/drawing/2014/main" id="{73E4B1D1-F003-FB40-8C16-60B8703C7538}"/>
              </a:ext>
            </a:extLst>
          </p:cNvPr>
          <p:cNvSpPr txBox="1">
            <a:spLocks/>
          </p:cNvSpPr>
          <p:nvPr/>
        </p:nvSpPr>
        <p:spPr>
          <a:xfrm>
            <a:off x="342145" y="459462"/>
            <a:ext cx="13831055" cy="990782"/>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Mutual funds</a:t>
            </a:r>
          </a:p>
        </p:txBody>
      </p:sp>
      <p:sp>
        <p:nvSpPr>
          <p:cNvPr id="17" name="Text Placeholder 3">
            <a:extLst>
              <a:ext uri="{FF2B5EF4-FFF2-40B4-BE49-F238E27FC236}">
                <a16:creationId xmlns:a16="http://schemas.microsoft.com/office/drawing/2014/main" id="{EEB60396-B9B4-D447-86DA-4BA25715DD60}"/>
              </a:ext>
            </a:extLst>
          </p:cNvPr>
          <p:cNvSpPr txBox="1">
            <a:spLocks/>
          </p:cNvSpPr>
          <p:nvPr/>
        </p:nvSpPr>
        <p:spPr>
          <a:xfrm>
            <a:off x="453186" y="4134312"/>
            <a:ext cx="4009491" cy="2250619"/>
          </a:xfrm>
          <a:prstGeom prst="rect">
            <a:avLst/>
          </a:prstGeom>
        </p:spPr>
        <p:txBody>
          <a:bodyPr lIns="0" rIns="0"/>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85750" indent="-277813">
              <a:lnSpc>
                <a:spcPct val="100000"/>
              </a:lnSpc>
              <a:spcBef>
                <a:spcPts val="1200"/>
              </a:spcBef>
            </a:pPr>
            <a:r>
              <a:rPr lang="en-US" sz="1600" dirty="0">
                <a:solidFill>
                  <a:schemeClr val="tx2"/>
                </a:solidFill>
                <a:effectLst/>
                <a:latin typeface="Segoe UI" panose="020B0502040204020203" pitchFamily="34" charset="0"/>
                <a:cs typeface="Segoe UI" panose="020B0502040204020203" pitchFamily="34" charset="0"/>
              </a:rPr>
              <a:t>Individuals pool their money together and the fund uses it to invest in stocks, bonds and other investments </a:t>
            </a:r>
          </a:p>
          <a:p>
            <a:pPr marL="285750" indent="-277813">
              <a:lnSpc>
                <a:spcPct val="100000"/>
              </a:lnSpc>
              <a:spcBef>
                <a:spcPts val="1200"/>
              </a:spcBef>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Profits returned to shareholders monthly, quarterly or semiannually in the form </a:t>
            </a:r>
            <a:b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of dividends</a:t>
            </a:r>
          </a:p>
        </p:txBody>
      </p:sp>
      <p:sp>
        <p:nvSpPr>
          <p:cNvPr id="23" name="Text Placeholder 4">
            <a:extLst>
              <a:ext uri="{FF2B5EF4-FFF2-40B4-BE49-F238E27FC236}">
                <a16:creationId xmlns:a16="http://schemas.microsoft.com/office/drawing/2014/main" id="{49E68422-2516-EC43-A85B-EA9E42FDB4DF}"/>
              </a:ext>
            </a:extLst>
          </p:cNvPr>
          <p:cNvSpPr txBox="1">
            <a:spLocks/>
          </p:cNvSpPr>
          <p:nvPr/>
        </p:nvSpPr>
        <p:spPr>
          <a:xfrm>
            <a:off x="354495" y="3679296"/>
            <a:ext cx="4541615"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sz="2000" dirty="0">
                <a:ea typeface="ＭＳ Ｐゴシック" panose="020B0600070205080204" pitchFamily="34" charset="-128"/>
              </a:rPr>
              <a:t>How they work</a:t>
            </a:r>
          </a:p>
        </p:txBody>
      </p:sp>
      <p:grpSp>
        <p:nvGrpSpPr>
          <p:cNvPr id="26" name="Group 25">
            <a:extLst>
              <a:ext uri="{FF2B5EF4-FFF2-40B4-BE49-F238E27FC236}">
                <a16:creationId xmlns:a16="http://schemas.microsoft.com/office/drawing/2014/main" id="{FF817C27-5E2D-AE4E-BBBD-CD8097A572DE}"/>
              </a:ext>
            </a:extLst>
          </p:cNvPr>
          <p:cNvGrpSpPr/>
          <p:nvPr/>
        </p:nvGrpSpPr>
        <p:grpSpPr>
          <a:xfrm>
            <a:off x="12762742" y="274837"/>
            <a:ext cx="1452485" cy="677176"/>
            <a:chOff x="12762742" y="274837"/>
            <a:chExt cx="1452485" cy="677176"/>
          </a:xfrm>
        </p:grpSpPr>
        <p:pic>
          <p:nvPicPr>
            <p:cNvPr id="29" name="Graphic 28">
              <a:extLst>
                <a:ext uri="{FF2B5EF4-FFF2-40B4-BE49-F238E27FC236}">
                  <a16:creationId xmlns:a16="http://schemas.microsoft.com/office/drawing/2014/main" id="{343F031A-98D3-504F-BC61-1BD142A4F3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71839" y="274837"/>
              <a:ext cx="1413236" cy="677176"/>
            </a:xfrm>
            <a:prstGeom prst="rect">
              <a:avLst/>
            </a:prstGeom>
          </p:spPr>
        </p:pic>
        <p:sp>
          <p:nvSpPr>
            <p:cNvPr id="30" name="Text Placeholder 2">
              <a:extLst>
                <a:ext uri="{FF2B5EF4-FFF2-40B4-BE49-F238E27FC236}">
                  <a16:creationId xmlns:a16="http://schemas.microsoft.com/office/drawing/2014/main" id="{4DFDF490-9D88-E142-8D70-C8CF2F8A40BD}"/>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Saving and</a:t>
              </a:r>
            </a:p>
            <a:p>
              <a:pPr>
                <a:lnSpc>
                  <a:spcPts val="1300"/>
                </a:lnSpc>
                <a:spcBef>
                  <a:spcPts val="0"/>
                </a:spcBef>
              </a:pPr>
              <a:r>
                <a:rPr lang="en-US" sz="1300" spc="-10" dirty="0">
                  <a:solidFill>
                    <a:srgbClr val="FFFFFF"/>
                  </a:solidFill>
                </a:rPr>
                <a:t>investing</a:t>
              </a:r>
            </a:p>
          </p:txBody>
        </p:sp>
        <p:sp>
          <p:nvSpPr>
            <p:cNvPr id="31" name="Text Placeholder 3">
              <a:extLst>
                <a:ext uri="{FF2B5EF4-FFF2-40B4-BE49-F238E27FC236}">
                  <a16:creationId xmlns:a16="http://schemas.microsoft.com/office/drawing/2014/main" id="{C73DCE00-6126-4B45-B1C1-77D4F216CC60}"/>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8</a:t>
              </a:r>
            </a:p>
          </p:txBody>
        </p:sp>
      </p:grpSp>
      <p:cxnSp>
        <p:nvCxnSpPr>
          <p:cNvPr id="2" name="Straight Connector 1">
            <a:extLst>
              <a:ext uri="{FF2B5EF4-FFF2-40B4-BE49-F238E27FC236}">
                <a16:creationId xmlns:a16="http://schemas.microsoft.com/office/drawing/2014/main" id="{C496F0DB-7BF1-C17A-5BFD-38075A48D8CB}"/>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7E22D298-A4A4-826C-5441-22D3E8A1F8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38939" y="7528334"/>
            <a:ext cx="570886" cy="380591"/>
          </a:xfrm>
          <a:prstGeom prst="rect">
            <a:avLst/>
          </a:prstGeom>
        </p:spPr>
      </p:pic>
    </p:spTree>
    <p:extLst>
      <p:ext uri="{BB962C8B-B14F-4D97-AF65-F5344CB8AC3E}">
        <p14:creationId xmlns:p14="http://schemas.microsoft.com/office/powerpoint/2010/main" val="1282087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14</a:t>
            </a:fld>
            <a:endParaRPr lang="en-US" dirty="0">
              <a:latin typeface="Segoe UI" panose="020B0502040204020203" pitchFamily="34" charset="0"/>
              <a:sym typeface="Segoe UI" panose="020B0502040204020203" pitchFamily="34" charset="0"/>
            </a:endParaRPr>
          </a:p>
        </p:txBody>
      </p:sp>
      <p:cxnSp>
        <p:nvCxnSpPr>
          <p:cNvPr id="9" name="Straight Connector 8">
            <a:extLst>
              <a:ext uri="{FF2B5EF4-FFF2-40B4-BE49-F238E27FC236}">
                <a16:creationId xmlns:a16="http://schemas.microsoft.com/office/drawing/2014/main" id="{70EFD61B-D907-6B4A-843E-C4496ECA27EF}"/>
              </a:ext>
            </a:extLst>
          </p:cNvPr>
          <p:cNvCxnSpPr>
            <a:cxnSpLocks/>
          </p:cNvCxnSpPr>
          <p:nvPr/>
        </p:nvCxnSpPr>
        <p:spPr>
          <a:xfrm>
            <a:off x="457201" y="2218147"/>
            <a:ext cx="13715999"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3">
            <a:extLst>
              <a:ext uri="{FF2B5EF4-FFF2-40B4-BE49-F238E27FC236}">
                <a16:creationId xmlns:a16="http://schemas.microsoft.com/office/drawing/2014/main" id="{40B2C636-D498-4942-9C59-4E9C62AE7B24}"/>
              </a:ext>
            </a:extLst>
          </p:cNvPr>
          <p:cNvSpPr txBox="1">
            <a:spLocks/>
          </p:cNvSpPr>
          <p:nvPr/>
        </p:nvSpPr>
        <p:spPr>
          <a:xfrm>
            <a:off x="457201" y="2783065"/>
            <a:ext cx="4222373" cy="1331735"/>
          </a:xfrm>
          <a:prstGeom prst="rect">
            <a:avLst/>
          </a:prstGeom>
        </p:spPr>
        <p:txBody>
          <a:bodyPr lIns="0" rIns="0"/>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None/>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Stock represents ownership of a corporation. Stockholders own a share of the company and are entitled to a share of the profits, as well as a vote in how the company is run.</a:t>
            </a:r>
          </a:p>
        </p:txBody>
      </p:sp>
      <p:sp>
        <p:nvSpPr>
          <p:cNvPr id="19" name="Text Placeholder 4">
            <a:extLst>
              <a:ext uri="{FF2B5EF4-FFF2-40B4-BE49-F238E27FC236}">
                <a16:creationId xmlns:a16="http://schemas.microsoft.com/office/drawing/2014/main" id="{6417586D-731A-984B-A298-311D04597A0B}"/>
              </a:ext>
            </a:extLst>
          </p:cNvPr>
          <p:cNvSpPr txBox="1">
            <a:spLocks/>
          </p:cNvSpPr>
          <p:nvPr/>
        </p:nvSpPr>
        <p:spPr>
          <a:xfrm>
            <a:off x="387102" y="2328048"/>
            <a:ext cx="4541615"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spcBef>
                <a:spcPts val="800"/>
              </a:spcBef>
            </a:pPr>
            <a:r>
              <a:rPr lang="en-US" altLang="en-US" sz="2000" dirty="0"/>
              <a:t>What they are</a:t>
            </a:r>
          </a:p>
        </p:txBody>
      </p:sp>
      <p:sp>
        <p:nvSpPr>
          <p:cNvPr id="28" name="Footer Placeholder 3">
            <a:extLst>
              <a:ext uri="{FF2B5EF4-FFF2-40B4-BE49-F238E27FC236}">
                <a16:creationId xmlns:a16="http://schemas.microsoft.com/office/drawing/2014/main" id="{409F8553-6384-C14E-A427-E3314C218EB7}"/>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Saving and investing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grpSp>
        <p:nvGrpSpPr>
          <p:cNvPr id="5" name="Group 4">
            <a:extLst>
              <a:ext uri="{FF2B5EF4-FFF2-40B4-BE49-F238E27FC236}">
                <a16:creationId xmlns:a16="http://schemas.microsoft.com/office/drawing/2014/main" id="{6FCD5607-01DE-2F49-9939-5188A33130D7}"/>
              </a:ext>
            </a:extLst>
          </p:cNvPr>
          <p:cNvGrpSpPr/>
          <p:nvPr/>
        </p:nvGrpSpPr>
        <p:grpSpPr>
          <a:xfrm>
            <a:off x="4928718" y="2324101"/>
            <a:ext cx="4632044" cy="3467099"/>
            <a:chOff x="4928718" y="2324101"/>
            <a:chExt cx="4632044" cy="4305300"/>
          </a:xfrm>
        </p:grpSpPr>
        <p:cxnSp>
          <p:nvCxnSpPr>
            <p:cNvPr id="20" name="Straight Connector 19">
              <a:extLst>
                <a:ext uri="{FF2B5EF4-FFF2-40B4-BE49-F238E27FC236}">
                  <a16:creationId xmlns:a16="http://schemas.microsoft.com/office/drawing/2014/main" id="{A6B354A3-375C-F04D-85C5-47BBBFB5F19A}"/>
                </a:ext>
              </a:extLst>
            </p:cNvPr>
            <p:cNvCxnSpPr>
              <a:cxnSpLocks/>
            </p:cNvCxnSpPr>
            <p:nvPr/>
          </p:nvCxnSpPr>
          <p:spPr>
            <a:xfrm>
              <a:off x="9550400" y="2324101"/>
              <a:ext cx="10362" cy="4305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C85E0CE-0DDB-8841-BC5B-2DB8580D9B4E}"/>
                </a:ext>
              </a:extLst>
            </p:cNvPr>
            <p:cNvCxnSpPr>
              <a:cxnSpLocks/>
            </p:cNvCxnSpPr>
            <p:nvPr/>
          </p:nvCxnSpPr>
          <p:spPr>
            <a:xfrm>
              <a:off x="4928718" y="2324101"/>
              <a:ext cx="0" cy="4305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grpSp>
      <p:sp>
        <p:nvSpPr>
          <p:cNvPr id="27" name="Text Placeholder 3">
            <a:extLst>
              <a:ext uri="{FF2B5EF4-FFF2-40B4-BE49-F238E27FC236}">
                <a16:creationId xmlns:a16="http://schemas.microsoft.com/office/drawing/2014/main" id="{0A6498AF-394E-E04A-A84F-C69623D14229}"/>
              </a:ext>
            </a:extLst>
          </p:cNvPr>
          <p:cNvSpPr txBox="1">
            <a:spLocks/>
          </p:cNvSpPr>
          <p:nvPr/>
        </p:nvSpPr>
        <p:spPr>
          <a:xfrm>
            <a:off x="5087939" y="2783064"/>
            <a:ext cx="4213314" cy="2169936"/>
          </a:xfrm>
          <a:prstGeom prst="rect">
            <a:avLst/>
          </a:prstGeom>
        </p:spPr>
        <p:txBody>
          <a:bodyPr lIns="0" rIns="0"/>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85750" indent="-285750">
              <a:lnSpc>
                <a:spcPct val="100000"/>
              </a:lnSpc>
              <a:spcBef>
                <a:spcPts val="1200"/>
              </a:spcBef>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Company profits may be divided among shareholders in the form of dividends. Dividends are usually paid quarterly</a:t>
            </a:r>
          </a:p>
          <a:p>
            <a:pPr marL="285750" indent="-285750">
              <a:lnSpc>
                <a:spcPct val="100000"/>
              </a:lnSpc>
              <a:spcBef>
                <a:spcPts val="1200"/>
              </a:spcBef>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Larger profits can be made through an increase in the value of the stock on the open market</a:t>
            </a:r>
          </a:p>
        </p:txBody>
      </p:sp>
      <p:sp>
        <p:nvSpPr>
          <p:cNvPr id="33" name="Text Placeholder 4">
            <a:extLst>
              <a:ext uri="{FF2B5EF4-FFF2-40B4-BE49-F238E27FC236}">
                <a16:creationId xmlns:a16="http://schemas.microsoft.com/office/drawing/2014/main" id="{8A61802F-69B7-0D46-94D2-89FD6C849883}"/>
              </a:ext>
            </a:extLst>
          </p:cNvPr>
          <p:cNvSpPr txBox="1">
            <a:spLocks/>
          </p:cNvSpPr>
          <p:nvPr/>
        </p:nvSpPr>
        <p:spPr>
          <a:xfrm>
            <a:off x="4989247" y="2328048"/>
            <a:ext cx="4541615"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sz="2000" dirty="0">
                <a:ea typeface="ＭＳ Ｐゴシック" panose="020B0600070205080204" pitchFamily="34" charset="-128"/>
              </a:rPr>
              <a:t>How earnings are made</a:t>
            </a:r>
          </a:p>
        </p:txBody>
      </p:sp>
      <p:sp>
        <p:nvSpPr>
          <p:cNvPr id="36" name="Text Placeholder 3">
            <a:extLst>
              <a:ext uri="{FF2B5EF4-FFF2-40B4-BE49-F238E27FC236}">
                <a16:creationId xmlns:a16="http://schemas.microsoft.com/office/drawing/2014/main" id="{77C3C1B1-458B-D146-9B29-DD54D49778F8}"/>
              </a:ext>
            </a:extLst>
          </p:cNvPr>
          <p:cNvSpPr txBox="1">
            <a:spLocks/>
          </p:cNvSpPr>
          <p:nvPr/>
        </p:nvSpPr>
        <p:spPr>
          <a:xfrm>
            <a:off x="9686926" y="2783064"/>
            <a:ext cx="4656599" cy="874535"/>
          </a:xfrm>
          <a:prstGeom prst="rect">
            <a:avLst/>
          </a:prstGeom>
        </p:spPr>
        <p:txBody>
          <a:bodyPr lIns="0"/>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85750" indent="-285750">
              <a:lnSpc>
                <a:spcPct val="100000"/>
              </a:lnSpc>
              <a:spcBef>
                <a:spcPts val="1200"/>
              </a:spcBef>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If the market value goes up, the gain can be considerable</a:t>
            </a:r>
          </a:p>
          <a:p>
            <a:pPr marL="285750" indent="-285750">
              <a:lnSpc>
                <a:spcPct val="100000"/>
              </a:lnSpc>
              <a:spcBef>
                <a:spcPts val="1200"/>
              </a:spcBef>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Money is easily accessible</a:t>
            </a:r>
          </a:p>
        </p:txBody>
      </p:sp>
      <p:sp>
        <p:nvSpPr>
          <p:cNvPr id="40" name="Text Placeholder 4">
            <a:extLst>
              <a:ext uri="{FF2B5EF4-FFF2-40B4-BE49-F238E27FC236}">
                <a16:creationId xmlns:a16="http://schemas.microsoft.com/office/drawing/2014/main" id="{6C3BAA4D-78E4-7E47-8D89-86918BC843DA}"/>
              </a:ext>
            </a:extLst>
          </p:cNvPr>
          <p:cNvSpPr txBox="1">
            <a:spLocks/>
          </p:cNvSpPr>
          <p:nvPr/>
        </p:nvSpPr>
        <p:spPr>
          <a:xfrm>
            <a:off x="9591392" y="2328048"/>
            <a:ext cx="4541615"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sz="2000" dirty="0">
                <a:ea typeface="ＭＳ Ｐゴシック" panose="020B0600070205080204" pitchFamily="34" charset="-128"/>
              </a:rPr>
              <a:t>Advantages</a:t>
            </a:r>
          </a:p>
        </p:txBody>
      </p:sp>
      <p:sp>
        <p:nvSpPr>
          <p:cNvPr id="21" name="Text Placeholder 4">
            <a:extLst>
              <a:ext uri="{FF2B5EF4-FFF2-40B4-BE49-F238E27FC236}">
                <a16:creationId xmlns:a16="http://schemas.microsoft.com/office/drawing/2014/main" id="{73E4B1D1-F003-FB40-8C16-60B8703C7538}"/>
              </a:ext>
            </a:extLst>
          </p:cNvPr>
          <p:cNvSpPr txBox="1">
            <a:spLocks/>
          </p:cNvSpPr>
          <p:nvPr/>
        </p:nvSpPr>
        <p:spPr>
          <a:xfrm>
            <a:off x="342145" y="459462"/>
            <a:ext cx="13831055" cy="990782"/>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Stocks</a:t>
            </a:r>
          </a:p>
        </p:txBody>
      </p:sp>
      <p:sp>
        <p:nvSpPr>
          <p:cNvPr id="26" name="Text Placeholder 3">
            <a:extLst>
              <a:ext uri="{FF2B5EF4-FFF2-40B4-BE49-F238E27FC236}">
                <a16:creationId xmlns:a16="http://schemas.microsoft.com/office/drawing/2014/main" id="{AB323176-A003-2F4E-8DA2-8C78CF686BF0}"/>
              </a:ext>
            </a:extLst>
          </p:cNvPr>
          <p:cNvSpPr txBox="1">
            <a:spLocks/>
          </p:cNvSpPr>
          <p:nvPr/>
        </p:nvSpPr>
        <p:spPr>
          <a:xfrm>
            <a:off x="9686926" y="4530500"/>
            <a:ext cx="4656599" cy="1116583"/>
          </a:xfrm>
          <a:prstGeom prst="rect">
            <a:avLst/>
          </a:prstGeom>
        </p:spPr>
        <p:txBody>
          <a:bodyPr lIns="0"/>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85750" indent="-285750">
              <a:lnSpc>
                <a:spcPct val="100000"/>
              </a:lnSpc>
              <a:spcBef>
                <a:spcPts val="1200"/>
              </a:spcBef>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If market value goes down, the loss can </a:t>
            </a:r>
            <a:b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be considerable</a:t>
            </a:r>
          </a:p>
          <a:p>
            <a:pPr marL="285750" indent="-285750">
              <a:lnSpc>
                <a:spcPct val="100000"/>
              </a:lnSpc>
              <a:spcBef>
                <a:spcPts val="1200"/>
              </a:spcBef>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Selecting and managing stock often requires study and the help of a good brokerage firm</a:t>
            </a:r>
          </a:p>
        </p:txBody>
      </p:sp>
      <p:sp>
        <p:nvSpPr>
          <p:cNvPr id="29" name="Text Placeholder 4">
            <a:extLst>
              <a:ext uri="{FF2B5EF4-FFF2-40B4-BE49-F238E27FC236}">
                <a16:creationId xmlns:a16="http://schemas.microsoft.com/office/drawing/2014/main" id="{DBF12FCB-686F-9E4D-A82B-30F0A50D7243}"/>
              </a:ext>
            </a:extLst>
          </p:cNvPr>
          <p:cNvSpPr txBox="1">
            <a:spLocks/>
          </p:cNvSpPr>
          <p:nvPr/>
        </p:nvSpPr>
        <p:spPr>
          <a:xfrm>
            <a:off x="9591392" y="4075484"/>
            <a:ext cx="4541615"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sz="2000" dirty="0">
                <a:ea typeface="ＭＳ Ｐゴシック" panose="020B0600070205080204" pitchFamily="34" charset="-128"/>
              </a:rPr>
              <a:t>Disadvantages</a:t>
            </a:r>
          </a:p>
        </p:txBody>
      </p:sp>
      <p:grpSp>
        <p:nvGrpSpPr>
          <p:cNvPr id="23" name="Group 22">
            <a:extLst>
              <a:ext uri="{FF2B5EF4-FFF2-40B4-BE49-F238E27FC236}">
                <a16:creationId xmlns:a16="http://schemas.microsoft.com/office/drawing/2014/main" id="{6B013A07-07C6-144C-8A05-07BFE8397E24}"/>
              </a:ext>
            </a:extLst>
          </p:cNvPr>
          <p:cNvGrpSpPr/>
          <p:nvPr/>
        </p:nvGrpSpPr>
        <p:grpSpPr>
          <a:xfrm>
            <a:off x="12762742" y="274837"/>
            <a:ext cx="1452485" cy="677176"/>
            <a:chOff x="12762742" y="274837"/>
            <a:chExt cx="1452485" cy="677176"/>
          </a:xfrm>
        </p:grpSpPr>
        <p:pic>
          <p:nvPicPr>
            <p:cNvPr id="30" name="Graphic 29">
              <a:extLst>
                <a:ext uri="{FF2B5EF4-FFF2-40B4-BE49-F238E27FC236}">
                  <a16:creationId xmlns:a16="http://schemas.microsoft.com/office/drawing/2014/main" id="{96A6AE0A-2E3C-A342-BDB1-C0F4C41339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71839" y="274837"/>
              <a:ext cx="1413236" cy="677176"/>
            </a:xfrm>
            <a:prstGeom prst="rect">
              <a:avLst/>
            </a:prstGeom>
          </p:spPr>
        </p:pic>
        <p:sp>
          <p:nvSpPr>
            <p:cNvPr id="31" name="Text Placeholder 2">
              <a:extLst>
                <a:ext uri="{FF2B5EF4-FFF2-40B4-BE49-F238E27FC236}">
                  <a16:creationId xmlns:a16="http://schemas.microsoft.com/office/drawing/2014/main" id="{DFA8EE28-806A-1A46-B9B6-37EB833E1CFB}"/>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Saving and</a:t>
              </a:r>
            </a:p>
            <a:p>
              <a:pPr>
                <a:lnSpc>
                  <a:spcPts val="1300"/>
                </a:lnSpc>
                <a:spcBef>
                  <a:spcPts val="0"/>
                </a:spcBef>
              </a:pPr>
              <a:r>
                <a:rPr lang="en-US" sz="1300" spc="-10" dirty="0">
                  <a:solidFill>
                    <a:srgbClr val="FFFFFF"/>
                  </a:solidFill>
                </a:rPr>
                <a:t>investing</a:t>
              </a:r>
            </a:p>
          </p:txBody>
        </p:sp>
        <p:sp>
          <p:nvSpPr>
            <p:cNvPr id="34" name="Text Placeholder 3">
              <a:extLst>
                <a:ext uri="{FF2B5EF4-FFF2-40B4-BE49-F238E27FC236}">
                  <a16:creationId xmlns:a16="http://schemas.microsoft.com/office/drawing/2014/main" id="{5E30656D-9E91-4441-BE93-26FF53BD32EB}"/>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8</a:t>
              </a:r>
            </a:p>
          </p:txBody>
        </p:sp>
      </p:grpSp>
      <p:cxnSp>
        <p:nvCxnSpPr>
          <p:cNvPr id="2" name="Straight Connector 1">
            <a:extLst>
              <a:ext uri="{FF2B5EF4-FFF2-40B4-BE49-F238E27FC236}">
                <a16:creationId xmlns:a16="http://schemas.microsoft.com/office/drawing/2014/main" id="{20003CAE-3B88-93B8-F81E-7B7667EF5488}"/>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074F6ED9-D470-B1A2-9285-3D4F8A003E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38939" y="7528334"/>
            <a:ext cx="570886" cy="380591"/>
          </a:xfrm>
          <a:prstGeom prst="rect">
            <a:avLst/>
          </a:prstGeom>
        </p:spPr>
      </p:pic>
    </p:spTree>
    <p:extLst>
      <p:ext uri="{BB962C8B-B14F-4D97-AF65-F5344CB8AC3E}">
        <p14:creationId xmlns:p14="http://schemas.microsoft.com/office/powerpoint/2010/main" val="405503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15</a:t>
            </a:fld>
            <a:endParaRPr lang="en-US" dirty="0">
              <a:latin typeface="Segoe UI" panose="020B0502040204020203" pitchFamily="34" charset="0"/>
              <a:sym typeface="Segoe UI" panose="020B0502040204020203" pitchFamily="34" charset="0"/>
            </a:endParaRPr>
          </a:p>
        </p:txBody>
      </p:sp>
      <p:cxnSp>
        <p:nvCxnSpPr>
          <p:cNvPr id="9" name="Straight Connector 8">
            <a:extLst>
              <a:ext uri="{FF2B5EF4-FFF2-40B4-BE49-F238E27FC236}">
                <a16:creationId xmlns:a16="http://schemas.microsoft.com/office/drawing/2014/main" id="{70EFD61B-D907-6B4A-843E-C4496ECA27EF}"/>
              </a:ext>
            </a:extLst>
          </p:cNvPr>
          <p:cNvCxnSpPr>
            <a:cxnSpLocks/>
          </p:cNvCxnSpPr>
          <p:nvPr/>
        </p:nvCxnSpPr>
        <p:spPr>
          <a:xfrm>
            <a:off x="457201" y="2218147"/>
            <a:ext cx="13715999"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3">
            <a:extLst>
              <a:ext uri="{FF2B5EF4-FFF2-40B4-BE49-F238E27FC236}">
                <a16:creationId xmlns:a16="http://schemas.microsoft.com/office/drawing/2014/main" id="{40B2C636-D498-4942-9C59-4E9C62AE7B24}"/>
              </a:ext>
            </a:extLst>
          </p:cNvPr>
          <p:cNvSpPr txBox="1">
            <a:spLocks/>
          </p:cNvSpPr>
          <p:nvPr/>
        </p:nvSpPr>
        <p:spPr>
          <a:xfrm>
            <a:off x="457201" y="2783065"/>
            <a:ext cx="4345341" cy="2169935"/>
          </a:xfrm>
          <a:prstGeom prst="rect">
            <a:avLst/>
          </a:prstGeom>
        </p:spPr>
        <p:txBody>
          <a:bodyPr lIns="0" rIns="0"/>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85750" indent="-285750">
              <a:lnSpc>
                <a:spcPct val="100000"/>
              </a:lnSpc>
              <a:spcBef>
                <a:spcPts val="1200"/>
              </a:spcBef>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Buy a house, live in it and sell it later </a:t>
            </a:r>
            <a:b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at a profit</a:t>
            </a:r>
          </a:p>
          <a:p>
            <a:pPr marL="285750" indent="-285750">
              <a:lnSpc>
                <a:spcPct val="100000"/>
              </a:lnSpc>
              <a:spcBef>
                <a:spcPts val="1200"/>
              </a:spcBef>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Buy income property </a:t>
            </a:r>
            <a:r>
              <a:rPr lang="en-US" altLang="en-US" sz="1600" dirty="0">
                <a:solidFill>
                  <a:srgbClr val="0026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such as an apartment house or a commercial building</a:t>
            </a:r>
            <a:r>
              <a:rPr lang="en-US" altLang="en-US" sz="1600" dirty="0">
                <a:solidFill>
                  <a:srgbClr val="002677"/>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and rent it</a:t>
            </a:r>
          </a:p>
          <a:p>
            <a:pPr marL="285750" indent="-285750">
              <a:lnSpc>
                <a:spcPct val="100000"/>
              </a:lnSpc>
              <a:spcBef>
                <a:spcPts val="1200"/>
              </a:spcBef>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Buy land and hold it until it rises in value</a:t>
            </a:r>
          </a:p>
        </p:txBody>
      </p:sp>
      <p:sp>
        <p:nvSpPr>
          <p:cNvPr id="19" name="Text Placeholder 4">
            <a:extLst>
              <a:ext uri="{FF2B5EF4-FFF2-40B4-BE49-F238E27FC236}">
                <a16:creationId xmlns:a16="http://schemas.microsoft.com/office/drawing/2014/main" id="{6417586D-731A-984B-A298-311D04597A0B}"/>
              </a:ext>
            </a:extLst>
          </p:cNvPr>
          <p:cNvSpPr txBox="1">
            <a:spLocks/>
          </p:cNvSpPr>
          <p:nvPr/>
        </p:nvSpPr>
        <p:spPr>
          <a:xfrm>
            <a:off x="387102" y="2328048"/>
            <a:ext cx="4541615"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sz="2000" dirty="0">
                <a:ea typeface="ＭＳ Ｐゴシック" panose="020B0600070205080204" pitchFamily="34" charset="-128"/>
              </a:rPr>
              <a:t>Ways to invest</a:t>
            </a:r>
          </a:p>
        </p:txBody>
      </p:sp>
      <p:sp>
        <p:nvSpPr>
          <p:cNvPr id="28" name="Footer Placeholder 3">
            <a:extLst>
              <a:ext uri="{FF2B5EF4-FFF2-40B4-BE49-F238E27FC236}">
                <a16:creationId xmlns:a16="http://schemas.microsoft.com/office/drawing/2014/main" id="{409F8553-6384-C14E-A427-E3314C218EB7}"/>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Saving and investing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grpSp>
        <p:nvGrpSpPr>
          <p:cNvPr id="5" name="Group 4">
            <a:extLst>
              <a:ext uri="{FF2B5EF4-FFF2-40B4-BE49-F238E27FC236}">
                <a16:creationId xmlns:a16="http://schemas.microsoft.com/office/drawing/2014/main" id="{6FCD5607-01DE-2F49-9939-5188A33130D7}"/>
              </a:ext>
            </a:extLst>
          </p:cNvPr>
          <p:cNvGrpSpPr/>
          <p:nvPr/>
        </p:nvGrpSpPr>
        <p:grpSpPr>
          <a:xfrm>
            <a:off x="4928718" y="2324101"/>
            <a:ext cx="4632044" cy="2628899"/>
            <a:chOff x="4928718" y="2324101"/>
            <a:chExt cx="4632044" cy="4305300"/>
          </a:xfrm>
        </p:grpSpPr>
        <p:cxnSp>
          <p:nvCxnSpPr>
            <p:cNvPr id="20" name="Straight Connector 19">
              <a:extLst>
                <a:ext uri="{FF2B5EF4-FFF2-40B4-BE49-F238E27FC236}">
                  <a16:creationId xmlns:a16="http://schemas.microsoft.com/office/drawing/2014/main" id="{A6B354A3-375C-F04D-85C5-47BBBFB5F19A}"/>
                </a:ext>
              </a:extLst>
            </p:cNvPr>
            <p:cNvCxnSpPr>
              <a:cxnSpLocks/>
            </p:cNvCxnSpPr>
            <p:nvPr/>
          </p:nvCxnSpPr>
          <p:spPr>
            <a:xfrm>
              <a:off x="9550400" y="2324101"/>
              <a:ext cx="10362" cy="4305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C85E0CE-0DDB-8841-BC5B-2DB8580D9B4E}"/>
                </a:ext>
              </a:extLst>
            </p:cNvPr>
            <p:cNvCxnSpPr>
              <a:cxnSpLocks/>
            </p:cNvCxnSpPr>
            <p:nvPr/>
          </p:nvCxnSpPr>
          <p:spPr>
            <a:xfrm>
              <a:off x="4928718" y="2324101"/>
              <a:ext cx="0" cy="4305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grpSp>
      <p:sp>
        <p:nvSpPr>
          <p:cNvPr id="36" name="Text Placeholder 3">
            <a:extLst>
              <a:ext uri="{FF2B5EF4-FFF2-40B4-BE49-F238E27FC236}">
                <a16:creationId xmlns:a16="http://schemas.microsoft.com/office/drawing/2014/main" id="{77C3C1B1-458B-D146-9B29-DD54D49778F8}"/>
              </a:ext>
            </a:extLst>
          </p:cNvPr>
          <p:cNvSpPr txBox="1">
            <a:spLocks/>
          </p:cNvSpPr>
          <p:nvPr/>
        </p:nvSpPr>
        <p:spPr>
          <a:xfrm>
            <a:off x="9686926" y="2783064"/>
            <a:ext cx="4495517" cy="2855736"/>
          </a:xfrm>
          <a:prstGeom prst="rect">
            <a:avLst/>
          </a:prstGeom>
        </p:spPr>
        <p:txBody>
          <a:bodyPr lIns="0"/>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ts val="2100"/>
              </a:lnSpc>
              <a:spcBef>
                <a:spcPts val="1200"/>
              </a:spcBef>
              <a:buNone/>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Profits from the sale of a capital asset, such as stocks, bonds or real estate. These profits are </a:t>
            </a:r>
            <a:b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tax-deferred; you do not have to pay the tax on these profits until the asset is sold. Long-term capital gains occur on investments held more than 12 months. Short-term capital gains occur on investments held less than 12 months.</a:t>
            </a:r>
          </a:p>
        </p:txBody>
      </p:sp>
      <p:sp>
        <p:nvSpPr>
          <p:cNvPr id="40" name="Text Placeholder 4">
            <a:extLst>
              <a:ext uri="{FF2B5EF4-FFF2-40B4-BE49-F238E27FC236}">
                <a16:creationId xmlns:a16="http://schemas.microsoft.com/office/drawing/2014/main" id="{6C3BAA4D-78E4-7E47-8D89-86918BC843DA}"/>
              </a:ext>
            </a:extLst>
          </p:cNvPr>
          <p:cNvSpPr txBox="1">
            <a:spLocks/>
          </p:cNvSpPr>
          <p:nvPr/>
        </p:nvSpPr>
        <p:spPr>
          <a:xfrm>
            <a:off x="9591392" y="2328048"/>
            <a:ext cx="4541615"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sz="2000" dirty="0">
                <a:ea typeface="ＭＳ Ｐゴシック" panose="020B0600070205080204" pitchFamily="34" charset="-128"/>
              </a:rPr>
              <a:t>Capital gains</a:t>
            </a:r>
          </a:p>
        </p:txBody>
      </p:sp>
      <p:sp>
        <p:nvSpPr>
          <p:cNvPr id="21" name="Text Placeholder 4">
            <a:extLst>
              <a:ext uri="{FF2B5EF4-FFF2-40B4-BE49-F238E27FC236}">
                <a16:creationId xmlns:a16="http://schemas.microsoft.com/office/drawing/2014/main" id="{73E4B1D1-F003-FB40-8C16-60B8703C7538}"/>
              </a:ext>
            </a:extLst>
          </p:cNvPr>
          <p:cNvSpPr txBox="1">
            <a:spLocks/>
          </p:cNvSpPr>
          <p:nvPr/>
        </p:nvSpPr>
        <p:spPr>
          <a:xfrm>
            <a:off x="342145" y="459462"/>
            <a:ext cx="13831055" cy="990782"/>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Real estate</a:t>
            </a:r>
          </a:p>
        </p:txBody>
      </p:sp>
      <p:sp>
        <p:nvSpPr>
          <p:cNvPr id="34" name="Text Placeholder 3">
            <a:extLst>
              <a:ext uri="{FF2B5EF4-FFF2-40B4-BE49-F238E27FC236}">
                <a16:creationId xmlns:a16="http://schemas.microsoft.com/office/drawing/2014/main" id="{A5793FB5-C9DA-E940-BFCD-1FCA30B03B46}"/>
              </a:ext>
            </a:extLst>
          </p:cNvPr>
          <p:cNvSpPr txBox="1">
            <a:spLocks/>
          </p:cNvSpPr>
          <p:nvPr/>
        </p:nvSpPr>
        <p:spPr>
          <a:xfrm>
            <a:off x="5087938" y="2818924"/>
            <a:ext cx="4656599" cy="874535"/>
          </a:xfrm>
          <a:prstGeom prst="rect">
            <a:avLst/>
          </a:prstGeom>
        </p:spPr>
        <p:txBody>
          <a:bodyPr lIns="0"/>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85750" indent="-285750">
              <a:spcBef>
                <a:spcPts val="1200"/>
              </a:spcBef>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Excellent protection against inflation</a:t>
            </a:r>
          </a:p>
        </p:txBody>
      </p:sp>
      <p:sp>
        <p:nvSpPr>
          <p:cNvPr id="35" name="Text Placeholder 4">
            <a:extLst>
              <a:ext uri="{FF2B5EF4-FFF2-40B4-BE49-F238E27FC236}">
                <a16:creationId xmlns:a16="http://schemas.microsoft.com/office/drawing/2014/main" id="{8D0CBA48-A640-B342-B0D0-4FDD6F2568B1}"/>
              </a:ext>
            </a:extLst>
          </p:cNvPr>
          <p:cNvSpPr txBox="1">
            <a:spLocks/>
          </p:cNvSpPr>
          <p:nvPr/>
        </p:nvSpPr>
        <p:spPr>
          <a:xfrm>
            <a:off x="4992404" y="2328048"/>
            <a:ext cx="4541615"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sz="2000" dirty="0">
                <a:ea typeface="ＭＳ Ｐゴシック" panose="020B0600070205080204" pitchFamily="34" charset="-128"/>
              </a:rPr>
              <a:t>Advantages</a:t>
            </a:r>
          </a:p>
        </p:txBody>
      </p:sp>
      <p:sp>
        <p:nvSpPr>
          <p:cNvPr id="37" name="Text Placeholder 3">
            <a:extLst>
              <a:ext uri="{FF2B5EF4-FFF2-40B4-BE49-F238E27FC236}">
                <a16:creationId xmlns:a16="http://schemas.microsoft.com/office/drawing/2014/main" id="{8252C13E-3C30-6B42-B593-1B1242BB2F44}"/>
              </a:ext>
            </a:extLst>
          </p:cNvPr>
          <p:cNvSpPr txBox="1">
            <a:spLocks/>
          </p:cNvSpPr>
          <p:nvPr/>
        </p:nvSpPr>
        <p:spPr>
          <a:xfrm>
            <a:off x="5087938" y="3898612"/>
            <a:ext cx="4336289" cy="1116583"/>
          </a:xfrm>
          <a:prstGeom prst="rect">
            <a:avLst/>
          </a:prstGeom>
        </p:spPr>
        <p:txBody>
          <a:bodyPr lIns="0"/>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85750" indent="-285750">
              <a:lnSpc>
                <a:spcPct val="100000"/>
              </a:lnSpc>
              <a:spcBef>
                <a:spcPts val="1200"/>
              </a:spcBef>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Can be difficult to convert into cash</a:t>
            </a:r>
          </a:p>
          <a:p>
            <a:pPr marL="285750" indent="-285750">
              <a:lnSpc>
                <a:spcPct val="100000"/>
              </a:lnSpc>
              <a:spcBef>
                <a:spcPts val="1200"/>
              </a:spcBef>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A specialized type of investment requiring study and knowledge of business</a:t>
            </a:r>
          </a:p>
        </p:txBody>
      </p:sp>
      <p:sp>
        <p:nvSpPr>
          <p:cNvPr id="38" name="Text Placeholder 4">
            <a:extLst>
              <a:ext uri="{FF2B5EF4-FFF2-40B4-BE49-F238E27FC236}">
                <a16:creationId xmlns:a16="http://schemas.microsoft.com/office/drawing/2014/main" id="{53C37B98-2C70-5B42-B7FC-006F071F0700}"/>
              </a:ext>
            </a:extLst>
          </p:cNvPr>
          <p:cNvSpPr txBox="1">
            <a:spLocks/>
          </p:cNvSpPr>
          <p:nvPr/>
        </p:nvSpPr>
        <p:spPr>
          <a:xfrm>
            <a:off x="4992404" y="3436101"/>
            <a:ext cx="4541615"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sz="2000" dirty="0">
                <a:ea typeface="ＭＳ Ｐゴシック" panose="020B0600070205080204" pitchFamily="34" charset="-128"/>
              </a:rPr>
              <a:t>Disadvantages</a:t>
            </a:r>
          </a:p>
        </p:txBody>
      </p:sp>
      <p:grpSp>
        <p:nvGrpSpPr>
          <p:cNvPr id="23" name="Group 22">
            <a:extLst>
              <a:ext uri="{FF2B5EF4-FFF2-40B4-BE49-F238E27FC236}">
                <a16:creationId xmlns:a16="http://schemas.microsoft.com/office/drawing/2014/main" id="{5F0A1BB1-1B97-6A46-A016-CA90FB9E77CA}"/>
              </a:ext>
            </a:extLst>
          </p:cNvPr>
          <p:cNvGrpSpPr/>
          <p:nvPr/>
        </p:nvGrpSpPr>
        <p:grpSpPr>
          <a:xfrm>
            <a:off x="12762742" y="274837"/>
            <a:ext cx="1452485" cy="677176"/>
            <a:chOff x="12762742" y="274837"/>
            <a:chExt cx="1452485" cy="677176"/>
          </a:xfrm>
        </p:grpSpPr>
        <p:pic>
          <p:nvPicPr>
            <p:cNvPr id="26" name="Graphic 25">
              <a:extLst>
                <a:ext uri="{FF2B5EF4-FFF2-40B4-BE49-F238E27FC236}">
                  <a16:creationId xmlns:a16="http://schemas.microsoft.com/office/drawing/2014/main" id="{05A79A1B-9BFC-1C43-AA1E-3556CEDB30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71839" y="274837"/>
              <a:ext cx="1413236" cy="677176"/>
            </a:xfrm>
            <a:prstGeom prst="rect">
              <a:avLst/>
            </a:prstGeom>
          </p:spPr>
        </p:pic>
        <p:sp>
          <p:nvSpPr>
            <p:cNvPr id="27" name="Text Placeholder 2">
              <a:extLst>
                <a:ext uri="{FF2B5EF4-FFF2-40B4-BE49-F238E27FC236}">
                  <a16:creationId xmlns:a16="http://schemas.microsoft.com/office/drawing/2014/main" id="{2A513430-3912-2442-8F9B-9B0D4303062B}"/>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Saving and</a:t>
              </a:r>
            </a:p>
            <a:p>
              <a:pPr>
                <a:lnSpc>
                  <a:spcPts val="1300"/>
                </a:lnSpc>
                <a:spcBef>
                  <a:spcPts val="0"/>
                </a:spcBef>
              </a:pPr>
              <a:r>
                <a:rPr lang="en-US" sz="1300" spc="-10" dirty="0">
                  <a:solidFill>
                    <a:srgbClr val="FFFFFF"/>
                  </a:solidFill>
                </a:rPr>
                <a:t>investing</a:t>
              </a:r>
            </a:p>
          </p:txBody>
        </p:sp>
        <p:sp>
          <p:nvSpPr>
            <p:cNvPr id="29" name="Text Placeholder 3">
              <a:extLst>
                <a:ext uri="{FF2B5EF4-FFF2-40B4-BE49-F238E27FC236}">
                  <a16:creationId xmlns:a16="http://schemas.microsoft.com/office/drawing/2014/main" id="{B5A155C4-D6F6-5542-BEF4-7727F543C3C7}"/>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8</a:t>
              </a:r>
            </a:p>
          </p:txBody>
        </p:sp>
      </p:grpSp>
      <p:cxnSp>
        <p:nvCxnSpPr>
          <p:cNvPr id="2" name="Straight Connector 1">
            <a:extLst>
              <a:ext uri="{FF2B5EF4-FFF2-40B4-BE49-F238E27FC236}">
                <a16:creationId xmlns:a16="http://schemas.microsoft.com/office/drawing/2014/main" id="{0F699724-3D7C-C554-2384-5845AE27B3F2}"/>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43E85911-C19C-FD9A-9227-6B5BA2AC13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38939" y="7528334"/>
            <a:ext cx="570886" cy="380591"/>
          </a:xfrm>
          <a:prstGeom prst="rect">
            <a:avLst/>
          </a:prstGeom>
        </p:spPr>
      </p:pic>
    </p:spTree>
    <p:extLst>
      <p:ext uri="{BB962C8B-B14F-4D97-AF65-F5344CB8AC3E}">
        <p14:creationId xmlns:p14="http://schemas.microsoft.com/office/powerpoint/2010/main" val="628977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16</a:t>
            </a:fld>
            <a:endParaRPr lang="en-US" dirty="0">
              <a:latin typeface="Segoe UI" panose="020B0502040204020203" pitchFamily="34" charset="0"/>
              <a:sym typeface="Segoe UI" panose="020B0502040204020203" pitchFamily="34" charset="0"/>
            </a:endParaRPr>
          </a:p>
        </p:txBody>
      </p:sp>
      <p:cxnSp>
        <p:nvCxnSpPr>
          <p:cNvPr id="9" name="Straight Connector 8">
            <a:extLst>
              <a:ext uri="{FF2B5EF4-FFF2-40B4-BE49-F238E27FC236}">
                <a16:creationId xmlns:a16="http://schemas.microsoft.com/office/drawing/2014/main" id="{70EFD61B-D907-6B4A-843E-C4496ECA27EF}"/>
              </a:ext>
            </a:extLst>
          </p:cNvPr>
          <p:cNvCxnSpPr>
            <a:cxnSpLocks/>
          </p:cNvCxnSpPr>
          <p:nvPr/>
        </p:nvCxnSpPr>
        <p:spPr>
          <a:xfrm>
            <a:off x="457201" y="2218147"/>
            <a:ext cx="13715999"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9" name="Text Placeholder 4">
            <a:extLst>
              <a:ext uri="{FF2B5EF4-FFF2-40B4-BE49-F238E27FC236}">
                <a16:creationId xmlns:a16="http://schemas.microsoft.com/office/drawing/2014/main" id="{6417586D-731A-984B-A298-311D04597A0B}"/>
              </a:ext>
            </a:extLst>
          </p:cNvPr>
          <p:cNvSpPr txBox="1">
            <a:spLocks/>
          </p:cNvSpPr>
          <p:nvPr/>
        </p:nvSpPr>
        <p:spPr>
          <a:xfrm>
            <a:off x="387101" y="2328048"/>
            <a:ext cx="6836551" cy="3352021"/>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sz="2000" dirty="0">
                <a:ea typeface="ＭＳ Ｐゴシック" panose="020B0600070205080204" pitchFamily="34" charset="-128"/>
              </a:rPr>
              <a:t>What they are and how they work</a:t>
            </a:r>
          </a:p>
          <a:p>
            <a:pPr marL="285750" indent="-285750">
              <a:lnSpc>
                <a:spcPct val="100000"/>
              </a:lnSpc>
              <a:spcBef>
                <a:spcPts val="2000"/>
              </a:spcBef>
              <a:buFont typeface="Courier New" panose="02070309020205020404" pitchFamily="49" charset="0"/>
              <a:buChar char="o"/>
            </a:pPr>
            <a:r>
              <a:rPr lang="en-US" altLang="en-US" sz="1600" b="0" dirty="0">
                <a:ea typeface="ＭＳ Ｐゴシック" panose="020B0600070205080204" pitchFamily="34" charset="-128"/>
              </a:rPr>
              <a:t>Plans that help individuals set aside money to be used after they retire</a:t>
            </a:r>
          </a:p>
          <a:p>
            <a:pPr marL="285750" indent="-285750">
              <a:lnSpc>
                <a:spcPct val="100000"/>
              </a:lnSpc>
              <a:buFont typeface="Courier New" panose="02070309020205020404" pitchFamily="49" charset="0"/>
              <a:buChar char="o"/>
            </a:pPr>
            <a:r>
              <a:rPr lang="en-US" altLang="en-US" sz="1600" b="0" dirty="0">
                <a:ea typeface="ＭＳ Ｐゴシック" panose="020B0600070205080204" pitchFamily="34" charset="-128"/>
              </a:rPr>
              <a:t>Federal income tax not immediately due on money put into a retirement account or on the interest it makes</a:t>
            </a:r>
          </a:p>
          <a:p>
            <a:pPr marL="285750" indent="-285750">
              <a:lnSpc>
                <a:spcPct val="100000"/>
              </a:lnSpc>
              <a:buFont typeface="Courier New" panose="02070309020205020404" pitchFamily="49" charset="0"/>
              <a:buChar char="o"/>
            </a:pPr>
            <a:r>
              <a:rPr lang="en-US" altLang="en-US" sz="1600" b="0" dirty="0">
                <a:ea typeface="ＭＳ Ｐゴシック" panose="020B0600070205080204" pitchFamily="34" charset="-128"/>
              </a:rPr>
              <a:t>Income tax paid when money is withdrawn</a:t>
            </a:r>
          </a:p>
          <a:p>
            <a:pPr marL="285750" indent="-285750">
              <a:lnSpc>
                <a:spcPct val="100000"/>
              </a:lnSpc>
              <a:buFont typeface="Courier New" panose="02070309020205020404" pitchFamily="49" charset="0"/>
              <a:buChar char="o"/>
            </a:pPr>
            <a:r>
              <a:rPr lang="en-US" altLang="en-US" sz="1600" b="0" dirty="0">
                <a:ea typeface="ＭＳ Ｐゴシック" panose="020B0600070205080204" pitchFamily="34" charset="-128"/>
              </a:rPr>
              <a:t>Penalty charges apply if money is withdrawn before retirement age except under certain circumstances</a:t>
            </a:r>
          </a:p>
          <a:p>
            <a:pPr marL="285750" indent="-285750">
              <a:lnSpc>
                <a:spcPct val="100000"/>
              </a:lnSpc>
              <a:buFont typeface="Courier New" panose="02070309020205020404" pitchFamily="49" charset="0"/>
              <a:buChar char="o"/>
            </a:pPr>
            <a:r>
              <a:rPr lang="en-US" altLang="en-US" sz="1600" b="0" dirty="0">
                <a:ea typeface="ＭＳ Ｐゴシック" panose="020B0600070205080204" pitchFamily="34" charset="-128"/>
              </a:rPr>
              <a:t>Income after retirement is usually lower, so tax rate is lower</a:t>
            </a:r>
          </a:p>
          <a:p>
            <a:endParaRPr lang="en-US" altLang="en-US" dirty="0"/>
          </a:p>
        </p:txBody>
      </p:sp>
      <p:sp>
        <p:nvSpPr>
          <p:cNvPr id="28" name="Footer Placeholder 3">
            <a:extLst>
              <a:ext uri="{FF2B5EF4-FFF2-40B4-BE49-F238E27FC236}">
                <a16:creationId xmlns:a16="http://schemas.microsoft.com/office/drawing/2014/main" id="{409F8553-6384-C14E-A427-E3314C218EB7}"/>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Saving and investing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20" name="Straight Connector 19">
            <a:extLst>
              <a:ext uri="{FF2B5EF4-FFF2-40B4-BE49-F238E27FC236}">
                <a16:creationId xmlns:a16="http://schemas.microsoft.com/office/drawing/2014/main" id="{A6B354A3-375C-F04D-85C5-47BBBFB5F19A}"/>
              </a:ext>
            </a:extLst>
          </p:cNvPr>
          <p:cNvCxnSpPr>
            <a:cxnSpLocks/>
          </p:cNvCxnSpPr>
          <p:nvPr/>
        </p:nvCxnSpPr>
        <p:spPr>
          <a:xfrm>
            <a:off x="7322258" y="2359714"/>
            <a:ext cx="0" cy="438586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0" name="Text Placeholder 4">
            <a:extLst>
              <a:ext uri="{FF2B5EF4-FFF2-40B4-BE49-F238E27FC236}">
                <a16:creationId xmlns:a16="http://schemas.microsoft.com/office/drawing/2014/main" id="{6C3BAA4D-78E4-7E47-8D89-86918BC843DA}"/>
              </a:ext>
            </a:extLst>
          </p:cNvPr>
          <p:cNvSpPr txBox="1">
            <a:spLocks/>
          </p:cNvSpPr>
          <p:nvPr/>
        </p:nvSpPr>
        <p:spPr>
          <a:xfrm>
            <a:off x="7460468" y="2328048"/>
            <a:ext cx="4541615" cy="311425"/>
          </a:xfrm>
          <a:prstGeom prst="rect">
            <a:avLst/>
          </a:prstGeom>
        </p:spPr>
        <p:txBody>
          <a:bodyPr lIns="0"/>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sz="2000" dirty="0"/>
              <a:t>Types</a:t>
            </a:r>
          </a:p>
        </p:txBody>
      </p:sp>
      <p:sp>
        <p:nvSpPr>
          <p:cNvPr id="21" name="Text Placeholder 4">
            <a:extLst>
              <a:ext uri="{FF2B5EF4-FFF2-40B4-BE49-F238E27FC236}">
                <a16:creationId xmlns:a16="http://schemas.microsoft.com/office/drawing/2014/main" id="{73E4B1D1-F003-FB40-8C16-60B8703C7538}"/>
              </a:ext>
            </a:extLst>
          </p:cNvPr>
          <p:cNvSpPr txBox="1">
            <a:spLocks/>
          </p:cNvSpPr>
          <p:nvPr/>
        </p:nvSpPr>
        <p:spPr>
          <a:xfrm>
            <a:off x="342145" y="459462"/>
            <a:ext cx="13831055" cy="990782"/>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Retirement plans</a:t>
            </a:r>
          </a:p>
        </p:txBody>
      </p:sp>
      <p:sp>
        <p:nvSpPr>
          <p:cNvPr id="29" name="Text Placeholder 3">
            <a:extLst>
              <a:ext uri="{FF2B5EF4-FFF2-40B4-BE49-F238E27FC236}">
                <a16:creationId xmlns:a16="http://schemas.microsoft.com/office/drawing/2014/main" id="{E5CF4E16-9C90-BB40-B4FB-979CCE6F8BAE}"/>
              </a:ext>
            </a:extLst>
          </p:cNvPr>
          <p:cNvSpPr txBox="1">
            <a:spLocks/>
          </p:cNvSpPr>
          <p:nvPr/>
        </p:nvSpPr>
        <p:spPr>
          <a:xfrm>
            <a:off x="7465269" y="2892975"/>
            <a:ext cx="6719806" cy="4612818"/>
          </a:xfrm>
          <a:prstGeom prst="rect">
            <a:avLst/>
          </a:prstGeom>
        </p:spPr>
        <p:txBody>
          <a:bodyPr lIns="0"/>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7938" indent="-7938">
              <a:spcBef>
                <a:spcPts val="1200"/>
              </a:spcBef>
              <a:buNone/>
            </a:pPr>
            <a:r>
              <a:rPr lang="en-US" altLang="en-US" sz="1600"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Individual Retirement Account </a:t>
            </a:r>
            <a:r>
              <a:rPr lang="en-US" altLang="en-US" sz="1600" b="1" dirty="0">
                <a:solidFill>
                  <a:srgbClr val="0026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sz="1600"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IRA</a:t>
            </a:r>
            <a:r>
              <a:rPr lang="en-US" altLang="en-US" sz="1600" b="1" dirty="0">
                <a:solidFill>
                  <a:srgbClr val="002677"/>
                </a:solidFill>
                <a:latin typeface="Segoe UI Historic" panose="020B0502040204020203" pitchFamily="34" charset="0"/>
                <a:ea typeface="Segoe UI Historic" panose="020B0502040204020203" pitchFamily="34" charset="0"/>
                <a:cs typeface="Segoe UI Historic" panose="020B0502040204020203" pitchFamily="34" charset="0"/>
              </a:rPr>
              <a:t>) </a:t>
            </a:r>
          </a:p>
          <a:p>
            <a:pPr marL="0" indent="0">
              <a:lnSpc>
                <a:spcPct val="90000"/>
              </a:lnSpc>
              <a:buNone/>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Allows a person to contribute up to $5,000 of pretax earnings per year. Contributions can be made in installments or in a lump sum.</a:t>
            </a:r>
          </a:p>
          <a:p>
            <a:pPr>
              <a:lnSpc>
                <a:spcPct val="90000"/>
              </a:lnSpc>
              <a:spcBef>
                <a:spcPts val="1200"/>
              </a:spcBef>
              <a:buNone/>
            </a:pPr>
            <a:r>
              <a:rPr lang="en-US" altLang="en-US" sz="1600"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Roth IRA</a:t>
            </a:r>
            <a:r>
              <a:rPr lang="en-US" altLang="en-US" sz="1600" b="1" dirty="0">
                <a:solidFill>
                  <a:srgbClr val="002677"/>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altLang="en-US" sz="1600"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also called the IRA Plus</a:t>
            </a:r>
            <a:r>
              <a:rPr lang="en-US" altLang="en-US" sz="1600" b="1" dirty="0">
                <a:solidFill>
                  <a:srgbClr val="002677"/>
                </a:solidFill>
                <a:latin typeface="Segoe UI Historic" panose="020B0502040204020203" pitchFamily="34" charset="0"/>
                <a:ea typeface="Segoe UI Historic" panose="020B0502040204020203" pitchFamily="34" charset="0"/>
                <a:cs typeface="Segoe UI Historic" panose="020B0502040204020203" pitchFamily="34" charset="0"/>
              </a:rPr>
              <a:t>)</a:t>
            </a:r>
          </a:p>
          <a:p>
            <a:pPr marL="0" indent="0">
              <a:lnSpc>
                <a:spcPct val="90000"/>
              </a:lnSpc>
              <a:buNone/>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While the $5,000 annual contribution to this plan is not tax-deductible, the earnings on the account are tax-free after 5 years. The funds from </a:t>
            </a:r>
            <a:b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the Roth IRA may be withdrawn after age </a:t>
            </a:r>
            <a:r>
              <a:rPr lang="en-US" sz="1600" dirty="0">
                <a:solidFill>
                  <a:srgbClr val="002677"/>
                </a:solidFill>
                <a:latin typeface="Segoe UI Historic" panose="020B0502040204020203" pitchFamily="34" charset="0"/>
                <a:ea typeface="Segoe UI Historic" panose="020B0502040204020203" pitchFamily="34" charset="0"/>
                <a:cs typeface="Segoe UI Historic" panose="020B0502040204020203" pitchFamily="34" charset="0"/>
              </a:rPr>
              <a:t>59½</a:t>
            </a: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 if the account owner is disabled, for educational expenses or for the purchase of a first home. </a:t>
            </a:r>
            <a:endParaRPr lang="en-US" altLang="en-US" sz="1600"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endParaRPr>
          </a:p>
          <a:p>
            <a:pPr marL="0" indent="0">
              <a:lnSpc>
                <a:spcPct val="90000"/>
              </a:lnSpc>
              <a:spcBef>
                <a:spcPts val="1200"/>
              </a:spcBef>
              <a:buNone/>
            </a:pPr>
            <a:r>
              <a:rPr lang="en-US" altLang="en-US" sz="1600"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401</a:t>
            </a:r>
            <a:r>
              <a:rPr lang="en-US" altLang="en-US" sz="1600" b="1" dirty="0">
                <a:solidFill>
                  <a:srgbClr val="0026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sz="1600"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k</a:t>
            </a:r>
            <a:r>
              <a:rPr lang="en-US" altLang="en-US" sz="1600" b="1" dirty="0">
                <a:solidFill>
                  <a:srgbClr val="002677"/>
                </a:solidFill>
                <a:latin typeface="Segoe UI Historic" panose="020B0502040204020203" pitchFamily="34" charset="0"/>
                <a:ea typeface="Segoe UI Historic" panose="020B0502040204020203" pitchFamily="34" charset="0"/>
                <a:cs typeface="Segoe UI Historic" panose="020B0502040204020203" pitchFamily="34" charset="0"/>
              </a:rPr>
              <a:t>)</a:t>
            </a:r>
          </a:p>
          <a:p>
            <a:pPr marL="0" indent="0">
              <a:lnSpc>
                <a:spcPct val="90000"/>
              </a:lnSpc>
              <a:buNone/>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Allows a person to contribute to a savings plan from their pretax </a:t>
            </a:r>
            <a:b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earnings, reducing the amount of tax that must be paid. Employer matches contributions up to a certain level.</a:t>
            </a:r>
          </a:p>
          <a:p>
            <a:pPr marL="7938" indent="-7938">
              <a:lnSpc>
                <a:spcPct val="90000"/>
              </a:lnSpc>
              <a:spcBef>
                <a:spcPts val="1200"/>
              </a:spcBef>
              <a:buNone/>
            </a:pPr>
            <a:r>
              <a:rPr lang="en-US" altLang="en-US" sz="1600"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Keogh plan</a:t>
            </a:r>
          </a:p>
          <a:p>
            <a:pPr marL="0" indent="0">
              <a:lnSpc>
                <a:spcPct val="90000"/>
              </a:lnSpc>
              <a:buNone/>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Allows a self-employed person to set aside up to 15% of income</a:t>
            </a:r>
            <a:b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600" dirty="0">
                <a:solidFill>
                  <a:srgbClr val="0026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but not more than $35,000 per year</a:t>
            </a:r>
            <a:r>
              <a:rPr lang="en-US" altLang="en-US" sz="1600" dirty="0">
                <a:solidFill>
                  <a:srgbClr val="0026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a:t>
            </a:r>
          </a:p>
        </p:txBody>
      </p:sp>
      <p:grpSp>
        <p:nvGrpSpPr>
          <p:cNvPr id="13" name="Group 12">
            <a:extLst>
              <a:ext uri="{FF2B5EF4-FFF2-40B4-BE49-F238E27FC236}">
                <a16:creationId xmlns:a16="http://schemas.microsoft.com/office/drawing/2014/main" id="{69E11B1F-8E4D-7B44-9530-589D831A5949}"/>
              </a:ext>
            </a:extLst>
          </p:cNvPr>
          <p:cNvGrpSpPr/>
          <p:nvPr/>
        </p:nvGrpSpPr>
        <p:grpSpPr>
          <a:xfrm>
            <a:off x="12762742" y="274837"/>
            <a:ext cx="1452485" cy="677176"/>
            <a:chOff x="12762742" y="274837"/>
            <a:chExt cx="1452485" cy="677176"/>
          </a:xfrm>
        </p:grpSpPr>
        <p:pic>
          <p:nvPicPr>
            <p:cNvPr id="14" name="Graphic 13">
              <a:extLst>
                <a:ext uri="{FF2B5EF4-FFF2-40B4-BE49-F238E27FC236}">
                  <a16:creationId xmlns:a16="http://schemas.microsoft.com/office/drawing/2014/main" id="{2065F6BE-CD35-384D-865F-504DA57C0B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71839" y="274837"/>
              <a:ext cx="1413236" cy="677176"/>
            </a:xfrm>
            <a:prstGeom prst="rect">
              <a:avLst/>
            </a:prstGeom>
          </p:spPr>
        </p:pic>
        <p:sp>
          <p:nvSpPr>
            <p:cNvPr id="15" name="Text Placeholder 2">
              <a:extLst>
                <a:ext uri="{FF2B5EF4-FFF2-40B4-BE49-F238E27FC236}">
                  <a16:creationId xmlns:a16="http://schemas.microsoft.com/office/drawing/2014/main" id="{F23DB7FE-6762-2F43-9AAE-B71A5A23A640}"/>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Saving and</a:t>
              </a:r>
            </a:p>
            <a:p>
              <a:pPr>
                <a:lnSpc>
                  <a:spcPts val="1300"/>
                </a:lnSpc>
                <a:spcBef>
                  <a:spcPts val="0"/>
                </a:spcBef>
              </a:pPr>
              <a:r>
                <a:rPr lang="en-US" sz="1300" spc="-10" dirty="0">
                  <a:solidFill>
                    <a:srgbClr val="FFFFFF"/>
                  </a:solidFill>
                </a:rPr>
                <a:t>investing</a:t>
              </a:r>
            </a:p>
          </p:txBody>
        </p:sp>
        <p:sp>
          <p:nvSpPr>
            <p:cNvPr id="16" name="Text Placeholder 3">
              <a:extLst>
                <a:ext uri="{FF2B5EF4-FFF2-40B4-BE49-F238E27FC236}">
                  <a16:creationId xmlns:a16="http://schemas.microsoft.com/office/drawing/2014/main" id="{063FCA9A-1A5B-534D-93CA-DDF1C3A976DA}"/>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8</a:t>
              </a:r>
            </a:p>
          </p:txBody>
        </p:sp>
      </p:grpSp>
      <p:cxnSp>
        <p:nvCxnSpPr>
          <p:cNvPr id="2" name="Straight Connector 1">
            <a:extLst>
              <a:ext uri="{FF2B5EF4-FFF2-40B4-BE49-F238E27FC236}">
                <a16:creationId xmlns:a16="http://schemas.microsoft.com/office/drawing/2014/main" id="{42311D33-818C-32DE-2F31-ACBAA5998EE1}"/>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EC42981B-AFF5-90B3-30A0-1AD42720EE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38939" y="7528334"/>
            <a:ext cx="570886" cy="380591"/>
          </a:xfrm>
          <a:prstGeom prst="rect">
            <a:avLst/>
          </a:prstGeom>
        </p:spPr>
      </p:pic>
    </p:spTree>
    <p:extLst>
      <p:ext uri="{BB962C8B-B14F-4D97-AF65-F5344CB8AC3E}">
        <p14:creationId xmlns:p14="http://schemas.microsoft.com/office/powerpoint/2010/main" val="1047766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520EB5-7513-E64C-B082-09A1782A0E5C}"/>
              </a:ext>
            </a:extLst>
          </p:cNvPr>
          <p:cNvGraphicFramePr>
            <a:graphicFrameLocks noChangeAspect="1"/>
          </p:cNvGraphicFramePr>
          <p:nvPr>
            <p:custDataLst>
              <p:tags r:id="rId2"/>
            </p:custDataLst>
            <p:extLst>
              <p:ext uri="{D42A27DB-BD31-4B8C-83A1-F6EECF244321}">
                <p14:modId xmlns:p14="http://schemas.microsoft.com/office/powerpoint/2010/main" val="5897591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7026"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08520EB5-7513-E64C-B082-09A1782A0E5C}"/>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9" name="Picture 8" descr="Timeline&#10;&#10;Description automatically generated">
            <a:extLst>
              <a:ext uri="{FF2B5EF4-FFF2-40B4-BE49-F238E27FC236}">
                <a16:creationId xmlns:a16="http://schemas.microsoft.com/office/drawing/2014/main" id="{2208F121-C023-154F-B2E0-72AAD7AC33AD}"/>
              </a:ext>
            </a:extLst>
          </p:cNvPr>
          <p:cNvPicPr>
            <a:picLocks noChangeAspect="1"/>
          </p:cNvPicPr>
          <p:nvPr/>
        </p:nvPicPr>
        <p:blipFill>
          <a:blip r:embed="rId7"/>
          <a:stretch>
            <a:fillRect/>
          </a:stretch>
        </p:blipFill>
        <p:spPr>
          <a:xfrm>
            <a:off x="7323438" y="3644429"/>
            <a:ext cx="6849762" cy="3556329"/>
          </a:xfrm>
          <a:prstGeom prst="rect">
            <a:avLst/>
          </a:prstGeom>
        </p:spPr>
      </p:pic>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4" name="Footer Placeholder 3">
            <a:extLst>
              <a:ext uri="{FF2B5EF4-FFF2-40B4-BE49-F238E27FC236}">
                <a16:creationId xmlns:a16="http://schemas.microsoft.com/office/drawing/2014/main" id="{20E89BCD-A312-9D4E-BC2B-EECD17BAA05B}"/>
              </a:ext>
            </a:extLst>
          </p:cNvPr>
          <p:cNvSpPr>
            <a:spLocks noGrp="1"/>
          </p:cNvSpPr>
          <p:nvPr>
            <p:ph type="ftr" sz="quarter" idx="3"/>
          </p:nvPr>
        </p:nvSpPr>
        <p:spPr/>
        <p:txBody>
          <a:bodyPr rIns="0"/>
          <a:lstStyle/>
          <a:p>
            <a:pPr>
              <a:defRPr/>
            </a:pPr>
            <a:r>
              <a:rPr lang="en-US" dirty="0">
                <a:solidFill>
                  <a:srgbClr val="002577"/>
                </a:solidFill>
              </a:rPr>
              <a:t>Saving and investing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3" name="Text Placeholder 7">
            <a:extLst>
              <a:ext uri="{FF2B5EF4-FFF2-40B4-BE49-F238E27FC236}">
                <a16:creationId xmlns:a16="http://schemas.microsoft.com/office/drawing/2014/main" id="{AE07C193-6BDD-F242-A335-D8DD4FE79992}"/>
              </a:ext>
            </a:extLst>
          </p:cNvPr>
          <p:cNvSpPr txBox="1">
            <a:spLocks/>
          </p:cNvSpPr>
          <p:nvPr/>
        </p:nvSpPr>
        <p:spPr>
          <a:xfrm>
            <a:off x="377505" y="3510650"/>
            <a:ext cx="6717561" cy="1553622"/>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ts val="2500"/>
              </a:lnSpc>
              <a:buNone/>
              <a:tabLst>
                <a:tab pos="457200" algn="l"/>
              </a:tabLst>
            </a:pPr>
            <a:r>
              <a:rPr lang="en-US" sz="1800" b="1" dirty="0">
                <a:solidFill>
                  <a:srgbClr val="002677"/>
                </a:solidFill>
                <a:latin typeface="Segoe UI" panose="020B0502040204020203" pitchFamily="34" charset="0"/>
                <a:cs typeface="Segoe UI" panose="020B0502040204020203" pitchFamily="34" charset="0"/>
              </a:rPr>
              <a:t>Worksheet 8-3: </a:t>
            </a:r>
            <a:r>
              <a:rPr lang="en-US" altLang="en-US" sz="1800" dirty="0">
                <a:solidFill>
                  <a:srgbClr val="002677"/>
                </a:solidFill>
                <a:latin typeface="Segoe UI" panose="020B0502040204020203" pitchFamily="34" charset="0"/>
                <a:cs typeface="Segoe UI" panose="020B0502040204020203" pitchFamily="34" charset="0"/>
              </a:rPr>
              <a:t>For each of the investment situations below, select the type of mutual fund most appropriate from the </a:t>
            </a:r>
            <a:br>
              <a:rPr lang="en-US" altLang="en-US" sz="1800" dirty="0">
                <a:solidFill>
                  <a:srgbClr val="002677"/>
                </a:solidFill>
                <a:latin typeface="Segoe UI" panose="020B0502040204020203" pitchFamily="34" charset="0"/>
                <a:cs typeface="Segoe UI" panose="020B0502040204020203" pitchFamily="34" charset="0"/>
              </a:rPr>
            </a:br>
            <a:r>
              <a:rPr lang="en-US" altLang="en-US" sz="1800" dirty="0">
                <a:solidFill>
                  <a:srgbClr val="002677"/>
                </a:solidFill>
                <a:latin typeface="Segoe UI" panose="020B0502040204020203" pitchFamily="34" charset="0"/>
                <a:cs typeface="Segoe UI" panose="020B0502040204020203" pitchFamily="34" charset="0"/>
              </a:rPr>
              <a:t>list provided. </a:t>
            </a:r>
            <a:endParaRPr lang="en-US" altLang="en-US" sz="2000" dirty="0">
              <a:solidFill>
                <a:srgbClr val="002677"/>
              </a:solidFill>
              <a:latin typeface="Segoe UI" panose="020B0502040204020203" pitchFamily="34" charset="0"/>
              <a:cs typeface="Segoe UI" panose="020B0502040204020203" pitchFamily="34" charset="0"/>
            </a:endParaRPr>
          </a:p>
        </p:txBody>
      </p:sp>
      <p:sp>
        <p:nvSpPr>
          <p:cNvPr id="12" name="Title 3">
            <a:extLst>
              <a:ext uri="{FF2B5EF4-FFF2-40B4-BE49-F238E27FC236}">
                <a16:creationId xmlns:a16="http://schemas.microsoft.com/office/drawing/2014/main" id="{40D6F139-2541-E74A-A7F3-EFA193483943}"/>
              </a:ext>
            </a:extLst>
          </p:cNvPr>
          <p:cNvSpPr txBox="1">
            <a:spLocks/>
          </p:cNvSpPr>
          <p:nvPr/>
        </p:nvSpPr>
        <p:spPr>
          <a:xfrm>
            <a:off x="364863" y="400484"/>
            <a:ext cx="9322062" cy="666316"/>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cs typeface="Segoe UI" panose="020B0502040204020203" pitchFamily="34" charset="0"/>
              </a:rPr>
              <a:t>Saving and investing — lesson 8 exercise</a:t>
            </a:r>
            <a:endParaRPr lang="en-US" sz="3500" b="1" dirty="0">
              <a:solidFill>
                <a:srgbClr val="002577"/>
              </a:solidFill>
              <a:latin typeface="Segoe UI" panose="020B0502040204020203" pitchFamily="34" charset="0"/>
              <a:cs typeface="Segoe UI" panose="020B0502040204020203" pitchFamily="34" charset="0"/>
              <a:sym typeface="Segoe UI" panose="020B0502040204020203" pitchFamily="34" charset="0"/>
            </a:endParaRPr>
          </a:p>
        </p:txBody>
      </p:sp>
      <p:cxnSp>
        <p:nvCxnSpPr>
          <p:cNvPr id="17" name="Straight Connector 16">
            <a:extLst>
              <a:ext uri="{FF2B5EF4-FFF2-40B4-BE49-F238E27FC236}">
                <a16:creationId xmlns:a16="http://schemas.microsoft.com/office/drawing/2014/main" id="{8F1C226C-37B5-C246-8E16-848629374C24}"/>
              </a:ext>
            </a:extLst>
          </p:cNvPr>
          <p:cNvCxnSpPr>
            <a:cxnSpLocks/>
          </p:cNvCxnSpPr>
          <p:nvPr/>
        </p:nvCxnSpPr>
        <p:spPr>
          <a:xfrm>
            <a:off x="457201" y="3432976"/>
            <a:ext cx="13715999"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Rectangle 3">
            <a:extLst>
              <a:ext uri="{FF2B5EF4-FFF2-40B4-BE49-F238E27FC236}">
                <a16:creationId xmlns:a16="http://schemas.microsoft.com/office/drawing/2014/main" id="{3086ABCA-2846-FF4C-B738-F109E6C5A3FD}"/>
              </a:ext>
            </a:extLst>
          </p:cNvPr>
          <p:cNvSpPr txBox="1">
            <a:spLocks noChangeArrowheads="1"/>
          </p:cNvSpPr>
          <p:nvPr/>
        </p:nvSpPr>
        <p:spPr>
          <a:xfrm>
            <a:off x="7627032" y="3832860"/>
            <a:ext cx="5325596" cy="398259"/>
          </a:xfrm>
        </p:spPr>
        <p:txBody>
          <a:bodyPr lIns="0" bIns="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500"/>
              </a:lnSpc>
              <a:spcBef>
                <a:spcPts val="0"/>
              </a:spcBef>
              <a:buNone/>
            </a:pPr>
            <a:r>
              <a:rPr lang="en-US" sz="1300" dirty="0">
                <a:solidFill>
                  <a:srgbClr val="3369FF"/>
                </a:solidFill>
                <a:latin typeface="Segoe UI" panose="020B0502040204020203" pitchFamily="34" charset="0"/>
                <a:cs typeface="Segoe UI" panose="020B0502040204020203" pitchFamily="34" charset="0"/>
              </a:rPr>
              <a:t>Global bond fund</a:t>
            </a:r>
          </a:p>
        </p:txBody>
      </p:sp>
      <p:sp>
        <p:nvSpPr>
          <p:cNvPr id="21" name="Rectangle 3">
            <a:extLst>
              <a:ext uri="{FF2B5EF4-FFF2-40B4-BE49-F238E27FC236}">
                <a16:creationId xmlns:a16="http://schemas.microsoft.com/office/drawing/2014/main" id="{B0BA92FF-AE06-9D42-B1E5-2953840CD8DD}"/>
              </a:ext>
            </a:extLst>
          </p:cNvPr>
          <p:cNvSpPr txBox="1">
            <a:spLocks noChangeArrowheads="1"/>
          </p:cNvSpPr>
          <p:nvPr/>
        </p:nvSpPr>
        <p:spPr>
          <a:xfrm>
            <a:off x="7627032" y="4537448"/>
            <a:ext cx="5325596" cy="398259"/>
          </a:xfrm>
        </p:spPr>
        <p:txBody>
          <a:bodyPr lIns="0" bIns="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500"/>
              </a:lnSpc>
              <a:spcBef>
                <a:spcPts val="0"/>
              </a:spcBef>
              <a:buNone/>
            </a:pPr>
            <a:r>
              <a:rPr lang="en-US" sz="1300" dirty="0">
                <a:solidFill>
                  <a:srgbClr val="3369FF"/>
                </a:solidFill>
                <a:latin typeface="Segoe UI" panose="020B0502040204020203" pitchFamily="34" charset="0"/>
                <a:cs typeface="Segoe UI" panose="020B0502040204020203" pitchFamily="34" charset="0"/>
              </a:rPr>
              <a:t>Municipal bond fund</a:t>
            </a:r>
          </a:p>
        </p:txBody>
      </p:sp>
      <p:sp>
        <p:nvSpPr>
          <p:cNvPr id="24" name="Rectangle 3">
            <a:extLst>
              <a:ext uri="{FF2B5EF4-FFF2-40B4-BE49-F238E27FC236}">
                <a16:creationId xmlns:a16="http://schemas.microsoft.com/office/drawing/2014/main" id="{CDDD823B-8180-0C49-834D-E8BEE2C7B73F}"/>
              </a:ext>
            </a:extLst>
          </p:cNvPr>
          <p:cNvSpPr txBox="1">
            <a:spLocks noChangeArrowheads="1"/>
          </p:cNvSpPr>
          <p:nvPr/>
        </p:nvSpPr>
        <p:spPr>
          <a:xfrm>
            <a:off x="7627032" y="5235474"/>
            <a:ext cx="5325596" cy="398259"/>
          </a:xfrm>
        </p:spPr>
        <p:txBody>
          <a:bodyPr lIns="0" bIns="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500"/>
              </a:lnSpc>
              <a:spcBef>
                <a:spcPts val="0"/>
              </a:spcBef>
              <a:buNone/>
            </a:pPr>
            <a:r>
              <a:rPr lang="en-US" sz="1300" dirty="0">
                <a:solidFill>
                  <a:srgbClr val="3369FF"/>
                </a:solidFill>
                <a:latin typeface="Segoe UI" panose="020B0502040204020203" pitchFamily="34" charset="0"/>
                <a:cs typeface="Segoe UI" panose="020B0502040204020203" pitchFamily="34" charset="0"/>
              </a:rPr>
              <a:t>Industry fund</a:t>
            </a:r>
          </a:p>
        </p:txBody>
      </p:sp>
      <p:sp>
        <p:nvSpPr>
          <p:cNvPr id="25" name="Rectangle 3">
            <a:extLst>
              <a:ext uri="{FF2B5EF4-FFF2-40B4-BE49-F238E27FC236}">
                <a16:creationId xmlns:a16="http://schemas.microsoft.com/office/drawing/2014/main" id="{7527FB46-042D-CE4E-84CD-C11AF3761702}"/>
              </a:ext>
            </a:extLst>
          </p:cNvPr>
          <p:cNvSpPr txBox="1">
            <a:spLocks noChangeArrowheads="1"/>
          </p:cNvSpPr>
          <p:nvPr/>
        </p:nvSpPr>
        <p:spPr>
          <a:xfrm>
            <a:off x="7627032" y="5937139"/>
            <a:ext cx="5325596" cy="398259"/>
          </a:xfrm>
        </p:spPr>
        <p:txBody>
          <a:bodyPr lIns="0" bIns="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500"/>
              </a:lnSpc>
              <a:spcBef>
                <a:spcPts val="0"/>
              </a:spcBef>
              <a:buNone/>
            </a:pPr>
            <a:r>
              <a:rPr lang="en-US" sz="1300" dirty="0">
                <a:solidFill>
                  <a:srgbClr val="3369FF"/>
                </a:solidFill>
                <a:latin typeface="Segoe UI" panose="020B0502040204020203" pitchFamily="34" charset="0"/>
                <a:cs typeface="Segoe UI" panose="020B0502040204020203" pitchFamily="34" charset="0"/>
              </a:rPr>
              <a:t>Global stock fund</a:t>
            </a:r>
          </a:p>
        </p:txBody>
      </p:sp>
      <p:sp>
        <p:nvSpPr>
          <p:cNvPr id="26" name="Rectangle 3">
            <a:extLst>
              <a:ext uri="{FF2B5EF4-FFF2-40B4-BE49-F238E27FC236}">
                <a16:creationId xmlns:a16="http://schemas.microsoft.com/office/drawing/2014/main" id="{8D993642-1BE2-8B4D-84E1-58D8838B9EB7}"/>
              </a:ext>
            </a:extLst>
          </p:cNvPr>
          <p:cNvSpPr txBox="1">
            <a:spLocks noChangeArrowheads="1"/>
          </p:cNvSpPr>
          <p:nvPr/>
        </p:nvSpPr>
        <p:spPr>
          <a:xfrm>
            <a:off x="7627032" y="6638804"/>
            <a:ext cx="5325596" cy="398259"/>
          </a:xfrm>
        </p:spPr>
        <p:txBody>
          <a:bodyPr lIns="0" bIns="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500"/>
              </a:lnSpc>
              <a:spcBef>
                <a:spcPts val="0"/>
              </a:spcBef>
              <a:buNone/>
            </a:pPr>
            <a:r>
              <a:rPr lang="en-US" sz="1300" dirty="0">
                <a:solidFill>
                  <a:srgbClr val="3369FF"/>
                </a:solidFill>
                <a:latin typeface="Segoe UI" panose="020B0502040204020203" pitchFamily="34" charset="0"/>
                <a:cs typeface="Segoe UI" panose="020B0502040204020203" pitchFamily="34" charset="0"/>
              </a:rPr>
              <a:t>Growth fund</a:t>
            </a:r>
          </a:p>
        </p:txBody>
      </p:sp>
      <p:grpSp>
        <p:nvGrpSpPr>
          <p:cNvPr id="31" name="Group 30">
            <a:extLst>
              <a:ext uri="{FF2B5EF4-FFF2-40B4-BE49-F238E27FC236}">
                <a16:creationId xmlns:a16="http://schemas.microsoft.com/office/drawing/2014/main" id="{C9981A24-B17C-BF4F-A9C7-5F7EAD7613B1}"/>
              </a:ext>
            </a:extLst>
          </p:cNvPr>
          <p:cNvGrpSpPr/>
          <p:nvPr/>
        </p:nvGrpSpPr>
        <p:grpSpPr>
          <a:xfrm>
            <a:off x="12762742" y="274837"/>
            <a:ext cx="1452485" cy="677176"/>
            <a:chOff x="12762742" y="274837"/>
            <a:chExt cx="1452485" cy="677176"/>
          </a:xfrm>
        </p:grpSpPr>
        <p:pic>
          <p:nvPicPr>
            <p:cNvPr id="32" name="Graphic 31">
              <a:extLst>
                <a:ext uri="{FF2B5EF4-FFF2-40B4-BE49-F238E27FC236}">
                  <a16:creationId xmlns:a16="http://schemas.microsoft.com/office/drawing/2014/main" id="{F383B751-DA10-EE4D-9CAD-3118C696DDC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71839" y="274837"/>
              <a:ext cx="1413236" cy="677176"/>
            </a:xfrm>
            <a:prstGeom prst="rect">
              <a:avLst/>
            </a:prstGeom>
          </p:spPr>
        </p:pic>
        <p:sp>
          <p:nvSpPr>
            <p:cNvPr id="33" name="Text Placeholder 2">
              <a:extLst>
                <a:ext uri="{FF2B5EF4-FFF2-40B4-BE49-F238E27FC236}">
                  <a16:creationId xmlns:a16="http://schemas.microsoft.com/office/drawing/2014/main" id="{2FAA3BA4-0ACF-4743-BE9A-27CD242D1334}"/>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Saving and</a:t>
              </a:r>
            </a:p>
            <a:p>
              <a:pPr>
                <a:lnSpc>
                  <a:spcPts val="1300"/>
                </a:lnSpc>
                <a:spcBef>
                  <a:spcPts val="0"/>
                </a:spcBef>
              </a:pPr>
              <a:r>
                <a:rPr lang="en-US" sz="1300" spc="-10" dirty="0">
                  <a:solidFill>
                    <a:srgbClr val="FFFFFF"/>
                  </a:solidFill>
                </a:rPr>
                <a:t>investing</a:t>
              </a:r>
            </a:p>
          </p:txBody>
        </p:sp>
        <p:sp>
          <p:nvSpPr>
            <p:cNvPr id="34" name="Text Placeholder 3">
              <a:extLst>
                <a:ext uri="{FF2B5EF4-FFF2-40B4-BE49-F238E27FC236}">
                  <a16:creationId xmlns:a16="http://schemas.microsoft.com/office/drawing/2014/main" id="{5DD5CE8D-DD88-A940-AF39-0A4049003915}"/>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8</a:t>
              </a:r>
            </a:p>
          </p:txBody>
        </p:sp>
      </p:grpSp>
      <p:cxnSp>
        <p:nvCxnSpPr>
          <p:cNvPr id="5" name="Straight Connector 4">
            <a:extLst>
              <a:ext uri="{FF2B5EF4-FFF2-40B4-BE49-F238E27FC236}">
                <a16:creationId xmlns:a16="http://schemas.microsoft.com/office/drawing/2014/main" id="{AE4BB884-1DCB-3DF7-C501-016DB469CD5F}"/>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F656CBD9-D621-AF97-5FDA-B83D03705C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38939" y="7528334"/>
            <a:ext cx="570886" cy="380591"/>
          </a:xfrm>
          <a:prstGeom prst="rect">
            <a:avLst/>
          </a:prstGeom>
        </p:spPr>
      </p:pic>
      <p:sp>
        <p:nvSpPr>
          <p:cNvPr id="10" name="Text Placeholder 1">
            <a:extLst>
              <a:ext uri="{FF2B5EF4-FFF2-40B4-BE49-F238E27FC236}">
                <a16:creationId xmlns:a16="http://schemas.microsoft.com/office/drawing/2014/main" id="{8450890E-7E3E-8E6F-5873-CA85634F282A}"/>
              </a:ext>
            </a:extLst>
          </p:cNvPr>
          <p:cNvSpPr txBox="1">
            <a:spLocks/>
          </p:cNvSpPr>
          <p:nvPr/>
        </p:nvSpPr>
        <p:spPr>
          <a:xfrm>
            <a:off x="2040635" y="1778457"/>
            <a:ext cx="6905244" cy="927789"/>
          </a:xfrm>
          <a:prstGeom prst="rect">
            <a:avLst/>
          </a:prstGeom>
        </p:spPr>
        <p:txBody>
          <a:bodyPr lIns="0"/>
          <a:lstStyle>
            <a:lvl1pPr marL="0" indent="0" algn="l" defTabSz="1097198" rtl="0" eaLnBrk="1" latinLnBrk="0" hangingPunct="1">
              <a:lnSpc>
                <a:spcPct val="90000"/>
              </a:lnSpc>
              <a:spcBef>
                <a:spcPts val="1200"/>
              </a:spcBef>
              <a:buFont typeface="Arial" panose="020B0604020202020204" pitchFamily="34" charset="0"/>
              <a:buNone/>
              <a:defRPr sz="4500" b="1" i="0" kern="1200">
                <a:solidFill>
                  <a:srgbClr val="3369FF"/>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tabLst>
                <a:tab pos="457200" algn="l"/>
              </a:tabLst>
            </a:pPr>
            <a:r>
              <a:rPr lang="en-US" altLang="en-US" sz="2000" b="0" dirty="0"/>
              <a:t>Depending on how much time there is to complete the lesson, you may select one of the following worksheet exercises for the students to complete.</a:t>
            </a:r>
          </a:p>
        </p:txBody>
      </p:sp>
      <p:grpSp>
        <p:nvGrpSpPr>
          <p:cNvPr id="11" name="Group 10">
            <a:extLst>
              <a:ext uri="{FF2B5EF4-FFF2-40B4-BE49-F238E27FC236}">
                <a16:creationId xmlns:a16="http://schemas.microsoft.com/office/drawing/2014/main" id="{E18D989F-8CB4-6042-F1E6-1D55B373563A}"/>
              </a:ext>
            </a:extLst>
          </p:cNvPr>
          <p:cNvGrpSpPr/>
          <p:nvPr/>
        </p:nvGrpSpPr>
        <p:grpSpPr>
          <a:xfrm>
            <a:off x="457201" y="1607522"/>
            <a:ext cx="1280160" cy="1280160"/>
            <a:chOff x="457201" y="1607522"/>
            <a:chExt cx="1280160" cy="1280160"/>
          </a:xfrm>
        </p:grpSpPr>
        <p:sp>
          <p:nvSpPr>
            <p:cNvPr id="14" name="Oval 13">
              <a:extLst>
                <a:ext uri="{FF2B5EF4-FFF2-40B4-BE49-F238E27FC236}">
                  <a16:creationId xmlns:a16="http://schemas.microsoft.com/office/drawing/2014/main" id="{056FC659-93F0-AF79-F1D5-D94B097053B7}"/>
                </a:ext>
              </a:extLst>
            </p:cNvPr>
            <p:cNvSpPr/>
            <p:nvPr/>
          </p:nvSpPr>
          <p:spPr>
            <a:xfrm>
              <a:off x="457201" y="1607522"/>
              <a:ext cx="1280160" cy="1280160"/>
            </a:xfrm>
            <a:prstGeom prst="ellipse">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
              <a:extLst>
                <a:ext uri="{FF2B5EF4-FFF2-40B4-BE49-F238E27FC236}">
                  <a16:creationId xmlns:a16="http://schemas.microsoft.com/office/drawing/2014/main" id="{4387549B-648A-A5E1-524C-EE06012FD942}"/>
                </a:ext>
              </a:extLst>
            </p:cNvPr>
            <p:cNvSpPr txBox="1">
              <a:spLocks/>
            </p:cNvSpPr>
            <p:nvPr/>
          </p:nvSpPr>
          <p:spPr>
            <a:xfrm>
              <a:off x="457201" y="1928334"/>
              <a:ext cx="1280160" cy="638536"/>
            </a:xfrm>
            <a:prstGeom prst="rect">
              <a:avLst/>
            </a:prstGeom>
          </p:spPr>
          <p:txBody>
            <a:bodyPr anchor="ctr" anchorCtr="0"/>
            <a:lstStyle>
              <a:lvl1pPr marL="0" indent="0" algn="l" defTabSz="1097198" rtl="0" eaLnBrk="1" latinLnBrk="0" hangingPunct="1">
                <a:lnSpc>
                  <a:spcPct val="90000"/>
                </a:lnSpc>
                <a:spcBef>
                  <a:spcPts val="1200"/>
                </a:spcBef>
                <a:buFont typeface="Arial" panose="020B0604020202020204" pitchFamily="34" charset="0"/>
                <a:buNone/>
                <a:defRPr sz="4500" b="1" i="0" kern="1200">
                  <a:solidFill>
                    <a:srgbClr val="3369FF"/>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gn="ctr">
                <a:lnSpc>
                  <a:spcPts val="2000"/>
                </a:lnSpc>
                <a:spcBef>
                  <a:spcPts val="0"/>
                </a:spcBef>
              </a:pPr>
              <a:r>
                <a:rPr lang="en-US" sz="1600" spc="-10" dirty="0">
                  <a:solidFill>
                    <a:srgbClr val="FFFFFF"/>
                  </a:solidFill>
                </a:rPr>
                <a:t>Option 3</a:t>
              </a:r>
            </a:p>
            <a:p>
              <a:pPr algn="ctr">
                <a:lnSpc>
                  <a:spcPts val="2000"/>
                </a:lnSpc>
                <a:spcBef>
                  <a:spcPts val="0"/>
                </a:spcBef>
              </a:pPr>
              <a:r>
                <a:rPr lang="en-US" sz="1600" b="0" dirty="0">
                  <a:solidFill>
                    <a:srgbClr val="FFFFFF"/>
                  </a:solidFill>
                </a:rPr>
                <a:t>activity</a:t>
              </a:r>
            </a:p>
          </p:txBody>
        </p:sp>
      </p:grpSp>
    </p:spTree>
    <p:extLst>
      <p:ext uri="{BB962C8B-B14F-4D97-AF65-F5344CB8AC3E}">
        <p14:creationId xmlns:p14="http://schemas.microsoft.com/office/powerpoint/2010/main" val="424415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4" grpId="0"/>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520EB5-7513-E64C-B082-09A1782A0E5C}"/>
              </a:ext>
            </a:extLst>
          </p:cNvPr>
          <p:cNvGraphicFramePr>
            <a:graphicFrameLocks noChangeAspect="1"/>
          </p:cNvGraphicFramePr>
          <p:nvPr>
            <p:custDataLst>
              <p:tags r:id="rId2"/>
            </p:custDataLst>
            <p:extLst>
              <p:ext uri="{D42A27DB-BD31-4B8C-83A1-F6EECF244321}">
                <p14:modId xmlns:p14="http://schemas.microsoft.com/office/powerpoint/2010/main" val="32342139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8050"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08520EB5-7513-E64C-B082-09A1782A0E5C}"/>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4" name="Footer Placeholder 3">
            <a:extLst>
              <a:ext uri="{FF2B5EF4-FFF2-40B4-BE49-F238E27FC236}">
                <a16:creationId xmlns:a16="http://schemas.microsoft.com/office/drawing/2014/main" id="{20E89BCD-A312-9D4E-BC2B-EECD17BAA05B}"/>
              </a:ext>
            </a:extLst>
          </p:cNvPr>
          <p:cNvSpPr>
            <a:spLocks noGrp="1"/>
          </p:cNvSpPr>
          <p:nvPr>
            <p:ph type="ftr" sz="quarter" idx="3"/>
          </p:nvPr>
        </p:nvSpPr>
        <p:spPr/>
        <p:txBody>
          <a:bodyPr rIns="0"/>
          <a:lstStyle/>
          <a:p>
            <a:pPr>
              <a:defRPr/>
            </a:pPr>
            <a:r>
              <a:rPr lang="en-US" dirty="0">
                <a:solidFill>
                  <a:srgbClr val="002577"/>
                </a:solidFill>
              </a:rPr>
              <a:t>Saving and investing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3" name="Text Placeholder 7">
            <a:extLst>
              <a:ext uri="{FF2B5EF4-FFF2-40B4-BE49-F238E27FC236}">
                <a16:creationId xmlns:a16="http://schemas.microsoft.com/office/drawing/2014/main" id="{AE07C193-6BDD-F242-A335-D8DD4FE79992}"/>
              </a:ext>
            </a:extLst>
          </p:cNvPr>
          <p:cNvSpPr txBox="1">
            <a:spLocks/>
          </p:cNvSpPr>
          <p:nvPr/>
        </p:nvSpPr>
        <p:spPr>
          <a:xfrm>
            <a:off x="377505" y="3511032"/>
            <a:ext cx="6717561" cy="1553622"/>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ts val="2500"/>
              </a:lnSpc>
              <a:buNone/>
              <a:tabLst>
                <a:tab pos="457200" algn="l"/>
              </a:tabLst>
            </a:pPr>
            <a:r>
              <a:rPr lang="en-US" sz="1800" b="1" dirty="0">
                <a:solidFill>
                  <a:srgbClr val="002677"/>
                </a:solidFill>
                <a:latin typeface="Segoe UI" panose="020B0502040204020203" pitchFamily="34" charset="0"/>
                <a:cs typeface="Segoe UI" panose="020B0502040204020203" pitchFamily="34" charset="0"/>
              </a:rPr>
              <a:t>Worksheet 8-3: </a:t>
            </a:r>
            <a:r>
              <a:rPr lang="en-US" altLang="en-US" sz="1800" dirty="0">
                <a:solidFill>
                  <a:srgbClr val="002677"/>
                </a:solidFill>
                <a:latin typeface="Segoe UI" panose="020B0502040204020203" pitchFamily="34" charset="0"/>
                <a:cs typeface="Segoe UI" panose="020B0502040204020203" pitchFamily="34" charset="0"/>
              </a:rPr>
              <a:t>For each of the investment situations below, select the type of mutual fund that would be most appropriate from the list provided. </a:t>
            </a:r>
            <a:endParaRPr lang="en-US" altLang="en-US" sz="2000" dirty="0">
              <a:solidFill>
                <a:srgbClr val="002677"/>
              </a:solidFill>
              <a:latin typeface="Segoe UI" panose="020B0502040204020203" pitchFamily="34" charset="0"/>
              <a:cs typeface="Segoe UI" panose="020B0502040204020203" pitchFamily="34" charset="0"/>
            </a:endParaRPr>
          </a:p>
        </p:txBody>
      </p:sp>
      <p:sp>
        <p:nvSpPr>
          <p:cNvPr id="12" name="Title 3">
            <a:extLst>
              <a:ext uri="{FF2B5EF4-FFF2-40B4-BE49-F238E27FC236}">
                <a16:creationId xmlns:a16="http://schemas.microsoft.com/office/drawing/2014/main" id="{40D6F139-2541-E74A-A7F3-EFA193483943}"/>
              </a:ext>
            </a:extLst>
          </p:cNvPr>
          <p:cNvSpPr txBox="1">
            <a:spLocks/>
          </p:cNvSpPr>
          <p:nvPr/>
        </p:nvSpPr>
        <p:spPr>
          <a:xfrm>
            <a:off x="364862" y="400484"/>
            <a:ext cx="11631875" cy="666316"/>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spc="-20" dirty="0">
                <a:solidFill>
                  <a:srgbClr val="002577"/>
                </a:solidFill>
                <a:latin typeface="Segoe UI" panose="020B0502040204020203" pitchFamily="34" charset="0"/>
                <a:cs typeface="Segoe UI" panose="020B0502040204020203" pitchFamily="34" charset="0"/>
              </a:rPr>
              <a:t>Saving and investing — lesson 8 exercise </a:t>
            </a:r>
            <a:r>
              <a:rPr lang="en-US" sz="3500" b="1" spc="-2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3500" b="1" spc="-20" dirty="0">
                <a:solidFill>
                  <a:srgbClr val="002577"/>
                </a:solidFill>
                <a:latin typeface="Segoe UI" panose="020B0502040204020203" pitchFamily="34" charset="0"/>
                <a:cs typeface="Segoe UI" panose="020B0502040204020203" pitchFamily="34" charset="0"/>
              </a:rPr>
              <a:t>cont.</a:t>
            </a:r>
            <a:r>
              <a:rPr lang="en-US" sz="3500" b="1" spc="-2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endParaRPr lang="en-US" sz="3500" b="1" spc="-2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sym typeface="Segoe UI" panose="020B0502040204020203" pitchFamily="34" charset="0"/>
            </a:endParaRPr>
          </a:p>
        </p:txBody>
      </p:sp>
      <p:cxnSp>
        <p:nvCxnSpPr>
          <p:cNvPr id="17" name="Straight Connector 16">
            <a:extLst>
              <a:ext uri="{FF2B5EF4-FFF2-40B4-BE49-F238E27FC236}">
                <a16:creationId xmlns:a16="http://schemas.microsoft.com/office/drawing/2014/main" id="{8F1C226C-37B5-C246-8E16-848629374C24}"/>
              </a:ext>
            </a:extLst>
          </p:cNvPr>
          <p:cNvCxnSpPr>
            <a:cxnSpLocks/>
          </p:cNvCxnSpPr>
          <p:nvPr/>
        </p:nvCxnSpPr>
        <p:spPr>
          <a:xfrm>
            <a:off x="457201" y="3433358"/>
            <a:ext cx="13715999"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pic>
        <p:nvPicPr>
          <p:cNvPr id="11" name="Picture 10" descr="Timeline&#10;&#10;Description automatically generated">
            <a:extLst>
              <a:ext uri="{FF2B5EF4-FFF2-40B4-BE49-F238E27FC236}">
                <a16:creationId xmlns:a16="http://schemas.microsoft.com/office/drawing/2014/main" id="{C9F1709E-FBE5-A44D-A710-8A62827B885E}"/>
              </a:ext>
            </a:extLst>
          </p:cNvPr>
          <p:cNvPicPr>
            <a:picLocks noChangeAspect="1"/>
          </p:cNvPicPr>
          <p:nvPr/>
        </p:nvPicPr>
        <p:blipFill>
          <a:blip r:embed="rId7"/>
          <a:stretch>
            <a:fillRect/>
          </a:stretch>
        </p:blipFill>
        <p:spPr>
          <a:xfrm>
            <a:off x="7227628" y="3514398"/>
            <a:ext cx="7213551" cy="3847897"/>
          </a:xfrm>
          <a:prstGeom prst="rect">
            <a:avLst/>
          </a:prstGeom>
        </p:spPr>
      </p:pic>
      <p:sp>
        <p:nvSpPr>
          <p:cNvPr id="14" name="Rectangle 13">
            <a:extLst>
              <a:ext uri="{FF2B5EF4-FFF2-40B4-BE49-F238E27FC236}">
                <a16:creationId xmlns:a16="http://schemas.microsoft.com/office/drawing/2014/main" id="{F1C4F6DB-B5B6-D947-9754-B939A2E73857}"/>
              </a:ext>
            </a:extLst>
          </p:cNvPr>
          <p:cNvSpPr/>
          <p:nvPr/>
        </p:nvSpPr>
        <p:spPr>
          <a:xfrm>
            <a:off x="14173200" y="3758384"/>
            <a:ext cx="415531" cy="3503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3">
            <a:extLst>
              <a:ext uri="{FF2B5EF4-FFF2-40B4-BE49-F238E27FC236}">
                <a16:creationId xmlns:a16="http://schemas.microsoft.com/office/drawing/2014/main" id="{3086ABCA-2846-FF4C-B738-F109E6C5A3FD}"/>
              </a:ext>
            </a:extLst>
          </p:cNvPr>
          <p:cNvSpPr txBox="1">
            <a:spLocks noChangeArrowheads="1"/>
          </p:cNvSpPr>
          <p:nvPr/>
        </p:nvSpPr>
        <p:spPr>
          <a:xfrm>
            <a:off x="7664970" y="3830638"/>
            <a:ext cx="5325596" cy="398259"/>
          </a:xfrm>
        </p:spPr>
        <p:txBody>
          <a:bodyPr lIns="0" bIns="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500"/>
              </a:lnSpc>
              <a:spcBef>
                <a:spcPts val="0"/>
              </a:spcBef>
              <a:buNone/>
            </a:pPr>
            <a:r>
              <a:rPr lang="en-US" sz="1300" dirty="0">
                <a:solidFill>
                  <a:srgbClr val="3369FF"/>
                </a:solidFill>
                <a:latin typeface="Segoe UI" panose="020B0502040204020203" pitchFamily="34" charset="0"/>
                <a:cs typeface="Segoe UI" panose="020B0502040204020203" pitchFamily="34" charset="0"/>
              </a:rPr>
              <a:t>Regional stock fund</a:t>
            </a:r>
          </a:p>
        </p:txBody>
      </p:sp>
      <p:sp>
        <p:nvSpPr>
          <p:cNvPr id="27" name="Rectangle 3">
            <a:extLst>
              <a:ext uri="{FF2B5EF4-FFF2-40B4-BE49-F238E27FC236}">
                <a16:creationId xmlns:a16="http://schemas.microsoft.com/office/drawing/2014/main" id="{2F0784A0-3E6F-184E-B2F2-BFF9CF18BFF1}"/>
              </a:ext>
            </a:extLst>
          </p:cNvPr>
          <p:cNvSpPr txBox="1">
            <a:spLocks noChangeArrowheads="1"/>
          </p:cNvSpPr>
          <p:nvPr/>
        </p:nvSpPr>
        <p:spPr>
          <a:xfrm>
            <a:off x="7664970" y="4552632"/>
            <a:ext cx="5325596" cy="398259"/>
          </a:xfrm>
        </p:spPr>
        <p:txBody>
          <a:bodyPr lIns="0" bIns="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500"/>
              </a:lnSpc>
              <a:spcBef>
                <a:spcPts val="0"/>
              </a:spcBef>
              <a:buNone/>
            </a:pPr>
            <a:r>
              <a:rPr lang="en-US" sz="1300" dirty="0">
                <a:solidFill>
                  <a:srgbClr val="3369FF"/>
                </a:solidFill>
                <a:latin typeface="Segoe UI" panose="020B0502040204020203" pitchFamily="34" charset="0"/>
                <a:cs typeface="Segoe UI" panose="020B0502040204020203" pitchFamily="34" charset="0"/>
              </a:rPr>
              <a:t>Income fund</a:t>
            </a:r>
          </a:p>
        </p:txBody>
      </p:sp>
      <p:sp>
        <p:nvSpPr>
          <p:cNvPr id="28" name="Rectangle 3">
            <a:extLst>
              <a:ext uri="{FF2B5EF4-FFF2-40B4-BE49-F238E27FC236}">
                <a16:creationId xmlns:a16="http://schemas.microsoft.com/office/drawing/2014/main" id="{7447727C-A75D-C04B-8191-D1906897BFA5}"/>
              </a:ext>
            </a:extLst>
          </p:cNvPr>
          <p:cNvSpPr txBox="1">
            <a:spLocks noChangeArrowheads="1"/>
          </p:cNvSpPr>
          <p:nvPr/>
        </p:nvSpPr>
        <p:spPr>
          <a:xfrm>
            <a:off x="7664970" y="5284615"/>
            <a:ext cx="5325596" cy="398259"/>
          </a:xfrm>
        </p:spPr>
        <p:txBody>
          <a:bodyPr lIns="0" bIns="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500"/>
              </a:lnSpc>
              <a:spcBef>
                <a:spcPts val="0"/>
              </a:spcBef>
              <a:buNone/>
            </a:pPr>
            <a:r>
              <a:rPr lang="en-US" sz="1300" dirty="0">
                <a:solidFill>
                  <a:srgbClr val="3369FF"/>
                </a:solidFill>
                <a:latin typeface="Segoe UI" panose="020B0502040204020203" pitchFamily="34" charset="0"/>
                <a:cs typeface="Segoe UI" panose="020B0502040204020203" pitchFamily="34" charset="0"/>
              </a:rPr>
              <a:t>Balanced fund</a:t>
            </a:r>
          </a:p>
        </p:txBody>
      </p:sp>
      <p:sp>
        <p:nvSpPr>
          <p:cNvPr id="29" name="Rectangle 3">
            <a:extLst>
              <a:ext uri="{FF2B5EF4-FFF2-40B4-BE49-F238E27FC236}">
                <a16:creationId xmlns:a16="http://schemas.microsoft.com/office/drawing/2014/main" id="{B487299D-AB44-8746-A842-C8CE96271890}"/>
              </a:ext>
            </a:extLst>
          </p:cNvPr>
          <p:cNvSpPr txBox="1">
            <a:spLocks noChangeArrowheads="1"/>
          </p:cNvSpPr>
          <p:nvPr/>
        </p:nvSpPr>
        <p:spPr>
          <a:xfrm>
            <a:off x="7664970" y="6006637"/>
            <a:ext cx="5325596" cy="398259"/>
          </a:xfrm>
        </p:spPr>
        <p:txBody>
          <a:bodyPr lIns="0" bIns="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500"/>
              </a:lnSpc>
              <a:spcBef>
                <a:spcPts val="0"/>
              </a:spcBef>
              <a:buNone/>
            </a:pPr>
            <a:r>
              <a:rPr lang="en-US" sz="1300" dirty="0">
                <a:solidFill>
                  <a:srgbClr val="3369FF"/>
                </a:solidFill>
                <a:latin typeface="Segoe UI" panose="020B0502040204020203" pitchFamily="34" charset="0"/>
                <a:cs typeface="Segoe UI" panose="020B0502040204020203" pitchFamily="34" charset="0"/>
              </a:rPr>
              <a:t>Municipal bond fund</a:t>
            </a:r>
          </a:p>
        </p:txBody>
      </p:sp>
      <p:sp>
        <p:nvSpPr>
          <p:cNvPr id="30" name="Rectangle 3">
            <a:extLst>
              <a:ext uri="{FF2B5EF4-FFF2-40B4-BE49-F238E27FC236}">
                <a16:creationId xmlns:a16="http://schemas.microsoft.com/office/drawing/2014/main" id="{56BB650C-8581-AE45-B688-9E7F9F9D7D0D}"/>
              </a:ext>
            </a:extLst>
          </p:cNvPr>
          <p:cNvSpPr txBox="1">
            <a:spLocks noChangeArrowheads="1"/>
          </p:cNvSpPr>
          <p:nvPr/>
        </p:nvSpPr>
        <p:spPr>
          <a:xfrm>
            <a:off x="7664970" y="6728659"/>
            <a:ext cx="5325596" cy="398259"/>
          </a:xfrm>
        </p:spPr>
        <p:txBody>
          <a:bodyPr lIns="0" bIns="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500"/>
              </a:lnSpc>
              <a:spcBef>
                <a:spcPts val="0"/>
              </a:spcBef>
              <a:buNone/>
            </a:pPr>
            <a:r>
              <a:rPr lang="en-US" sz="1300" dirty="0">
                <a:solidFill>
                  <a:srgbClr val="3369FF"/>
                </a:solidFill>
                <a:latin typeface="Segoe UI" panose="020B0502040204020203" pitchFamily="34" charset="0"/>
                <a:cs typeface="Segoe UI" panose="020B0502040204020203" pitchFamily="34" charset="0"/>
              </a:rPr>
              <a:t>Regional stock fund</a:t>
            </a:r>
          </a:p>
        </p:txBody>
      </p:sp>
      <p:grpSp>
        <p:nvGrpSpPr>
          <p:cNvPr id="21" name="Group 20">
            <a:extLst>
              <a:ext uri="{FF2B5EF4-FFF2-40B4-BE49-F238E27FC236}">
                <a16:creationId xmlns:a16="http://schemas.microsoft.com/office/drawing/2014/main" id="{A4340145-4A94-4248-A44A-F74BBA0CB3CF}"/>
              </a:ext>
            </a:extLst>
          </p:cNvPr>
          <p:cNvGrpSpPr/>
          <p:nvPr/>
        </p:nvGrpSpPr>
        <p:grpSpPr>
          <a:xfrm>
            <a:off x="12762742" y="274837"/>
            <a:ext cx="1452485" cy="677176"/>
            <a:chOff x="12762742" y="274837"/>
            <a:chExt cx="1452485" cy="677176"/>
          </a:xfrm>
        </p:grpSpPr>
        <p:pic>
          <p:nvPicPr>
            <p:cNvPr id="22" name="Graphic 21">
              <a:extLst>
                <a:ext uri="{FF2B5EF4-FFF2-40B4-BE49-F238E27FC236}">
                  <a16:creationId xmlns:a16="http://schemas.microsoft.com/office/drawing/2014/main" id="{414BED66-6CE2-3041-AD43-0FE5A3F3475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71839" y="274837"/>
              <a:ext cx="1413236" cy="677176"/>
            </a:xfrm>
            <a:prstGeom prst="rect">
              <a:avLst/>
            </a:prstGeom>
          </p:spPr>
        </p:pic>
        <p:sp>
          <p:nvSpPr>
            <p:cNvPr id="23" name="Text Placeholder 2">
              <a:extLst>
                <a:ext uri="{FF2B5EF4-FFF2-40B4-BE49-F238E27FC236}">
                  <a16:creationId xmlns:a16="http://schemas.microsoft.com/office/drawing/2014/main" id="{15B027B8-2E9E-A34B-AF01-95F281FF38EC}"/>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Saving and</a:t>
              </a:r>
            </a:p>
            <a:p>
              <a:pPr>
                <a:lnSpc>
                  <a:spcPts val="1300"/>
                </a:lnSpc>
                <a:spcBef>
                  <a:spcPts val="0"/>
                </a:spcBef>
              </a:pPr>
              <a:r>
                <a:rPr lang="en-US" sz="1300" spc="-10" dirty="0">
                  <a:solidFill>
                    <a:srgbClr val="FFFFFF"/>
                  </a:solidFill>
                </a:rPr>
                <a:t>investing</a:t>
              </a:r>
            </a:p>
          </p:txBody>
        </p:sp>
        <p:sp>
          <p:nvSpPr>
            <p:cNvPr id="24" name="Text Placeholder 3">
              <a:extLst>
                <a:ext uri="{FF2B5EF4-FFF2-40B4-BE49-F238E27FC236}">
                  <a16:creationId xmlns:a16="http://schemas.microsoft.com/office/drawing/2014/main" id="{76F9FC41-D6FB-9B45-B078-21D5FB33F31C}"/>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8</a:t>
              </a:r>
            </a:p>
          </p:txBody>
        </p:sp>
      </p:grpSp>
      <p:cxnSp>
        <p:nvCxnSpPr>
          <p:cNvPr id="5" name="Straight Connector 4">
            <a:extLst>
              <a:ext uri="{FF2B5EF4-FFF2-40B4-BE49-F238E27FC236}">
                <a16:creationId xmlns:a16="http://schemas.microsoft.com/office/drawing/2014/main" id="{8BE34E29-9E65-3E47-4A3D-0415B4ECDF3E}"/>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BF4AE6C7-9B60-CF00-672A-FEF4FAF109F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38939" y="7528334"/>
            <a:ext cx="570886" cy="380591"/>
          </a:xfrm>
          <a:prstGeom prst="rect">
            <a:avLst/>
          </a:prstGeom>
        </p:spPr>
      </p:pic>
      <p:sp>
        <p:nvSpPr>
          <p:cNvPr id="16" name="Text Placeholder 1">
            <a:extLst>
              <a:ext uri="{FF2B5EF4-FFF2-40B4-BE49-F238E27FC236}">
                <a16:creationId xmlns:a16="http://schemas.microsoft.com/office/drawing/2014/main" id="{B8758148-C13F-8F3A-83DA-36A360082714}"/>
              </a:ext>
            </a:extLst>
          </p:cNvPr>
          <p:cNvSpPr txBox="1">
            <a:spLocks/>
          </p:cNvSpPr>
          <p:nvPr/>
        </p:nvSpPr>
        <p:spPr>
          <a:xfrm>
            <a:off x="2040635" y="1778457"/>
            <a:ext cx="6905244" cy="927789"/>
          </a:xfrm>
          <a:prstGeom prst="rect">
            <a:avLst/>
          </a:prstGeom>
        </p:spPr>
        <p:txBody>
          <a:bodyPr lIns="0"/>
          <a:lstStyle>
            <a:lvl1pPr marL="0" indent="0" algn="l" defTabSz="1097198" rtl="0" eaLnBrk="1" latinLnBrk="0" hangingPunct="1">
              <a:lnSpc>
                <a:spcPct val="90000"/>
              </a:lnSpc>
              <a:spcBef>
                <a:spcPts val="1200"/>
              </a:spcBef>
              <a:buFont typeface="Arial" panose="020B0604020202020204" pitchFamily="34" charset="0"/>
              <a:buNone/>
              <a:defRPr sz="4500" b="1" i="0" kern="1200">
                <a:solidFill>
                  <a:srgbClr val="3369FF"/>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tabLst>
                <a:tab pos="457200" algn="l"/>
              </a:tabLst>
            </a:pPr>
            <a:r>
              <a:rPr lang="en-US" altLang="en-US" sz="2000" b="0" dirty="0"/>
              <a:t>Depending on how much time there is to complete the lesson, you may select one of the following worksheet exercises for the students to complete.</a:t>
            </a:r>
          </a:p>
        </p:txBody>
      </p:sp>
      <p:grpSp>
        <p:nvGrpSpPr>
          <p:cNvPr id="18" name="Group 17">
            <a:extLst>
              <a:ext uri="{FF2B5EF4-FFF2-40B4-BE49-F238E27FC236}">
                <a16:creationId xmlns:a16="http://schemas.microsoft.com/office/drawing/2014/main" id="{6CA4089A-8BDD-D139-B17C-70E599CAAE2A}"/>
              </a:ext>
            </a:extLst>
          </p:cNvPr>
          <p:cNvGrpSpPr/>
          <p:nvPr/>
        </p:nvGrpSpPr>
        <p:grpSpPr>
          <a:xfrm>
            <a:off x="457201" y="1607522"/>
            <a:ext cx="1280160" cy="1280160"/>
            <a:chOff x="457201" y="1607522"/>
            <a:chExt cx="1280160" cy="1280160"/>
          </a:xfrm>
        </p:grpSpPr>
        <p:sp>
          <p:nvSpPr>
            <p:cNvPr id="25" name="Oval 24">
              <a:extLst>
                <a:ext uri="{FF2B5EF4-FFF2-40B4-BE49-F238E27FC236}">
                  <a16:creationId xmlns:a16="http://schemas.microsoft.com/office/drawing/2014/main" id="{844B91C5-3CCB-920F-A47C-BF18F14992AE}"/>
                </a:ext>
              </a:extLst>
            </p:cNvPr>
            <p:cNvSpPr/>
            <p:nvPr/>
          </p:nvSpPr>
          <p:spPr>
            <a:xfrm>
              <a:off x="457201" y="1607522"/>
              <a:ext cx="1280160" cy="1280160"/>
            </a:xfrm>
            <a:prstGeom prst="ellipse">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1">
              <a:extLst>
                <a:ext uri="{FF2B5EF4-FFF2-40B4-BE49-F238E27FC236}">
                  <a16:creationId xmlns:a16="http://schemas.microsoft.com/office/drawing/2014/main" id="{C658DE5A-66D1-6BCA-F7AA-E2F24A416270}"/>
                </a:ext>
              </a:extLst>
            </p:cNvPr>
            <p:cNvSpPr txBox="1">
              <a:spLocks/>
            </p:cNvSpPr>
            <p:nvPr/>
          </p:nvSpPr>
          <p:spPr>
            <a:xfrm>
              <a:off x="457201" y="1928334"/>
              <a:ext cx="1280160" cy="638536"/>
            </a:xfrm>
            <a:prstGeom prst="rect">
              <a:avLst/>
            </a:prstGeom>
          </p:spPr>
          <p:txBody>
            <a:bodyPr anchor="ctr" anchorCtr="0"/>
            <a:lstStyle>
              <a:lvl1pPr marL="0" indent="0" algn="l" defTabSz="1097198" rtl="0" eaLnBrk="1" latinLnBrk="0" hangingPunct="1">
                <a:lnSpc>
                  <a:spcPct val="90000"/>
                </a:lnSpc>
                <a:spcBef>
                  <a:spcPts val="1200"/>
                </a:spcBef>
                <a:buFont typeface="Arial" panose="020B0604020202020204" pitchFamily="34" charset="0"/>
                <a:buNone/>
                <a:defRPr sz="4500" b="1" i="0" kern="1200">
                  <a:solidFill>
                    <a:srgbClr val="3369FF"/>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gn="ctr">
                <a:lnSpc>
                  <a:spcPts val="2000"/>
                </a:lnSpc>
                <a:spcBef>
                  <a:spcPts val="0"/>
                </a:spcBef>
              </a:pPr>
              <a:r>
                <a:rPr lang="en-US" sz="1600" spc="-10" dirty="0">
                  <a:solidFill>
                    <a:srgbClr val="FFFFFF"/>
                  </a:solidFill>
                </a:rPr>
                <a:t>Option 3</a:t>
              </a:r>
            </a:p>
            <a:p>
              <a:pPr algn="ctr">
                <a:lnSpc>
                  <a:spcPts val="2000"/>
                </a:lnSpc>
                <a:spcBef>
                  <a:spcPts val="0"/>
                </a:spcBef>
              </a:pPr>
              <a:r>
                <a:rPr lang="en-US" sz="1600" b="0" dirty="0">
                  <a:solidFill>
                    <a:srgbClr val="FFFFFF"/>
                  </a:solidFill>
                </a:rPr>
                <a:t>activity</a:t>
              </a:r>
            </a:p>
          </p:txBody>
        </p:sp>
      </p:grpSp>
    </p:spTree>
    <p:extLst>
      <p:ext uri="{BB962C8B-B14F-4D97-AF65-F5344CB8AC3E}">
        <p14:creationId xmlns:p14="http://schemas.microsoft.com/office/powerpoint/2010/main" val="107699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p:bldP spid="28" grpId="0"/>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520EB5-7513-E64C-B082-09A1782A0E5C}"/>
              </a:ext>
            </a:extLst>
          </p:cNvPr>
          <p:cNvGraphicFramePr>
            <a:graphicFrameLocks noChangeAspect="1"/>
          </p:cNvGraphicFramePr>
          <p:nvPr>
            <p:custDataLst>
              <p:tags r:id="rId2"/>
            </p:custDataLst>
            <p:extLst>
              <p:ext uri="{D42A27DB-BD31-4B8C-83A1-F6EECF244321}">
                <p14:modId xmlns:p14="http://schemas.microsoft.com/office/powerpoint/2010/main" val="34461336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9074"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08520EB5-7513-E64C-B082-09A1782A0E5C}"/>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45" name="Group 44">
            <a:extLst>
              <a:ext uri="{FF2B5EF4-FFF2-40B4-BE49-F238E27FC236}">
                <a16:creationId xmlns:a16="http://schemas.microsoft.com/office/drawing/2014/main" id="{527C14F0-D1D5-B541-A151-00B2ADC6D2E8}"/>
              </a:ext>
            </a:extLst>
          </p:cNvPr>
          <p:cNvGrpSpPr/>
          <p:nvPr/>
        </p:nvGrpSpPr>
        <p:grpSpPr>
          <a:xfrm>
            <a:off x="7518206" y="3596689"/>
            <a:ext cx="5208555" cy="1295401"/>
            <a:chOff x="7991829" y="2118818"/>
            <a:chExt cx="5626100" cy="1399249"/>
          </a:xfrm>
        </p:grpSpPr>
        <p:pic>
          <p:nvPicPr>
            <p:cNvPr id="26" name="Picture 25" descr="Graphical user interface, text&#10;&#10;Description automatically generated with medium confidence">
              <a:extLst>
                <a:ext uri="{FF2B5EF4-FFF2-40B4-BE49-F238E27FC236}">
                  <a16:creationId xmlns:a16="http://schemas.microsoft.com/office/drawing/2014/main" id="{780C7754-A93A-8847-A7D6-01EE97C22D99}"/>
                </a:ext>
              </a:extLst>
            </p:cNvPr>
            <p:cNvPicPr>
              <a:picLocks noChangeAspect="1"/>
            </p:cNvPicPr>
            <p:nvPr/>
          </p:nvPicPr>
          <p:blipFill>
            <a:blip r:embed="rId7"/>
            <a:stretch>
              <a:fillRect/>
            </a:stretch>
          </p:blipFill>
          <p:spPr>
            <a:xfrm>
              <a:off x="7991829" y="2118818"/>
              <a:ext cx="5626100" cy="774700"/>
            </a:xfrm>
            <a:prstGeom prst="rect">
              <a:avLst/>
            </a:prstGeom>
          </p:spPr>
        </p:pic>
        <p:pic>
          <p:nvPicPr>
            <p:cNvPr id="34" name="Picture 33" descr="A picture containing logo&#10;&#10;Description automatically generated">
              <a:extLst>
                <a:ext uri="{FF2B5EF4-FFF2-40B4-BE49-F238E27FC236}">
                  <a16:creationId xmlns:a16="http://schemas.microsoft.com/office/drawing/2014/main" id="{89901CA9-1EE6-9046-960B-EB645C4C79CB}"/>
                </a:ext>
              </a:extLst>
            </p:cNvPr>
            <p:cNvPicPr>
              <a:picLocks noChangeAspect="1"/>
            </p:cNvPicPr>
            <p:nvPr/>
          </p:nvPicPr>
          <p:blipFill>
            <a:blip r:embed="rId8"/>
            <a:stretch>
              <a:fillRect/>
            </a:stretch>
          </p:blipFill>
          <p:spPr>
            <a:xfrm>
              <a:off x="8065624" y="2832266"/>
              <a:ext cx="4889500" cy="685801"/>
            </a:xfrm>
            <a:prstGeom prst="rect">
              <a:avLst/>
            </a:prstGeom>
          </p:spPr>
        </p:pic>
      </p:grpSp>
      <p:sp>
        <p:nvSpPr>
          <p:cNvPr id="2" name="Text Placeholder 1">
            <a:extLst>
              <a:ext uri="{FF2B5EF4-FFF2-40B4-BE49-F238E27FC236}">
                <a16:creationId xmlns:a16="http://schemas.microsoft.com/office/drawing/2014/main" id="{F6F2515C-7BCA-5A4F-8FAE-07AF3E30D8D7}"/>
              </a:ext>
            </a:extLst>
          </p:cNvPr>
          <p:cNvSpPr>
            <a:spLocks noGrp="1"/>
          </p:cNvSpPr>
          <p:nvPr>
            <p:ph type="body" sz="quarter" idx="12"/>
          </p:nvPr>
        </p:nvSpPr>
        <p:spPr>
          <a:xfrm>
            <a:off x="1790699" y="-1573215"/>
            <a:ext cx="7155180" cy="1218827"/>
          </a:xfrm>
        </p:spPr>
        <p:txBody>
          <a:bodyPr lIns="0"/>
          <a:lstStyle/>
          <a:p>
            <a:pPr>
              <a:lnSpc>
                <a:spcPct val="100000"/>
              </a:lnSpc>
              <a:tabLst>
                <a:tab pos="457200" algn="l"/>
              </a:tabLst>
            </a:pPr>
            <a:r>
              <a:rPr lang="en-US" altLang="en-US" sz="2000" b="0" spc="-20" dirty="0"/>
              <a:t>Depending on how much time there is to complete the lesson, you may select one of the following worksheet exercises </a:t>
            </a:r>
            <a:br>
              <a:rPr lang="en-US" altLang="en-US" sz="2000" b="0" spc="-20" dirty="0"/>
            </a:br>
            <a:r>
              <a:rPr lang="en-US" altLang="en-US" sz="2000" b="0" spc="-20" dirty="0"/>
              <a:t>for the students to complete.</a:t>
            </a:r>
          </a:p>
          <a:p>
            <a:endParaRPr lang="en-US" sz="2300" dirty="0">
              <a:latin typeface="Segoe UI" panose="020B0502040204020203" pitchFamily="34" charset="0"/>
              <a:sym typeface="Segoe UI" panose="020B0502040204020203" pitchFamily="34" charset="0"/>
            </a:endParaRPr>
          </a:p>
        </p:txBody>
      </p:sp>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4" name="Footer Placeholder 3">
            <a:extLst>
              <a:ext uri="{FF2B5EF4-FFF2-40B4-BE49-F238E27FC236}">
                <a16:creationId xmlns:a16="http://schemas.microsoft.com/office/drawing/2014/main" id="{20E89BCD-A312-9D4E-BC2B-EECD17BAA05B}"/>
              </a:ext>
            </a:extLst>
          </p:cNvPr>
          <p:cNvSpPr>
            <a:spLocks noGrp="1"/>
          </p:cNvSpPr>
          <p:nvPr>
            <p:ph type="ftr" sz="quarter" idx="3"/>
          </p:nvPr>
        </p:nvSpPr>
        <p:spPr/>
        <p:txBody>
          <a:bodyPr rIns="0"/>
          <a:lstStyle/>
          <a:p>
            <a:pPr>
              <a:defRPr/>
            </a:pPr>
            <a:r>
              <a:rPr lang="en-US" dirty="0">
                <a:solidFill>
                  <a:srgbClr val="002577"/>
                </a:solidFill>
              </a:rPr>
              <a:t>Saving and investing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3" name="Text Placeholder 7">
            <a:extLst>
              <a:ext uri="{FF2B5EF4-FFF2-40B4-BE49-F238E27FC236}">
                <a16:creationId xmlns:a16="http://schemas.microsoft.com/office/drawing/2014/main" id="{AE07C193-6BDD-F242-A335-D8DD4FE79992}"/>
              </a:ext>
            </a:extLst>
          </p:cNvPr>
          <p:cNvSpPr txBox="1">
            <a:spLocks/>
          </p:cNvSpPr>
          <p:nvPr/>
        </p:nvSpPr>
        <p:spPr>
          <a:xfrm>
            <a:off x="377506" y="3512275"/>
            <a:ext cx="5754353" cy="1181168"/>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ts val="2500"/>
              </a:lnSpc>
              <a:buNone/>
              <a:tabLst>
                <a:tab pos="457200" algn="l"/>
              </a:tabLst>
            </a:pPr>
            <a:r>
              <a:rPr lang="en-US" sz="1800" b="1" dirty="0">
                <a:solidFill>
                  <a:srgbClr val="002677"/>
                </a:solidFill>
                <a:latin typeface="Segoe UI" panose="020B0502040204020203" pitchFamily="34" charset="0"/>
                <a:cs typeface="Segoe UI" panose="020B0502040204020203" pitchFamily="34" charset="0"/>
              </a:rPr>
              <a:t>Worksheet 8-4: Test your knowledge</a:t>
            </a:r>
          </a:p>
          <a:p>
            <a:pPr marL="0" indent="0">
              <a:lnSpc>
                <a:spcPts val="2500"/>
              </a:lnSpc>
              <a:buNone/>
              <a:tabLst>
                <a:tab pos="457200" algn="l"/>
              </a:tabLst>
            </a:pPr>
            <a:r>
              <a:rPr lang="en-US" altLang="en-US" sz="1800" dirty="0">
                <a:solidFill>
                  <a:srgbClr val="002677"/>
                </a:solidFill>
                <a:latin typeface="Segoe UI" panose="020B0502040204020203" pitchFamily="34" charset="0"/>
                <a:cs typeface="Segoe UI" panose="020B0502040204020203" pitchFamily="34" charset="0"/>
              </a:rPr>
              <a:t>Complete the worksheet to test your knowledge of saving and investing based on today’s discussion.</a:t>
            </a:r>
          </a:p>
        </p:txBody>
      </p:sp>
      <p:sp>
        <p:nvSpPr>
          <p:cNvPr id="12" name="Title 3">
            <a:extLst>
              <a:ext uri="{FF2B5EF4-FFF2-40B4-BE49-F238E27FC236}">
                <a16:creationId xmlns:a16="http://schemas.microsoft.com/office/drawing/2014/main" id="{40D6F139-2541-E74A-A7F3-EFA193483943}"/>
              </a:ext>
            </a:extLst>
          </p:cNvPr>
          <p:cNvSpPr txBox="1">
            <a:spLocks/>
          </p:cNvSpPr>
          <p:nvPr/>
        </p:nvSpPr>
        <p:spPr>
          <a:xfrm>
            <a:off x="364862" y="400484"/>
            <a:ext cx="11631875" cy="666316"/>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spc="-20" dirty="0">
                <a:solidFill>
                  <a:srgbClr val="002577"/>
                </a:solidFill>
                <a:latin typeface="Segoe UI" panose="020B0502040204020203" pitchFamily="34" charset="0"/>
                <a:cs typeface="Segoe UI" panose="020B0502040204020203" pitchFamily="34" charset="0"/>
              </a:rPr>
              <a:t>Saving and investing — lesson 8 exercise </a:t>
            </a:r>
            <a:r>
              <a:rPr lang="en-US" sz="3500" b="1" spc="-2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3500" b="1" spc="-20" dirty="0">
                <a:solidFill>
                  <a:srgbClr val="002577"/>
                </a:solidFill>
                <a:latin typeface="Segoe UI" panose="020B0502040204020203" pitchFamily="34" charset="0"/>
                <a:cs typeface="Segoe UI" panose="020B0502040204020203" pitchFamily="34" charset="0"/>
              </a:rPr>
              <a:t>cont.</a:t>
            </a:r>
            <a:r>
              <a:rPr lang="en-US" sz="3500" b="1" spc="-2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endParaRPr lang="en-US" sz="3500" b="1" spc="-2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sym typeface="Segoe UI" panose="020B0502040204020203" pitchFamily="34" charset="0"/>
            </a:endParaRPr>
          </a:p>
        </p:txBody>
      </p:sp>
      <p:sp>
        <p:nvSpPr>
          <p:cNvPr id="8" name="Oval 7">
            <a:extLst>
              <a:ext uri="{FF2B5EF4-FFF2-40B4-BE49-F238E27FC236}">
                <a16:creationId xmlns:a16="http://schemas.microsoft.com/office/drawing/2014/main" id="{8A26E5AE-5995-D542-8430-EFB25D6B1D70}"/>
              </a:ext>
            </a:extLst>
          </p:cNvPr>
          <p:cNvSpPr/>
          <p:nvPr/>
        </p:nvSpPr>
        <p:spPr>
          <a:xfrm>
            <a:off x="465152" y="-1573215"/>
            <a:ext cx="1014784" cy="1014784"/>
          </a:xfrm>
          <a:prstGeom prst="ellipse">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
            <a:extLst>
              <a:ext uri="{FF2B5EF4-FFF2-40B4-BE49-F238E27FC236}">
                <a16:creationId xmlns:a16="http://schemas.microsoft.com/office/drawing/2014/main" id="{F6605A6A-487B-6446-8AD3-1995E9FB6365}"/>
              </a:ext>
            </a:extLst>
          </p:cNvPr>
          <p:cNvSpPr txBox="1">
            <a:spLocks/>
          </p:cNvSpPr>
          <p:nvPr/>
        </p:nvSpPr>
        <p:spPr>
          <a:xfrm>
            <a:off x="465151" y="-1335987"/>
            <a:ext cx="1014785" cy="591191"/>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4500" b="1" i="0" kern="1200">
                <a:solidFill>
                  <a:srgbClr val="3369FF"/>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gn="ctr">
              <a:lnSpc>
                <a:spcPts val="2000"/>
              </a:lnSpc>
              <a:spcBef>
                <a:spcPts val="600"/>
              </a:spcBef>
            </a:pPr>
            <a:r>
              <a:rPr lang="en-US" sz="1400" spc="-10" dirty="0">
                <a:solidFill>
                  <a:srgbClr val="FFFFFF"/>
                </a:solidFill>
              </a:rPr>
              <a:t>Option 4</a:t>
            </a:r>
            <a:br>
              <a:rPr lang="en-US" sz="1400" spc="-10" dirty="0">
                <a:solidFill>
                  <a:srgbClr val="FFFFFF"/>
                </a:solidFill>
              </a:rPr>
            </a:br>
            <a:r>
              <a:rPr lang="en-US" sz="1400" b="0" dirty="0">
                <a:solidFill>
                  <a:srgbClr val="FFFFFF"/>
                </a:solidFill>
              </a:rPr>
              <a:t>activity</a:t>
            </a:r>
          </a:p>
        </p:txBody>
      </p:sp>
      <p:cxnSp>
        <p:nvCxnSpPr>
          <p:cNvPr id="17" name="Straight Connector 16">
            <a:extLst>
              <a:ext uri="{FF2B5EF4-FFF2-40B4-BE49-F238E27FC236}">
                <a16:creationId xmlns:a16="http://schemas.microsoft.com/office/drawing/2014/main" id="{8F1C226C-37B5-C246-8E16-848629374C24}"/>
              </a:ext>
            </a:extLst>
          </p:cNvPr>
          <p:cNvCxnSpPr>
            <a:cxnSpLocks/>
          </p:cNvCxnSpPr>
          <p:nvPr/>
        </p:nvCxnSpPr>
        <p:spPr>
          <a:xfrm>
            <a:off x="457201" y="3433976"/>
            <a:ext cx="13715999"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1C4F6DB-B5B6-D947-9754-B939A2E73857}"/>
              </a:ext>
            </a:extLst>
          </p:cNvPr>
          <p:cNvSpPr/>
          <p:nvPr/>
        </p:nvSpPr>
        <p:spPr>
          <a:xfrm>
            <a:off x="14020800" y="3758384"/>
            <a:ext cx="546847" cy="3503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7">
            <a:extLst>
              <a:ext uri="{FF2B5EF4-FFF2-40B4-BE49-F238E27FC236}">
                <a16:creationId xmlns:a16="http://schemas.microsoft.com/office/drawing/2014/main" id="{FDD24B4C-655B-574B-917A-3C34940C438D}"/>
              </a:ext>
            </a:extLst>
          </p:cNvPr>
          <p:cNvSpPr txBox="1">
            <a:spLocks/>
          </p:cNvSpPr>
          <p:nvPr/>
        </p:nvSpPr>
        <p:spPr>
          <a:xfrm>
            <a:off x="364862" y="5285631"/>
            <a:ext cx="6863643" cy="1817593"/>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31775" indent="-231775">
              <a:lnSpc>
                <a:spcPct val="100000"/>
              </a:lnSpc>
              <a:buNone/>
              <a:tabLst>
                <a:tab pos="457200" algn="l"/>
              </a:tabLst>
            </a:pPr>
            <a:r>
              <a:rPr lang="en-US" altLang="en-US" sz="1200" dirty="0">
                <a:solidFill>
                  <a:srgbClr val="002677"/>
                </a:solidFill>
                <a:latin typeface="Segoe UI" panose="020B0502040204020203" pitchFamily="34" charset="0"/>
                <a:cs typeface="Segoe UI" panose="020B0502040204020203" pitchFamily="34" charset="0"/>
              </a:rPr>
              <a:t>1. 	How long would it take to double your money in an account that paid 6% per year?</a:t>
            </a:r>
          </a:p>
          <a:p>
            <a:pPr marL="231775" indent="-231775">
              <a:lnSpc>
                <a:spcPct val="100000"/>
              </a:lnSpc>
              <a:buNone/>
              <a:tabLst>
                <a:tab pos="457200" algn="l"/>
              </a:tabLst>
            </a:pPr>
            <a:endParaRPr lang="en-US" altLang="en-US" sz="1200" dirty="0">
              <a:solidFill>
                <a:srgbClr val="002677"/>
              </a:solidFill>
              <a:latin typeface="Segoe UI" panose="020B0502040204020203" pitchFamily="34" charset="0"/>
              <a:cs typeface="Segoe UI" panose="020B0502040204020203" pitchFamily="34" charset="0"/>
            </a:endParaRPr>
          </a:p>
          <a:p>
            <a:pPr marL="231775" indent="-231775">
              <a:lnSpc>
                <a:spcPct val="100000"/>
              </a:lnSpc>
              <a:buNone/>
              <a:tabLst>
                <a:tab pos="457200" algn="l"/>
              </a:tabLst>
            </a:pPr>
            <a:r>
              <a:rPr lang="en-US" altLang="en-US" sz="1200" dirty="0">
                <a:solidFill>
                  <a:srgbClr val="002677"/>
                </a:solidFill>
                <a:latin typeface="Segoe UI" panose="020B0502040204020203" pitchFamily="34" charset="0"/>
                <a:cs typeface="Segoe UI" panose="020B0502040204020203" pitchFamily="34" charset="0"/>
              </a:rPr>
              <a:t>2. 	What interest rate would double your money in 5 years?</a:t>
            </a:r>
          </a:p>
        </p:txBody>
      </p:sp>
      <p:cxnSp>
        <p:nvCxnSpPr>
          <p:cNvPr id="7" name="Straight Connector 6">
            <a:extLst>
              <a:ext uri="{FF2B5EF4-FFF2-40B4-BE49-F238E27FC236}">
                <a16:creationId xmlns:a16="http://schemas.microsoft.com/office/drawing/2014/main" id="{968BF134-B76A-0940-8061-E8B666B5685B}"/>
              </a:ext>
            </a:extLst>
          </p:cNvPr>
          <p:cNvCxnSpPr>
            <a:cxnSpLocks/>
          </p:cNvCxnSpPr>
          <p:nvPr/>
        </p:nvCxnSpPr>
        <p:spPr>
          <a:xfrm>
            <a:off x="654563" y="5829575"/>
            <a:ext cx="5896649" cy="0"/>
          </a:xfrm>
          <a:prstGeom prst="line">
            <a:avLst/>
          </a:prstGeom>
          <a:ln>
            <a:solidFill>
              <a:srgbClr val="002677"/>
            </a:solidFill>
          </a:ln>
          <a:effectLst/>
        </p:spPr>
        <p:style>
          <a:lnRef idx="1">
            <a:schemeClr val="accent1"/>
          </a:lnRef>
          <a:fillRef idx="0">
            <a:schemeClr val="accent1"/>
          </a:fillRef>
          <a:effectRef idx="0">
            <a:schemeClr val="accent1"/>
          </a:effectRef>
          <a:fontRef idx="minor">
            <a:schemeClr val="tx1"/>
          </a:fontRef>
        </p:style>
      </p:cxnSp>
      <p:sp>
        <p:nvSpPr>
          <p:cNvPr id="31" name="Rectangle 3">
            <a:extLst>
              <a:ext uri="{FF2B5EF4-FFF2-40B4-BE49-F238E27FC236}">
                <a16:creationId xmlns:a16="http://schemas.microsoft.com/office/drawing/2014/main" id="{41240E29-E1DE-0840-BBA2-F905D6E0286A}"/>
              </a:ext>
            </a:extLst>
          </p:cNvPr>
          <p:cNvSpPr txBox="1">
            <a:spLocks noChangeArrowheads="1"/>
          </p:cNvSpPr>
          <p:nvPr/>
        </p:nvSpPr>
        <p:spPr>
          <a:xfrm>
            <a:off x="688953" y="5462767"/>
            <a:ext cx="5325596" cy="398259"/>
          </a:xfrm>
        </p:spPr>
        <p:txBody>
          <a:bodyPr lIns="0" bIns="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500"/>
              </a:lnSpc>
              <a:spcBef>
                <a:spcPts val="0"/>
              </a:spcBef>
              <a:buNone/>
            </a:pPr>
            <a:r>
              <a:rPr lang="en-US" sz="1300" dirty="0">
                <a:solidFill>
                  <a:srgbClr val="3369FF"/>
                </a:solidFill>
                <a:latin typeface="Segoe UI" panose="020B0502040204020203" pitchFamily="34" charset="0"/>
                <a:cs typeface="Segoe UI" panose="020B0502040204020203" pitchFamily="34" charset="0"/>
              </a:rPr>
              <a:t>72/6 = 12 years</a:t>
            </a:r>
          </a:p>
        </p:txBody>
      </p:sp>
      <p:sp>
        <p:nvSpPr>
          <p:cNvPr id="32" name="Rectangle 3">
            <a:extLst>
              <a:ext uri="{FF2B5EF4-FFF2-40B4-BE49-F238E27FC236}">
                <a16:creationId xmlns:a16="http://schemas.microsoft.com/office/drawing/2014/main" id="{0466163F-0D8B-0345-9E86-224C4FEA3105}"/>
              </a:ext>
            </a:extLst>
          </p:cNvPr>
          <p:cNvSpPr txBox="1">
            <a:spLocks noChangeArrowheads="1"/>
          </p:cNvSpPr>
          <p:nvPr/>
        </p:nvSpPr>
        <p:spPr>
          <a:xfrm>
            <a:off x="688953" y="6135118"/>
            <a:ext cx="5325596" cy="398259"/>
          </a:xfrm>
        </p:spPr>
        <p:txBody>
          <a:bodyPr lIns="0" bIns="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500"/>
              </a:lnSpc>
              <a:spcBef>
                <a:spcPts val="0"/>
              </a:spcBef>
              <a:buNone/>
            </a:pPr>
            <a:r>
              <a:rPr lang="en-US" sz="1300" dirty="0">
                <a:solidFill>
                  <a:srgbClr val="3369FF"/>
                </a:solidFill>
                <a:latin typeface="Segoe UI" panose="020B0502040204020203" pitchFamily="34" charset="0"/>
                <a:cs typeface="Segoe UI" panose="020B0502040204020203" pitchFamily="34" charset="0"/>
              </a:rPr>
              <a:t>72/5 = 14.4%</a:t>
            </a:r>
          </a:p>
        </p:txBody>
      </p:sp>
      <p:cxnSp>
        <p:nvCxnSpPr>
          <p:cNvPr id="37" name="Straight Connector 36">
            <a:extLst>
              <a:ext uri="{FF2B5EF4-FFF2-40B4-BE49-F238E27FC236}">
                <a16:creationId xmlns:a16="http://schemas.microsoft.com/office/drawing/2014/main" id="{87EE41CC-3A2B-184C-831B-55E42F89E1F9}"/>
              </a:ext>
            </a:extLst>
          </p:cNvPr>
          <p:cNvCxnSpPr>
            <a:cxnSpLocks/>
          </p:cNvCxnSpPr>
          <p:nvPr/>
        </p:nvCxnSpPr>
        <p:spPr>
          <a:xfrm>
            <a:off x="654563" y="6510892"/>
            <a:ext cx="5896649" cy="0"/>
          </a:xfrm>
          <a:prstGeom prst="line">
            <a:avLst/>
          </a:prstGeom>
          <a:ln>
            <a:solidFill>
              <a:srgbClr val="002677"/>
            </a:solidFill>
          </a:ln>
          <a:effectLst/>
        </p:spPr>
        <p:style>
          <a:lnRef idx="1">
            <a:schemeClr val="accent1"/>
          </a:lnRef>
          <a:fillRef idx="0">
            <a:schemeClr val="accent1"/>
          </a:fillRef>
          <a:effectRef idx="0">
            <a:schemeClr val="accent1"/>
          </a:effectRef>
          <a:fontRef idx="minor">
            <a:schemeClr val="tx1"/>
          </a:fontRef>
        </p:style>
      </p:cxnSp>
      <p:pic>
        <p:nvPicPr>
          <p:cNvPr id="39" name="Picture 38" descr="Text&#10;&#10;Description automatically generated">
            <a:extLst>
              <a:ext uri="{FF2B5EF4-FFF2-40B4-BE49-F238E27FC236}">
                <a16:creationId xmlns:a16="http://schemas.microsoft.com/office/drawing/2014/main" id="{66FA4A65-1416-1449-BE59-6E1DBE27DA94}"/>
              </a:ext>
            </a:extLst>
          </p:cNvPr>
          <p:cNvPicPr>
            <a:picLocks noChangeAspect="1"/>
          </p:cNvPicPr>
          <p:nvPr/>
        </p:nvPicPr>
        <p:blipFill>
          <a:blip r:embed="rId9"/>
          <a:stretch>
            <a:fillRect/>
          </a:stretch>
        </p:blipFill>
        <p:spPr>
          <a:xfrm>
            <a:off x="7524231" y="5226670"/>
            <a:ext cx="6748930" cy="1496415"/>
          </a:xfrm>
          <a:prstGeom prst="rect">
            <a:avLst/>
          </a:prstGeom>
        </p:spPr>
      </p:pic>
      <p:sp>
        <p:nvSpPr>
          <p:cNvPr id="40" name="Rectangle 39">
            <a:extLst>
              <a:ext uri="{FF2B5EF4-FFF2-40B4-BE49-F238E27FC236}">
                <a16:creationId xmlns:a16="http://schemas.microsoft.com/office/drawing/2014/main" id="{5D9F97A6-02EC-2B44-889C-AA897854B6D0}"/>
              </a:ext>
            </a:extLst>
          </p:cNvPr>
          <p:cNvSpPr/>
          <p:nvPr/>
        </p:nvSpPr>
        <p:spPr>
          <a:xfrm>
            <a:off x="7899972" y="5097375"/>
            <a:ext cx="536575" cy="381195"/>
          </a:xfrm>
          <a:prstGeom prst="rect">
            <a:avLst/>
          </a:prstGeom>
        </p:spPr>
        <p:txBody>
          <a:bodyPr wrap="square" bIns="0">
            <a:spAutoFit/>
          </a:bodyPr>
          <a:lstStyle/>
          <a:p>
            <a:pPr algn="ctr">
              <a:lnSpc>
                <a:spcPts val="3000"/>
              </a:lnSpc>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E</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41" name="Rectangle 40">
            <a:extLst>
              <a:ext uri="{FF2B5EF4-FFF2-40B4-BE49-F238E27FC236}">
                <a16:creationId xmlns:a16="http://schemas.microsoft.com/office/drawing/2014/main" id="{245B8D89-0B23-4949-A905-5151B30940B3}"/>
              </a:ext>
            </a:extLst>
          </p:cNvPr>
          <p:cNvSpPr/>
          <p:nvPr/>
        </p:nvSpPr>
        <p:spPr>
          <a:xfrm>
            <a:off x="7899972" y="5641283"/>
            <a:ext cx="536575" cy="381195"/>
          </a:xfrm>
          <a:prstGeom prst="rect">
            <a:avLst/>
          </a:prstGeom>
        </p:spPr>
        <p:txBody>
          <a:bodyPr wrap="square" bIns="0">
            <a:spAutoFit/>
          </a:bodyPr>
          <a:lstStyle/>
          <a:p>
            <a:pPr algn="ctr">
              <a:lnSpc>
                <a:spcPts val="3000"/>
              </a:lnSpc>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C</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42" name="Rectangle 41">
            <a:extLst>
              <a:ext uri="{FF2B5EF4-FFF2-40B4-BE49-F238E27FC236}">
                <a16:creationId xmlns:a16="http://schemas.microsoft.com/office/drawing/2014/main" id="{E2E1268A-2915-2642-AA6C-24DBEBAD6DE8}"/>
              </a:ext>
            </a:extLst>
          </p:cNvPr>
          <p:cNvSpPr/>
          <p:nvPr/>
        </p:nvSpPr>
        <p:spPr>
          <a:xfrm>
            <a:off x="7899972" y="6174756"/>
            <a:ext cx="536575" cy="381195"/>
          </a:xfrm>
          <a:prstGeom prst="rect">
            <a:avLst/>
          </a:prstGeom>
        </p:spPr>
        <p:txBody>
          <a:bodyPr wrap="square" bIns="0">
            <a:spAutoFit/>
          </a:bodyPr>
          <a:lstStyle/>
          <a:p>
            <a:pPr algn="ctr">
              <a:lnSpc>
                <a:spcPts val="3000"/>
              </a:lnSpc>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E</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grpSp>
        <p:nvGrpSpPr>
          <p:cNvPr id="27" name="Group 26">
            <a:extLst>
              <a:ext uri="{FF2B5EF4-FFF2-40B4-BE49-F238E27FC236}">
                <a16:creationId xmlns:a16="http://schemas.microsoft.com/office/drawing/2014/main" id="{C5695DBF-8B7A-F847-A942-3F9A1011FDB2}"/>
              </a:ext>
            </a:extLst>
          </p:cNvPr>
          <p:cNvGrpSpPr/>
          <p:nvPr/>
        </p:nvGrpSpPr>
        <p:grpSpPr>
          <a:xfrm>
            <a:off x="12762742" y="274837"/>
            <a:ext cx="1452485" cy="677176"/>
            <a:chOff x="12762742" y="274837"/>
            <a:chExt cx="1452485" cy="677176"/>
          </a:xfrm>
        </p:grpSpPr>
        <p:pic>
          <p:nvPicPr>
            <p:cNvPr id="28" name="Graphic 27">
              <a:extLst>
                <a:ext uri="{FF2B5EF4-FFF2-40B4-BE49-F238E27FC236}">
                  <a16:creationId xmlns:a16="http://schemas.microsoft.com/office/drawing/2014/main" id="{BFD65DFB-0F25-4745-AF0D-A027B325699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771839" y="274837"/>
              <a:ext cx="1413236" cy="677176"/>
            </a:xfrm>
            <a:prstGeom prst="rect">
              <a:avLst/>
            </a:prstGeom>
          </p:spPr>
        </p:pic>
        <p:sp>
          <p:nvSpPr>
            <p:cNvPr id="29" name="Text Placeholder 2">
              <a:extLst>
                <a:ext uri="{FF2B5EF4-FFF2-40B4-BE49-F238E27FC236}">
                  <a16:creationId xmlns:a16="http://schemas.microsoft.com/office/drawing/2014/main" id="{2AC20EC2-E62D-3C45-A119-93BD7975A6C6}"/>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Saving and</a:t>
              </a:r>
            </a:p>
            <a:p>
              <a:pPr>
                <a:lnSpc>
                  <a:spcPts val="1300"/>
                </a:lnSpc>
                <a:spcBef>
                  <a:spcPts val="0"/>
                </a:spcBef>
              </a:pPr>
              <a:r>
                <a:rPr lang="en-US" sz="1300" spc="-10" dirty="0">
                  <a:solidFill>
                    <a:srgbClr val="FFFFFF"/>
                  </a:solidFill>
                </a:rPr>
                <a:t>investing</a:t>
              </a:r>
            </a:p>
          </p:txBody>
        </p:sp>
        <p:sp>
          <p:nvSpPr>
            <p:cNvPr id="30" name="Text Placeholder 3">
              <a:extLst>
                <a:ext uri="{FF2B5EF4-FFF2-40B4-BE49-F238E27FC236}">
                  <a16:creationId xmlns:a16="http://schemas.microsoft.com/office/drawing/2014/main" id="{27F9C785-4B1D-384A-9736-5722F87DC173}"/>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8</a:t>
              </a:r>
            </a:p>
          </p:txBody>
        </p:sp>
      </p:grpSp>
      <p:cxnSp>
        <p:nvCxnSpPr>
          <p:cNvPr id="5" name="Straight Connector 4">
            <a:extLst>
              <a:ext uri="{FF2B5EF4-FFF2-40B4-BE49-F238E27FC236}">
                <a16:creationId xmlns:a16="http://schemas.microsoft.com/office/drawing/2014/main" id="{C3F33C28-C566-736F-CA6D-661693A1306C}"/>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C7A5BE0E-C788-FCAF-6E93-13912177F25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838939" y="7528334"/>
            <a:ext cx="570886" cy="380591"/>
          </a:xfrm>
          <a:prstGeom prst="rect">
            <a:avLst/>
          </a:prstGeom>
        </p:spPr>
      </p:pic>
      <p:sp>
        <p:nvSpPr>
          <p:cNvPr id="10" name="Text Placeholder 1">
            <a:extLst>
              <a:ext uri="{FF2B5EF4-FFF2-40B4-BE49-F238E27FC236}">
                <a16:creationId xmlns:a16="http://schemas.microsoft.com/office/drawing/2014/main" id="{FA71C531-BE28-22B2-3CD6-820EACA5E6C5}"/>
              </a:ext>
            </a:extLst>
          </p:cNvPr>
          <p:cNvSpPr txBox="1">
            <a:spLocks/>
          </p:cNvSpPr>
          <p:nvPr/>
        </p:nvSpPr>
        <p:spPr>
          <a:xfrm>
            <a:off x="2040635" y="1778457"/>
            <a:ext cx="6905244" cy="927789"/>
          </a:xfrm>
          <a:prstGeom prst="rect">
            <a:avLst/>
          </a:prstGeom>
        </p:spPr>
        <p:txBody>
          <a:bodyPr lIns="0"/>
          <a:lstStyle>
            <a:lvl1pPr marL="0" indent="0" algn="l" defTabSz="1097198" rtl="0" eaLnBrk="1" latinLnBrk="0" hangingPunct="1">
              <a:lnSpc>
                <a:spcPct val="90000"/>
              </a:lnSpc>
              <a:spcBef>
                <a:spcPts val="1200"/>
              </a:spcBef>
              <a:buFont typeface="Arial" panose="020B0604020202020204" pitchFamily="34" charset="0"/>
              <a:buNone/>
              <a:defRPr sz="4500" b="1" i="0" kern="1200">
                <a:solidFill>
                  <a:srgbClr val="3369FF"/>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tabLst>
                <a:tab pos="457200" algn="l"/>
              </a:tabLst>
            </a:pPr>
            <a:r>
              <a:rPr lang="en-US" altLang="en-US" sz="2000" b="0" dirty="0"/>
              <a:t>Depending on how much time there is to complete the lesson, you may select one of the following worksheet exercises for the students to complete.</a:t>
            </a:r>
          </a:p>
        </p:txBody>
      </p:sp>
      <p:grpSp>
        <p:nvGrpSpPr>
          <p:cNvPr id="11" name="Group 10">
            <a:extLst>
              <a:ext uri="{FF2B5EF4-FFF2-40B4-BE49-F238E27FC236}">
                <a16:creationId xmlns:a16="http://schemas.microsoft.com/office/drawing/2014/main" id="{11D6B866-2AB1-0825-231A-B491F53D37D3}"/>
              </a:ext>
            </a:extLst>
          </p:cNvPr>
          <p:cNvGrpSpPr/>
          <p:nvPr/>
        </p:nvGrpSpPr>
        <p:grpSpPr>
          <a:xfrm>
            <a:off x="457201" y="1607522"/>
            <a:ext cx="1280160" cy="1280160"/>
            <a:chOff x="457201" y="1607522"/>
            <a:chExt cx="1280160" cy="1280160"/>
          </a:xfrm>
        </p:grpSpPr>
        <p:sp>
          <p:nvSpPr>
            <p:cNvPr id="16" name="Oval 15">
              <a:extLst>
                <a:ext uri="{FF2B5EF4-FFF2-40B4-BE49-F238E27FC236}">
                  <a16:creationId xmlns:a16="http://schemas.microsoft.com/office/drawing/2014/main" id="{6BA027EC-064A-91E6-DF6A-888E1F8FF015}"/>
                </a:ext>
              </a:extLst>
            </p:cNvPr>
            <p:cNvSpPr/>
            <p:nvPr/>
          </p:nvSpPr>
          <p:spPr>
            <a:xfrm>
              <a:off x="457201" y="1607522"/>
              <a:ext cx="1280160" cy="1280160"/>
            </a:xfrm>
            <a:prstGeom prst="ellipse">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
              <a:extLst>
                <a:ext uri="{FF2B5EF4-FFF2-40B4-BE49-F238E27FC236}">
                  <a16:creationId xmlns:a16="http://schemas.microsoft.com/office/drawing/2014/main" id="{7CACEB81-508E-75C6-2788-39545B14D18A}"/>
                </a:ext>
              </a:extLst>
            </p:cNvPr>
            <p:cNvSpPr txBox="1">
              <a:spLocks/>
            </p:cNvSpPr>
            <p:nvPr/>
          </p:nvSpPr>
          <p:spPr>
            <a:xfrm>
              <a:off x="457201" y="1928334"/>
              <a:ext cx="1280160" cy="638536"/>
            </a:xfrm>
            <a:prstGeom prst="rect">
              <a:avLst/>
            </a:prstGeom>
          </p:spPr>
          <p:txBody>
            <a:bodyPr anchor="ctr" anchorCtr="0"/>
            <a:lstStyle>
              <a:lvl1pPr marL="0" indent="0" algn="l" defTabSz="1097198" rtl="0" eaLnBrk="1" latinLnBrk="0" hangingPunct="1">
                <a:lnSpc>
                  <a:spcPct val="90000"/>
                </a:lnSpc>
                <a:spcBef>
                  <a:spcPts val="1200"/>
                </a:spcBef>
                <a:buFont typeface="Arial" panose="020B0604020202020204" pitchFamily="34" charset="0"/>
                <a:buNone/>
                <a:defRPr sz="4500" b="1" i="0" kern="1200">
                  <a:solidFill>
                    <a:srgbClr val="3369FF"/>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gn="ctr">
                <a:lnSpc>
                  <a:spcPts val="2000"/>
                </a:lnSpc>
                <a:spcBef>
                  <a:spcPts val="0"/>
                </a:spcBef>
              </a:pPr>
              <a:r>
                <a:rPr lang="en-US" sz="1600" spc="-10" dirty="0">
                  <a:solidFill>
                    <a:srgbClr val="FFFFFF"/>
                  </a:solidFill>
                </a:rPr>
                <a:t>Option 4</a:t>
              </a:r>
            </a:p>
            <a:p>
              <a:pPr algn="ctr">
                <a:lnSpc>
                  <a:spcPts val="2000"/>
                </a:lnSpc>
                <a:spcBef>
                  <a:spcPts val="0"/>
                </a:spcBef>
              </a:pPr>
              <a:r>
                <a:rPr lang="en-US" sz="1600" b="0" dirty="0">
                  <a:solidFill>
                    <a:srgbClr val="FFFFFF"/>
                  </a:solidFill>
                </a:rPr>
                <a:t>activity</a:t>
              </a:r>
            </a:p>
          </p:txBody>
        </p:sp>
      </p:grpSp>
    </p:spTree>
    <p:extLst>
      <p:ext uri="{BB962C8B-B14F-4D97-AF65-F5344CB8AC3E}">
        <p14:creationId xmlns:p14="http://schemas.microsoft.com/office/powerpoint/2010/main" val="341430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520EB5-7513-E64C-B082-09A1782A0E5C}"/>
              </a:ext>
            </a:extLst>
          </p:cNvPr>
          <p:cNvGraphicFramePr>
            <a:graphicFrameLocks noChangeAspect="1"/>
          </p:cNvGraphicFramePr>
          <p:nvPr>
            <p:custDataLst>
              <p:tags r:id="rId2"/>
            </p:custDataLst>
            <p:extLst>
              <p:ext uri="{D42A27DB-BD31-4B8C-83A1-F6EECF244321}">
                <p14:modId xmlns:p14="http://schemas.microsoft.com/office/powerpoint/2010/main" val="2323287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786"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08520EB5-7513-E64C-B082-09A1782A0E5C}"/>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4" name="Footer Placeholder 3">
            <a:extLst>
              <a:ext uri="{FF2B5EF4-FFF2-40B4-BE49-F238E27FC236}">
                <a16:creationId xmlns:a16="http://schemas.microsoft.com/office/drawing/2014/main" id="{20E89BCD-A312-9D4E-BC2B-EECD17BAA05B}"/>
              </a:ext>
            </a:extLst>
          </p:cNvPr>
          <p:cNvSpPr>
            <a:spLocks noGrp="1"/>
          </p:cNvSpPr>
          <p:nvPr>
            <p:ph type="ftr" sz="quarter" idx="3"/>
          </p:nvPr>
        </p:nvSpPr>
        <p:spPr/>
        <p:txBody>
          <a:bodyPr rIns="0"/>
          <a:lstStyle/>
          <a:p>
            <a:pPr>
              <a:defRPr/>
            </a:pPr>
            <a:r>
              <a:rPr lang="en-US" dirty="0">
                <a:solidFill>
                  <a:srgbClr val="002577"/>
                </a:solidFill>
              </a:rPr>
              <a:t>Saving and investing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2" name="Title 3">
            <a:extLst>
              <a:ext uri="{FF2B5EF4-FFF2-40B4-BE49-F238E27FC236}">
                <a16:creationId xmlns:a16="http://schemas.microsoft.com/office/drawing/2014/main" id="{40D6F139-2541-E74A-A7F3-EFA193483943}"/>
              </a:ext>
            </a:extLst>
          </p:cNvPr>
          <p:cNvSpPr txBox="1">
            <a:spLocks/>
          </p:cNvSpPr>
          <p:nvPr/>
        </p:nvSpPr>
        <p:spPr>
          <a:xfrm>
            <a:off x="364863" y="400484"/>
            <a:ext cx="9322062" cy="666316"/>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cs typeface="Segoe UI" panose="020B0502040204020203" pitchFamily="34" charset="0"/>
              </a:rPr>
              <a:t>Saving and investing — lesson 8 exercise</a:t>
            </a:r>
            <a:endParaRPr lang="en-US" sz="3500" b="1" dirty="0">
              <a:solidFill>
                <a:srgbClr val="002577"/>
              </a:solidFill>
              <a:latin typeface="Segoe UI" panose="020B0502040204020203" pitchFamily="34" charset="0"/>
              <a:cs typeface="Segoe UI" panose="020B0502040204020203" pitchFamily="34" charset="0"/>
              <a:sym typeface="Segoe UI" panose="020B0502040204020203" pitchFamily="34" charset="0"/>
            </a:endParaRPr>
          </a:p>
        </p:txBody>
      </p:sp>
      <p:pic>
        <p:nvPicPr>
          <p:cNvPr id="7" name="Picture 6" descr="Graphical user interface, application&#10;&#10;Description automatically generated">
            <a:extLst>
              <a:ext uri="{FF2B5EF4-FFF2-40B4-BE49-F238E27FC236}">
                <a16:creationId xmlns:a16="http://schemas.microsoft.com/office/drawing/2014/main" id="{665FC39A-10BB-274E-B7E3-D6A4D627251B}"/>
              </a:ext>
            </a:extLst>
          </p:cNvPr>
          <p:cNvPicPr>
            <a:picLocks noChangeAspect="1"/>
          </p:cNvPicPr>
          <p:nvPr/>
        </p:nvPicPr>
        <p:blipFill>
          <a:blip r:embed="rId7"/>
          <a:stretch>
            <a:fillRect/>
          </a:stretch>
        </p:blipFill>
        <p:spPr>
          <a:xfrm>
            <a:off x="9144000" y="1607522"/>
            <a:ext cx="4328255" cy="5606742"/>
          </a:xfrm>
          <a:prstGeom prst="rect">
            <a:avLst/>
          </a:prstGeom>
          <a:effectLst>
            <a:outerShdw blurRad="127000" dist="38100" dir="2700000" algn="tl" rotWithShape="0">
              <a:prstClr val="black">
                <a:alpha val="10000"/>
              </a:prstClr>
            </a:outerShdw>
          </a:effectLst>
        </p:spPr>
      </p:pic>
      <p:grpSp>
        <p:nvGrpSpPr>
          <p:cNvPr id="56" name="Group 55">
            <a:extLst>
              <a:ext uri="{FF2B5EF4-FFF2-40B4-BE49-F238E27FC236}">
                <a16:creationId xmlns:a16="http://schemas.microsoft.com/office/drawing/2014/main" id="{8768659D-15FA-9049-B876-4B2360003A0B}"/>
              </a:ext>
            </a:extLst>
          </p:cNvPr>
          <p:cNvGrpSpPr/>
          <p:nvPr/>
        </p:nvGrpSpPr>
        <p:grpSpPr>
          <a:xfrm>
            <a:off x="12762742" y="274837"/>
            <a:ext cx="1452485" cy="677176"/>
            <a:chOff x="12762742" y="274837"/>
            <a:chExt cx="1452485" cy="677176"/>
          </a:xfrm>
        </p:grpSpPr>
        <p:pic>
          <p:nvPicPr>
            <p:cNvPr id="52" name="Graphic 51">
              <a:extLst>
                <a:ext uri="{FF2B5EF4-FFF2-40B4-BE49-F238E27FC236}">
                  <a16:creationId xmlns:a16="http://schemas.microsoft.com/office/drawing/2014/main" id="{743351BD-BF90-0A41-8847-C82D5D00444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71839" y="274837"/>
              <a:ext cx="1413236" cy="677176"/>
            </a:xfrm>
            <a:prstGeom prst="rect">
              <a:avLst/>
            </a:prstGeom>
          </p:spPr>
        </p:pic>
        <p:sp>
          <p:nvSpPr>
            <p:cNvPr id="53" name="Text Placeholder 2">
              <a:extLst>
                <a:ext uri="{FF2B5EF4-FFF2-40B4-BE49-F238E27FC236}">
                  <a16:creationId xmlns:a16="http://schemas.microsoft.com/office/drawing/2014/main" id="{EA66CB79-C496-F740-BBC9-FE97FA8BC03D}"/>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Saving and</a:t>
              </a:r>
            </a:p>
            <a:p>
              <a:pPr>
                <a:lnSpc>
                  <a:spcPts val="1300"/>
                </a:lnSpc>
                <a:spcBef>
                  <a:spcPts val="0"/>
                </a:spcBef>
              </a:pPr>
              <a:r>
                <a:rPr lang="en-US" sz="1300" spc="-10" dirty="0">
                  <a:solidFill>
                    <a:srgbClr val="FFFFFF"/>
                  </a:solidFill>
                </a:rPr>
                <a:t>investing</a:t>
              </a:r>
            </a:p>
          </p:txBody>
        </p:sp>
        <p:sp>
          <p:nvSpPr>
            <p:cNvPr id="54" name="Text Placeholder 3">
              <a:extLst>
                <a:ext uri="{FF2B5EF4-FFF2-40B4-BE49-F238E27FC236}">
                  <a16:creationId xmlns:a16="http://schemas.microsoft.com/office/drawing/2014/main" id="{B9146E2C-AFE8-914A-B150-EE373A600884}"/>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8</a:t>
              </a:r>
            </a:p>
          </p:txBody>
        </p:sp>
      </p:grpSp>
      <p:cxnSp>
        <p:nvCxnSpPr>
          <p:cNvPr id="5" name="Straight Connector 4">
            <a:extLst>
              <a:ext uri="{FF2B5EF4-FFF2-40B4-BE49-F238E27FC236}">
                <a16:creationId xmlns:a16="http://schemas.microsoft.com/office/drawing/2014/main" id="{EF70FB58-9BF8-FA67-3BBB-30C200F88EA8}"/>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A779BE3F-B942-80AC-359E-FA61BD21AC4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38939" y="7528334"/>
            <a:ext cx="570886" cy="380591"/>
          </a:xfrm>
          <a:prstGeom prst="rect">
            <a:avLst/>
          </a:prstGeom>
        </p:spPr>
      </p:pic>
      <p:pic>
        <p:nvPicPr>
          <p:cNvPr id="9" name="Graphic 8">
            <a:extLst>
              <a:ext uri="{FF2B5EF4-FFF2-40B4-BE49-F238E27FC236}">
                <a16:creationId xmlns:a16="http://schemas.microsoft.com/office/drawing/2014/main" id="{82975E11-6779-AF7D-3595-29EB73CEEE5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421817" y="7069541"/>
            <a:ext cx="3290358" cy="1576630"/>
          </a:xfrm>
          <a:prstGeom prst="rect">
            <a:avLst/>
          </a:prstGeom>
        </p:spPr>
      </p:pic>
      <p:pic>
        <p:nvPicPr>
          <p:cNvPr id="10" name="Graphic 9">
            <a:extLst>
              <a:ext uri="{FF2B5EF4-FFF2-40B4-BE49-F238E27FC236}">
                <a16:creationId xmlns:a16="http://schemas.microsoft.com/office/drawing/2014/main" id="{433DDC57-1D59-2A0F-6ADA-F3303C8E2FA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82311" y="5594116"/>
            <a:ext cx="3290358" cy="1576630"/>
          </a:xfrm>
          <a:prstGeom prst="rect">
            <a:avLst/>
          </a:prstGeom>
        </p:spPr>
      </p:pic>
      <p:pic>
        <p:nvPicPr>
          <p:cNvPr id="11" name="Graphic 10">
            <a:extLst>
              <a:ext uri="{FF2B5EF4-FFF2-40B4-BE49-F238E27FC236}">
                <a16:creationId xmlns:a16="http://schemas.microsoft.com/office/drawing/2014/main" id="{3472ABC1-2C4D-D332-1EA7-FB1381CE0E7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515011" y="5589050"/>
            <a:ext cx="3290358" cy="1576630"/>
          </a:xfrm>
          <a:prstGeom prst="rect">
            <a:avLst/>
          </a:prstGeom>
        </p:spPr>
      </p:pic>
      <p:sp>
        <p:nvSpPr>
          <p:cNvPr id="20" name="Text Placeholder 1">
            <a:extLst>
              <a:ext uri="{FF2B5EF4-FFF2-40B4-BE49-F238E27FC236}">
                <a16:creationId xmlns:a16="http://schemas.microsoft.com/office/drawing/2014/main" id="{B10D5878-642D-543C-8A40-41BDF1F908A4}"/>
              </a:ext>
            </a:extLst>
          </p:cNvPr>
          <p:cNvSpPr txBox="1">
            <a:spLocks/>
          </p:cNvSpPr>
          <p:nvPr/>
        </p:nvSpPr>
        <p:spPr>
          <a:xfrm>
            <a:off x="2040635" y="1778457"/>
            <a:ext cx="6905244" cy="927789"/>
          </a:xfrm>
          <a:prstGeom prst="rect">
            <a:avLst/>
          </a:prstGeom>
        </p:spPr>
        <p:txBody>
          <a:bodyPr lIns="0"/>
          <a:lstStyle>
            <a:lvl1pPr marL="0" indent="0" algn="l" defTabSz="1097198" rtl="0" eaLnBrk="1" latinLnBrk="0" hangingPunct="1">
              <a:lnSpc>
                <a:spcPct val="90000"/>
              </a:lnSpc>
              <a:spcBef>
                <a:spcPts val="1200"/>
              </a:spcBef>
              <a:buFont typeface="Arial" panose="020B0604020202020204" pitchFamily="34" charset="0"/>
              <a:buNone/>
              <a:defRPr sz="4500" b="1" i="0" kern="1200">
                <a:solidFill>
                  <a:srgbClr val="3369FF"/>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tabLst>
                <a:tab pos="457200" algn="l"/>
              </a:tabLst>
            </a:pPr>
            <a:r>
              <a:rPr lang="en-US" altLang="en-US" sz="2000" b="0" dirty="0"/>
              <a:t>Depending on how much time there is to complete the lesson, you may select one of the following worksheet exercises for the students to complete.</a:t>
            </a:r>
          </a:p>
        </p:txBody>
      </p:sp>
      <p:grpSp>
        <p:nvGrpSpPr>
          <p:cNvPr id="22" name="Group 21">
            <a:extLst>
              <a:ext uri="{FF2B5EF4-FFF2-40B4-BE49-F238E27FC236}">
                <a16:creationId xmlns:a16="http://schemas.microsoft.com/office/drawing/2014/main" id="{BAC6B7E8-87A0-A27C-8A10-EB5DD1A41D68}"/>
              </a:ext>
            </a:extLst>
          </p:cNvPr>
          <p:cNvGrpSpPr/>
          <p:nvPr/>
        </p:nvGrpSpPr>
        <p:grpSpPr>
          <a:xfrm>
            <a:off x="457201" y="1607522"/>
            <a:ext cx="1280160" cy="1280160"/>
            <a:chOff x="457201" y="1607522"/>
            <a:chExt cx="1280160" cy="1280160"/>
          </a:xfrm>
        </p:grpSpPr>
        <p:sp>
          <p:nvSpPr>
            <p:cNvPr id="23" name="Oval 22">
              <a:extLst>
                <a:ext uri="{FF2B5EF4-FFF2-40B4-BE49-F238E27FC236}">
                  <a16:creationId xmlns:a16="http://schemas.microsoft.com/office/drawing/2014/main" id="{C2DC6DEA-D8AE-22D7-8939-791DD7C0E788}"/>
                </a:ext>
              </a:extLst>
            </p:cNvPr>
            <p:cNvSpPr/>
            <p:nvPr/>
          </p:nvSpPr>
          <p:spPr>
            <a:xfrm>
              <a:off x="457201" y="1607522"/>
              <a:ext cx="1280160" cy="1280160"/>
            </a:xfrm>
            <a:prstGeom prst="ellipse">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1">
              <a:extLst>
                <a:ext uri="{FF2B5EF4-FFF2-40B4-BE49-F238E27FC236}">
                  <a16:creationId xmlns:a16="http://schemas.microsoft.com/office/drawing/2014/main" id="{CE39FE31-4E7E-B7B3-C2FD-DEEE4974DE3C}"/>
                </a:ext>
              </a:extLst>
            </p:cNvPr>
            <p:cNvSpPr txBox="1">
              <a:spLocks/>
            </p:cNvSpPr>
            <p:nvPr/>
          </p:nvSpPr>
          <p:spPr>
            <a:xfrm>
              <a:off x="457201" y="1928334"/>
              <a:ext cx="1280160" cy="638536"/>
            </a:xfrm>
            <a:prstGeom prst="rect">
              <a:avLst/>
            </a:prstGeom>
          </p:spPr>
          <p:txBody>
            <a:bodyPr anchor="ctr" anchorCtr="0"/>
            <a:lstStyle>
              <a:lvl1pPr marL="0" indent="0" algn="l" defTabSz="1097198" rtl="0" eaLnBrk="1" latinLnBrk="0" hangingPunct="1">
                <a:lnSpc>
                  <a:spcPct val="90000"/>
                </a:lnSpc>
                <a:spcBef>
                  <a:spcPts val="1200"/>
                </a:spcBef>
                <a:buFont typeface="Arial" panose="020B0604020202020204" pitchFamily="34" charset="0"/>
                <a:buNone/>
                <a:defRPr sz="4500" b="1" i="0" kern="1200">
                  <a:solidFill>
                    <a:srgbClr val="3369FF"/>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gn="ctr">
                <a:lnSpc>
                  <a:spcPts val="2000"/>
                </a:lnSpc>
                <a:spcBef>
                  <a:spcPts val="0"/>
                </a:spcBef>
              </a:pPr>
              <a:r>
                <a:rPr lang="en-US" sz="1600" spc="-10" dirty="0">
                  <a:solidFill>
                    <a:srgbClr val="FFFFFF"/>
                  </a:solidFill>
                </a:rPr>
                <a:t>Option 1</a:t>
              </a:r>
            </a:p>
            <a:p>
              <a:pPr algn="ctr">
                <a:lnSpc>
                  <a:spcPts val="2000"/>
                </a:lnSpc>
                <a:spcBef>
                  <a:spcPts val="0"/>
                </a:spcBef>
              </a:pPr>
              <a:r>
                <a:rPr lang="en-US" sz="1600" b="0" dirty="0">
                  <a:solidFill>
                    <a:srgbClr val="FFFFFF"/>
                  </a:solidFill>
                </a:rPr>
                <a:t>activity</a:t>
              </a:r>
            </a:p>
          </p:txBody>
        </p:sp>
      </p:grpSp>
      <p:sp>
        <p:nvSpPr>
          <p:cNvPr id="25" name="Text Placeholder 7">
            <a:extLst>
              <a:ext uri="{FF2B5EF4-FFF2-40B4-BE49-F238E27FC236}">
                <a16:creationId xmlns:a16="http://schemas.microsoft.com/office/drawing/2014/main" id="{B8517642-C6BB-51B9-7EFB-F02E449FB75F}"/>
              </a:ext>
            </a:extLst>
          </p:cNvPr>
          <p:cNvSpPr txBox="1">
            <a:spLocks/>
          </p:cNvSpPr>
          <p:nvPr/>
        </p:nvSpPr>
        <p:spPr>
          <a:xfrm>
            <a:off x="377505" y="3419099"/>
            <a:ext cx="6420337" cy="1634972"/>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ts val="2500"/>
              </a:lnSpc>
              <a:buNone/>
              <a:tabLst>
                <a:tab pos="457200" algn="l"/>
              </a:tabLst>
            </a:pPr>
            <a:r>
              <a:rPr lang="en-US" sz="2000" b="1" dirty="0">
                <a:solidFill>
                  <a:srgbClr val="002577"/>
                </a:solidFill>
                <a:latin typeface="Segoe UI" panose="020B0502040204020203" pitchFamily="34" charset="0"/>
                <a:cs typeface="Segoe UI" panose="020B0502040204020203" pitchFamily="34" charset="0"/>
              </a:rPr>
              <a:t>Worksheet 8-1: </a:t>
            </a:r>
            <a:r>
              <a:rPr lang="en-US" altLang="en-US" sz="2000" dirty="0">
                <a:solidFill>
                  <a:srgbClr val="002677"/>
                </a:solidFill>
                <a:latin typeface="Segoe UI" panose="020B0502040204020203" pitchFamily="34" charset="0"/>
                <a:cs typeface="Segoe UI" panose="020B0502040204020203" pitchFamily="34" charset="0"/>
              </a:rPr>
              <a:t>Complete this worksheet and prioritize your financial goals using your own income or a theoretical income. Plan to share some of your goals with the group for discussion. </a:t>
            </a:r>
          </a:p>
        </p:txBody>
      </p:sp>
    </p:spTree>
    <p:extLst>
      <p:ext uri="{BB962C8B-B14F-4D97-AF65-F5344CB8AC3E}">
        <p14:creationId xmlns:p14="http://schemas.microsoft.com/office/powerpoint/2010/main" val="1810511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BE71468-8E0B-2D4E-8F99-6605FD8A89CA}"/>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60098" name="think-cell Slide" r:id="rId5" imgW="7772400" imgH="10058400" progId="TCLayout.ActiveDocument.1">
                  <p:embed/>
                </p:oleObj>
              </mc:Choice>
              <mc:Fallback>
                <p:oleObj name="think-cell Slide" r:id="rId5" imgW="7772400" imgH="10058400" progId="TCLayout.ActiveDocument.1">
                  <p:embed/>
                  <p:pic>
                    <p:nvPicPr>
                      <p:cNvPr id="5" name="Object 4" hidden="1">
                        <a:extLst>
                          <a:ext uri="{FF2B5EF4-FFF2-40B4-BE49-F238E27FC236}">
                            <a16:creationId xmlns:a16="http://schemas.microsoft.com/office/drawing/2014/main" id="{8BE71468-8E0B-2D4E-8F99-6605FD8A89CA}"/>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20</a:t>
            </a:fld>
            <a:endParaRPr lang="en-US" dirty="0">
              <a:latin typeface="Segoe UI" panose="020B0502040204020203" pitchFamily="34" charset="0"/>
              <a:sym typeface="Segoe UI" panose="020B0502040204020203" pitchFamily="34" charset="0"/>
            </a:endParaRPr>
          </a:p>
        </p:txBody>
      </p:sp>
      <p:sp>
        <p:nvSpPr>
          <p:cNvPr id="28" name="Footer Placeholder 3">
            <a:extLst>
              <a:ext uri="{FF2B5EF4-FFF2-40B4-BE49-F238E27FC236}">
                <a16:creationId xmlns:a16="http://schemas.microsoft.com/office/drawing/2014/main" id="{409F8553-6384-C14E-A427-E3314C218EB7}"/>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Saving and investing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29" name="Straight Connector 28">
            <a:extLst>
              <a:ext uri="{FF2B5EF4-FFF2-40B4-BE49-F238E27FC236}">
                <a16:creationId xmlns:a16="http://schemas.microsoft.com/office/drawing/2014/main" id="{A1DC839B-EF6A-6747-9A14-A70EAC54AEFB}"/>
              </a:ext>
            </a:extLst>
          </p:cNvPr>
          <p:cNvCxnSpPr>
            <a:cxnSpLocks/>
          </p:cNvCxnSpPr>
          <p:nvPr/>
        </p:nvCxnSpPr>
        <p:spPr>
          <a:xfrm>
            <a:off x="457201" y="2218147"/>
            <a:ext cx="13715999"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Rectangle 3">
            <a:extLst>
              <a:ext uri="{FF2B5EF4-FFF2-40B4-BE49-F238E27FC236}">
                <a16:creationId xmlns:a16="http://schemas.microsoft.com/office/drawing/2014/main" id="{9D28CC5E-B90A-8941-93D8-D2E50DA246AB}"/>
              </a:ext>
            </a:extLst>
          </p:cNvPr>
          <p:cNvSpPr txBox="1">
            <a:spLocks noChangeArrowheads="1"/>
          </p:cNvSpPr>
          <p:nvPr/>
        </p:nvSpPr>
        <p:spPr>
          <a:xfrm>
            <a:off x="-1163817" y="3064694"/>
            <a:ext cx="728662"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endParaRPr lang="en-US" altLang="en-US" sz="1400" baseline="30000" dirty="0">
              <a:solidFill>
                <a:srgbClr val="3369FF"/>
              </a:solidFill>
              <a:latin typeface="Segoe UI" panose="020B0502040204020203" pitchFamily="34" charset="0"/>
              <a:cs typeface="Segoe UI" panose="020B0502040204020203" pitchFamily="34" charset="0"/>
            </a:endParaRPr>
          </a:p>
        </p:txBody>
      </p:sp>
      <p:sp>
        <p:nvSpPr>
          <p:cNvPr id="24" name="Rectangle 3">
            <a:extLst>
              <a:ext uri="{FF2B5EF4-FFF2-40B4-BE49-F238E27FC236}">
                <a16:creationId xmlns:a16="http://schemas.microsoft.com/office/drawing/2014/main" id="{A8BC37EB-6BDE-214F-806A-44B6F95E571C}"/>
              </a:ext>
            </a:extLst>
          </p:cNvPr>
          <p:cNvSpPr txBox="1">
            <a:spLocks noChangeArrowheads="1"/>
          </p:cNvSpPr>
          <p:nvPr/>
        </p:nvSpPr>
        <p:spPr>
          <a:xfrm>
            <a:off x="-1163817" y="4419347"/>
            <a:ext cx="728662"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endParaRPr lang="en-US" altLang="en-US" sz="1400" baseline="30000" dirty="0">
              <a:solidFill>
                <a:srgbClr val="3369FF"/>
              </a:solidFill>
              <a:latin typeface="Segoe UI" panose="020B0502040204020203" pitchFamily="34" charset="0"/>
              <a:cs typeface="Segoe UI" panose="020B0502040204020203" pitchFamily="34" charset="0"/>
            </a:endParaRPr>
          </a:p>
        </p:txBody>
      </p:sp>
      <p:sp>
        <p:nvSpPr>
          <p:cNvPr id="25" name="Rectangle 3">
            <a:extLst>
              <a:ext uri="{FF2B5EF4-FFF2-40B4-BE49-F238E27FC236}">
                <a16:creationId xmlns:a16="http://schemas.microsoft.com/office/drawing/2014/main" id="{D6A095F2-5F15-894D-A9B8-9BE70E4E7FB6}"/>
              </a:ext>
            </a:extLst>
          </p:cNvPr>
          <p:cNvSpPr txBox="1">
            <a:spLocks noChangeArrowheads="1"/>
          </p:cNvSpPr>
          <p:nvPr/>
        </p:nvSpPr>
        <p:spPr>
          <a:xfrm>
            <a:off x="-1244730" y="4808816"/>
            <a:ext cx="728662"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endParaRPr lang="en-US" altLang="en-US" sz="1400" baseline="30000" dirty="0">
              <a:solidFill>
                <a:srgbClr val="3369FF"/>
              </a:solidFill>
              <a:latin typeface="Segoe UI" panose="020B0502040204020203" pitchFamily="34" charset="0"/>
              <a:cs typeface="Segoe UI" panose="020B0502040204020203" pitchFamily="34" charset="0"/>
            </a:endParaRPr>
          </a:p>
        </p:txBody>
      </p:sp>
      <p:sp>
        <p:nvSpPr>
          <p:cNvPr id="21" name="Text Placeholder 7">
            <a:extLst>
              <a:ext uri="{FF2B5EF4-FFF2-40B4-BE49-F238E27FC236}">
                <a16:creationId xmlns:a16="http://schemas.microsoft.com/office/drawing/2014/main" id="{81348BA1-2E2B-3743-AAE1-95F7B74AF70B}"/>
              </a:ext>
            </a:extLst>
          </p:cNvPr>
          <p:cNvSpPr txBox="1">
            <a:spLocks/>
          </p:cNvSpPr>
          <p:nvPr/>
        </p:nvSpPr>
        <p:spPr>
          <a:xfrm>
            <a:off x="377507" y="2303941"/>
            <a:ext cx="5619882" cy="1181168"/>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ts val="2500"/>
              </a:lnSpc>
              <a:buNone/>
              <a:tabLst>
                <a:tab pos="457200" algn="l"/>
              </a:tabLst>
            </a:pPr>
            <a:r>
              <a:rPr lang="en-US" sz="1800" b="1" dirty="0">
                <a:solidFill>
                  <a:srgbClr val="002677"/>
                </a:solidFill>
                <a:latin typeface="Segoe UI" panose="020B0502040204020203" pitchFamily="34" charset="0"/>
                <a:cs typeface="Segoe UI" panose="020B0502040204020203" pitchFamily="34" charset="0"/>
              </a:rPr>
              <a:t>Worksheet 8-4: Test your knowledge</a:t>
            </a:r>
          </a:p>
          <a:p>
            <a:pPr marL="0" indent="0">
              <a:lnSpc>
                <a:spcPts val="2500"/>
              </a:lnSpc>
              <a:buNone/>
              <a:tabLst>
                <a:tab pos="457200" algn="l"/>
              </a:tabLst>
            </a:pPr>
            <a:r>
              <a:rPr lang="en-US" altLang="en-US" sz="1800" dirty="0">
                <a:solidFill>
                  <a:srgbClr val="002677"/>
                </a:solidFill>
                <a:latin typeface="Segoe UI" panose="020B0502040204020203" pitchFamily="34" charset="0"/>
                <a:cs typeface="Segoe UI" panose="020B0502040204020203" pitchFamily="34" charset="0"/>
              </a:rPr>
              <a:t>Complete the worksheet to test your knowledge of saving and investing based on today’s discussion.</a:t>
            </a:r>
          </a:p>
        </p:txBody>
      </p:sp>
      <p:pic>
        <p:nvPicPr>
          <p:cNvPr id="3" name="Picture 2" descr="Graphical user interface, text&#10;&#10;Description automatically generated with medium confidence">
            <a:extLst>
              <a:ext uri="{FF2B5EF4-FFF2-40B4-BE49-F238E27FC236}">
                <a16:creationId xmlns:a16="http://schemas.microsoft.com/office/drawing/2014/main" id="{7BB99880-7375-4C4F-8157-3A13AE0D1AF0}"/>
              </a:ext>
            </a:extLst>
          </p:cNvPr>
          <p:cNvPicPr>
            <a:picLocks noChangeAspect="1"/>
          </p:cNvPicPr>
          <p:nvPr/>
        </p:nvPicPr>
        <p:blipFill>
          <a:blip r:embed="rId7"/>
          <a:stretch>
            <a:fillRect/>
          </a:stretch>
        </p:blipFill>
        <p:spPr>
          <a:xfrm>
            <a:off x="404403" y="5182609"/>
            <a:ext cx="6416964" cy="111137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748D4AF4-5E7A-CE48-80D5-F8C3FB78F817}"/>
              </a:ext>
            </a:extLst>
          </p:cNvPr>
          <p:cNvPicPr>
            <a:picLocks noChangeAspect="1"/>
          </p:cNvPicPr>
          <p:nvPr/>
        </p:nvPicPr>
        <p:blipFill>
          <a:blip r:embed="rId8"/>
          <a:stretch>
            <a:fillRect/>
          </a:stretch>
        </p:blipFill>
        <p:spPr>
          <a:xfrm>
            <a:off x="7324165" y="5141988"/>
            <a:ext cx="6764872" cy="2000469"/>
          </a:xfrm>
          <a:prstGeom prst="rect">
            <a:avLst/>
          </a:prstGeom>
        </p:spPr>
      </p:pic>
      <p:grpSp>
        <p:nvGrpSpPr>
          <p:cNvPr id="34" name="Group 33">
            <a:extLst>
              <a:ext uri="{FF2B5EF4-FFF2-40B4-BE49-F238E27FC236}">
                <a16:creationId xmlns:a16="http://schemas.microsoft.com/office/drawing/2014/main" id="{88A7B6E4-E173-B946-B489-29524E713981}"/>
              </a:ext>
            </a:extLst>
          </p:cNvPr>
          <p:cNvGrpSpPr/>
          <p:nvPr/>
        </p:nvGrpSpPr>
        <p:grpSpPr>
          <a:xfrm>
            <a:off x="342145" y="3742564"/>
            <a:ext cx="4568982" cy="1136335"/>
            <a:chOff x="7991829" y="2118818"/>
            <a:chExt cx="5626100" cy="1399249"/>
          </a:xfrm>
        </p:grpSpPr>
        <p:pic>
          <p:nvPicPr>
            <p:cNvPr id="35" name="Picture 34" descr="Graphical user interface, text&#10;&#10;Description automatically generated with medium confidence">
              <a:extLst>
                <a:ext uri="{FF2B5EF4-FFF2-40B4-BE49-F238E27FC236}">
                  <a16:creationId xmlns:a16="http://schemas.microsoft.com/office/drawing/2014/main" id="{A71A7522-4063-934E-9891-2E8CE90AC6A3}"/>
                </a:ext>
              </a:extLst>
            </p:cNvPr>
            <p:cNvPicPr>
              <a:picLocks noChangeAspect="1"/>
            </p:cNvPicPr>
            <p:nvPr/>
          </p:nvPicPr>
          <p:blipFill>
            <a:blip r:embed="rId9"/>
            <a:stretch>
              <a:fillRect/>
            </a:stretch>
          </p:blipFill>
          <p:spPr>
            <a:xfrm>
              <a:off x="7991829" y="2118818"/>
              <a:ext cx="5626100" cy="774700"/>
            </a:xfrm>
            <a:prstGeom prst="rect">
              <a:avLst/>
            </a:prstGeom>
          </p:spPr>
        </p:pic>
        <p:pic>
          <p:nvPicPr>
            <p:cNvPr id="36" name="Picture 35" descr="A picture containing logo&#10;&#10;Description automatically generated">
              <a:extLst>
                <a:ext uri="{FF2B5EF4-FFF2-40B4-BE49-F238E27FC236}">
                  <a16:creationId xmlns:a16="http://schemas.microsoft.com/office/drawing/2014/main" id="{C68019A9-1AA1-324E-80F4-7CDCF883E761}"/>
                </a:ext>
              </a:extLst>
            </p:cNvPr>
            <p:cNvPicPr>
              <a:picLocks noChangeAspect="1"/>
            </p:cNvPicPr>
            <p:nvPr/>
          </p:nvPicPr>
          <p:blipFill>
            <a:blip r:embed="rId10"/>
            <a:stretch>
              <a:fillRect/>
            </a:stretch>
          </p:blipFill>
          <p:spPr>
            <a:xfrm>
              <a:off x="8065624" y="2832266"/>
              <a:ext cx="4889500" cy="685801"/>
            </a:xfrm>
            <a:prstGeom prst="rect">
              <a:avLst/>
            </a:prstGeom>
          </p:spPr>
        </p:pic>
      </p:grpSp>
      <p:grpSp>
        <p:nvGrpSpPr>
          <p:cNvPr id="17" name="Group 16">
            <a:extLst>
              <a:ext uri="{FF2B5EF4-FFF2-40B4-BE49-F238E27FC236}">
                <a16:creationId xmlns:a16="http://schemas.microsoft.com/office/drawing/2014/main" id="{29214D80-CCC7-E244-9DBA-EAA6F41041CA}"/>
              </a:ext>
            </a:extLst>
          </p:cNvPr>
          <p:cNvGrpSpPr/>
          <p:nvPr/>
        </p:nvGrpSpPr>
        <p:grpSpPr>
          <a:xfrm>
            <a:off x="7319731" y="3764076"/>
            <a:ext cx="4535154" cy="676636"/>
            <a:chOff x="7376929" y="2593629"/>
            <a:chExt cx="6515100" cy="953820"/>
          </a:xfrm>
        </p:grpSpPr>
        <p:pic>
          <p:nvPicPr>
            <p:cNvPr id="14" name="Picture 13">
              <a:extLst>
                <a:ext uri="{FF2B5EF4-FFF2-40B4-BE49-F238E27FC236}">
                  <a16:creationId xmlns:a16="http://schemas.microsoft.com/office/drawing/2014/main" id="{369C54E3-ACB3-3447-9DD7-38239744B021}"/>
                </a:ext>
              </a:extLst>
            </p:cNvPr>
            <p:cNvPicPr>
              <a:picLocks noChangeAspect="1"/>
            </p:cNvPicPr>
            <p:nvPr/>
          </p:nvPicPr>
          <p:blipFill>
            <a:blip r:embed="rId11"/>
            <a:stretch>
              <a:fillRect/>
            </a:stretch>
          </p:blipFill>
          <p:spPr>
            <a:xfrm>
              <a:off x="7376929" y="2593629"/>
              <a:ext cx="6515100" cy="508000"/>
            </a:xfrm>
            <a:prstGeom prst="rect">
              <a:avLst/>
            </a:prstGeom>
          </p:spPr>
        </p:pic>
        <p:pic>
          <p:nvPicPr>
            <p:cNvPr id="16" name="Picture 15">
              <a:extLst>
                <a:ext uri="{FF2B5EF4-FFF2-40B4-BE49-F238E27FC236}">
                  <a16:creationId xmlns:a16="http://schemas.microsoft.com/office/drawing/2014/main" id="{5EBA7848-7D34-944D-83A5-743925AFFE4F}"/>
                </a:ext>
              </a:extLst>
            </p:cNvPr>
            <p:cNvPicPr>
              <a:picLocks noChangeAspect="1"/>
            </p:cNvPicPr>
            <p:nvPr/>
          </p:nvPicPr>
          <p:blipFill>
            <a:blip r:embed="rId12"/>
            <a:stretch>
              <a:fillRect/>
            </a:stretch>
          </p:blipFill>
          <p:spPr>
            <a:xfrm>
              <a:off x="7448744" y="3128349"/>
              <a:ext cx="4368800" cy="419100"/>
            </a:xfrm>
            <a:prstGeom prst="rect">
              <a:avLst/>
            </a:prstGeom>
          </p:spPr>
        </p:pic>
      </p:grpSp>
      <p:sp>
        <p:nvSpPr>
          <p:cNvPr id="37" name="Rectangle 36">
            <a:extLst>
              <a:ext uri="{FF2B5EF4-FFF2-40B4-BE49-F238E27FC236}">
                <a16:creationId xmlns:a16="http://schemas.microsoft.com/office/drawing/2014/main" id="{7C85DAC9-745B-7643-9A90-A4F28892603F}"/>
              </a:ext>
            </a:extLst>
          </p:cNvPr>
          <p:cNvSpPr/>
          <p:nvPr/>
        </p:nvSpPr>
        <p:spPr>
          <a:xfrm>
            <a:off x="701490" y="4964809"/>
            <a:ext cx="536575" cy="381195"/>
          </a:xfrm>
          <a:prstGeom prst="rect">
            <a:avLst/>
          </a:prstGeom>
        </p:spPr>
        <p:txBody>
          <a:bodyPr wrap="square" bIns="0">
            <a:spAutoFit/>
          </a:bodyPr>
          <a:lstStyle/>
          <a:p>
            <a:pPr algn="ctr">
              <a:lnSpc>
                <a:spcPts val="3000"/>
              </a:lnSpc>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D</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38" name="Rectangle 37">
            <a:extLst>
              <a:ext uri="{FF2B5EF4-FFF2-40B4-BE49-F238E27FC236}">
                <a16:creationId xmlns:a16="http://schemas.microsoft.com/office/drawing/2014/main" id="{3C18C9E7-E202-434B-A068-4C428ED6D80B}"/>
              </a:ext>
            </a:extLst>
          </p:cNvPr>
          <p:cNvSpPr/>
          <p:nvPr/>
        </p:nvSpPr>
        <p:spPr>
          <a:xfrm>
            <a:off x="701490" y="5475797"/>
            <a:ext cx="536575" cy="381195"/>
          </a:xfrm>
          <a:prstGeom prst="rect">
            <a:avLst/>
          </a:prstGeom>
        </p:spPr>
        <p:txBody>
          <a:bodyPr wrap="square" bIns="0">
            <a:spAutoFit/>
          </a:bodyPr>
          <a:lstStyle/>
          <a:p>
            <a:pPr algn="ctr">
              <a:lnSpc>
                <a:spcPts val="3000"/>
              </a:lnSpc>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D</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39" name="Rectangle 38">
            <a:extLst>
              <a:ext uri="{FF2B5EF4-FFF2-40B4-BE49-F238E27FC236}">
                <a16:creationId xmlns:a16="http://schemas.microsoft.com/office/drawing/2014/main" id="{1F87850C-4E5F-B748-8CC1-28CD155B593A}"/>
              </a:ext>
            </a:extLst>
          </p:cNvPr>
          <p:cNvSpPr/>
          <p:nvPr/>
        </p:nvSpPr>
        <p:spPr>
          <a:xfrm>
            <a:off x="701490" y="5771632"/>
            <a:ext cx="536575" cy="381195"/>
          </a:xfrm>
          <a:prstGeom prst="rect">
            <a:avLst/>
          </a:prstGeom>
        </p:spPr>
        <p:txBody>
          <a:bodyPr wrap="square" bIns="0">
            <a:spAutoFit/>
          </a:bodyPr>
          <a:lstStyle/>
          <a:p>
            <a:pPr algn="ctr">
              <a:lnSpc>
                <a:spcPts val="3000"/>
              </a:lnSpc>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C</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40" name="Rectangle 39">
            <a:extLst>
              <a:ext uri="{FF2B5EF4-FFF2-40B4-BE49-F238E27FC236}">
                <a16:creationId xmlns:a16="http://schemas.microsoft.com/office/drawing/2014/main" id="{C3A5BF5F-93D1-1942-A7FE-7FCF78C2006B}"/>
              </a:ext>
            </a:extLst>
          </p:cNvPr>
          <p:cNvSpPr/>
          <p:nvPr/>
        </p:nvSpPr>
        <p:spPr>
          <a:xfrm>
            <a:off x="7649137" y="4964808"/>
            <a:ext cx="536575" cy="381195"/>
          </a:xfrm>
          <a:prstGeom prst="rect">
            <a:avLst/>
          </a:prstGeom>
        </p:spPr>
        <p:txBody>
          <a:bodyPr wrap="square" bIns="0">
            <a:spAutoFit/>
          </a:bodyPr>
          <a:lstStyle/>
          <a:p>
            <a:pPr algn="ctr">
              <a:lnSpc>
                <a:spcPts val="3000"/>
              </a:lnSpc>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D</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41" name="Rectangle 40">
            <a:extLst>
              <a:ext uri="{FF2B5EF4-FFF2-40B4-BE49-F238E27FC236}">
                <a16:creationId xmlns:a16="http://schemas.microsoft.com/office/drawing/2014/main" id="{B3279A5B-E0D1-FA4B-86A5-D440CD5B1FDF}"/>
              </a:ext>
            </a:extLst>
          </p:cNvPr>
          <p:cNvSpPr/>
          <p:nvPr/>
        </p:nvSpPr>
        <p:spPr>
          <a:xfrm>
            <a:off x="7649137" y="5296502"/>
            <a:ext cx="536575" cy="381195"/>
          </a:xfrm>
          <a:prstGeom prst="rect">
            <a:avLst/>
          </a:prstGeom>
        </p:spPr>
        <p:txBody>
          <a:bodyPr wrap="square" bIns="0">
            <a:spAutoFit/>
          </a:bodyPr>
          <a:lstStyle/>
          <a:p>
            <a:pPr algn="ctr">
              <a:lnSpc>
                <a:spcPts val="3000"/>
              </a:lnSpc>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E</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42" name="Rectangle 41">
            <a:extLst>
              <a:ext uri="{FF2B5EF4-FFF2-40B4-BE49-F238E27FC236}">
                <a16:creationId xmlns:a16="http://schemas.microsoft.com/office/drawing/2014/main" id="{51F8B0AE-1590-1C45-A028-9285BF4019A1}"/>
              </a:ext>
            </a:extLst>
          </p:cNvPr>
          <p:cNvSpPr/>
          <p:nvPr/>
        </p:nvSpPr>
        <p:spPr>
          <a:xfrm>
            <a:off x="7649137" y="5637161"/>
            <a:ext cx="536575" cy="381195"/>
          </a:xfrm>
          <a:prstGeom prst="rect">
            <a:avLst/>
          </a:prstGeom>
        </p:spPr>
        <p:txBody>
          <a:bodyPr wrap="square" bIns="0">
            <a:spAutoFit/>
          </a:bodyPr>
          <a:lstStyle/>
          <a:p>
            <a:pPr algn="ctr">
              <a:lnSpc>
                <a:spcPts val="3000"/>
              </a:lnSpc>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A</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43" name="Rectangle 42">
            <a:extLst>
              <a:ext uri="{FF2B5EF4-FFF2-40B4-BE49-F238E27FC236}">
                <a16:creationId xmlns:a16="http://schemas.microsoft.com/office/drawing/2014/main" id="{2934C4B8-D66E-5744-BF03-79BCF0FD4933}"/>
              </a:ext>
            </a:extLst>
          </p:cNvPr>
          <p:cNvSpPr/>
          <p:nvPr/>
        </p:nvSpPr>
        <p:spPr>
          <a:xfrm>
            <a:off x="7649137" y="5959890"/>
            <a:ext cx="536575" cy="381195"/>
          </a:xfrm>
          <a:prstGeom prst="rect">
            <a:avLst/>
          </a:prstGeom>
        </p:spPr>
        <p:txBody>
          <a:bodyPr wrap="square" bIns="0">
            <a:spAutoFit/>
          </a:bodyPr>
          <a:lstStyle/>
          <a:p>
            <a:pPr algn="ctr">
              <a:lnSpc>
                <a:spcPts val="3000"/>
              </a:lnSpc>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E</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44" name="Rectangle 43">
            <a:extLst>
              <a:ext uri="{FF2B5EF4-FFF2-40B4-BE49-F238E27FC236}">
                <a16:creationId xmlns:a16="http://schemas.microsoft.com/office/drawing/2014/main" id="{6716101F-027C-3B43-9B6B-33814073E79C}"/>
              </a:ext>
            </a:extLst>
          </p:cNvPr>
          <p:cNvSpPr/>
          <p:nvPr/>
        </p:nvSpPr>
        <p:spPr>
          <a:xfrm>
            <a:off x="7649137" y="6291584"/>
            <a:ext cx="536575" cy="381195"/>
          </a:xfrm>
          <a:prstGeom prst="rect">
            <a:avLst/>
          </a:prstGeom>
        </p:spPr>
        <p:txBody>
          <a:bodyPr wrap="square" bIns="0">
            <a:spAutoFit/>
          </a:bodyPr>
          <a:lstStyle/>
          <a:p>
            <a:pPr algn="ctr">
              <a:lnSpc>
                <a:spcPts val="3000"/>
              </a:lnSpc>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E</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45" name="Rectangle 44">
            <a:extLst>
              <a:ext uri="{FF2B5EF4-FFF2-40B4-BE49-F238E27FC236}">
                <a16:creationId xmlns:a16="http://schemas.microsoft.com/office/drawing/2014/main" id="{82F5DC3E-391E-CC46-AD74-6940748F0C2D}"/>
              </a:ext>
            </a:extLst>
          </p:cNvPr>
          <p:cNvSpPr/>
          <p:nvPr/>
        </p:nvSpPr>
        <p:spPr>
          <a:xfrm>
            <a:off x="7649137" y="6623278"/>
            <a:ext cx="536575" cy="381195"/>
          </a:xfrm>
          <a:prstGeom prst="rect">
            <a:avLst/>
          </a:prstGeom>
        </p:spPr>
        <p:txBody>
          <a:bodyPr wrap="square" bIns="0">
            <a:spAutoFit/>
          </a:bodyPr>
          <a:lstStyle/>
          <a:p>
            <a:pPr algn="ctr">
              <a:lnSpc>
                <a:spcPts val="3000"/>
              </a:lnSpc>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B</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47" name="Title 3">
            <a:extLst>
              <a:ext uri="{FF2B5EF4-FFF2-40B4-BE49-F238E27FC236}">
                <a16:creationId xmlns:a16="http://schemas.microsoft.com/office/drawing/2014/main" id="{37164300-68E3-2240-9732-D7E57068DB32}"/>
              </a:ext>
            </a:extLst>
          </p:cNvPr>
          <p:cNvSpPr txBox="1">
            <a:spLocks/>
          </p:cNvSpPr>
          <p:nvPr/>
        </p:nvSpPr>
        <p:spPr>
          <a:xfrm>
            <a:off x="364862" y="400484"/>
            <a:ext cx="11631875" cy="666316"/>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spc="-20" dirty="0">
                <a:solidFill>
                  <a:srgbClr val="002577"/>
                </a:solidFill>
                <a:latin typeface="Segoe UI" panose="020B0502040204020203" pitchFamily="34" charset="0"/>
                <a:cs typeface="Segoe UI" panose="020B0502040204020203" pitchFamily="34" charset="0"/>
              </a:rPr>
              <a:t>Saving and investing — lesson 8 exercise </a:t>
            </a:r>
            <a:r>
              <a:rPr lang="en-US" sz="3500" b="1" spc="-2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3500" b="1" spc="-20" dirty="0">
                <a:solidFill>
                  <a:srgbClr val="002577"/>
                </a:solidFill>
                <a:latin typeface="Segoe UI" panose="020B0502040204020203" pitchFamily="34" charset="0"/>
                <a:cs typeface="Segoe UI" panose="020B0502040204020203" pitchFamily="34" charset="0"/>
              </a:rPr>
              <a:t>cont.</a:t>
            </a:r>
            <a:r>
              <a:rPr lang="en-US" sz="3500" b="1" spc="-2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endParaRPr lang="en-US" sz="3500" b="1" spc="-2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sym typeface="Segoe UI" panose="020B0502040204020203" pitchFamily="34" charset="0"/>
            </a:endParaRPr>
          </a:p>
        </p:txBody>
      </p:sp>
      <p:grpSp>
        <p:nvGrpSpPr>
          <p:cNvPr id="31" name="Group 30">
            <a:extLst>
              <a:ext uri="{FF2B5EF4-FFF2-40B4-BE49-F238E27FC236}">
                <a16:creationId xmlns:a16="http://schemas.microsoft.com/office/drawing/2014/main" id="{5000B607-D603-6442-AFD0-09EF0DB2FCBF}"/>
              </a:ext>
            </a:extLst>
          </p:cNvPr>
          <p:cNvGrpSpPr/>
          <p:nvPr/>
        </p:nvGrpSpPr>
        <p:grpSpPr>
          <a:xfrm>
            <a:off x="12762742" y="285228"/>
            <a:ext cx="1452485" cy="677176"/>
            <a:chOff x="12762742" y="274837"/>
            <a:chExt cx="1452485" cy="677176"/>
          </a:xfrm>
        </p:grpSpPr>
        <p:pic>
          <p:nvPicPr>
            <p:cNvPr id="32" name="Graphic 31">
              <a:extLst>
                <a:ext uri="{FF2B5EF4-FFF2-40B4-BE49-F238E27FC236}">
                  <a16:creationId xmlns:a16="http://schemas.microsoft.com/office/drawing/2014/main" id="{7EA64FA1-2E53-0346-91E5-48E42DE56C9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2771839" y="274837"/>
              <a:ext cx="1413236" cy="677176"/>
            </a:xfrm>
            <a:prstGeom prst="rect">
              <a:avLst/>
            </a:prstGeom>
          </p:spPr>
        </p:pic>
        <p:sp>
          <p:nvSpPr>
            <p:cNvPr id="33" name="Text Placeholder 2">
              <a:extLst>
                <a:ext uri="{FF2B5EF4-FFF2-40B4-BE49-F238E27FC236}">
                  <a16:creationId xmlns:a16="http://schemas.microsoft.com/office/drawing/2014/main" id="{F988B3A2-D3E1-A847-AC3D-D3F2598CE3EF}"/>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Saving and</a:t>
              </a:r>
            </a:p>
            <a:p>
              <a:pPr>
                <a:lnSpc>
                  <a:spcPts val="1300"/>
                </a:lnSpc>
                <a:spcBef>
                  <a:spcPts val="0"/>
                </a:spcBef>
              </a:pPr>
              <a:r>
                <a:rPr lang="en-US" sz="1300" spc="-10" dirty="0">
                  <a:solidFill>
                    <a:srgbClr val="FFFFFF"/>
                  </a:solidFill>
                </a:rPr>
                <a:t>investing</a:t>
              </a:r>
            </a:p>
          </p:txBody>
        </p:sp>
        <p:sp>
          <p:nvSpPr>
            <p:cNvPr id="46" name="Text Placeholder 3">
              <a:extLst>
                <a:ext uri="{FF2B5EF4-FFF2-40B4-BE49-F238E27FC236}">
                  <a16:creationId xmlns:a16="http://schemas.microsoft.com/office/drawing/2014/main" id="{D2FBEFB4-788E-4948-9287-881DA76D5921}"/>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8</a:t>
              </a:r>
            </a:p>
          </p:txBody>
        </p:sp>
      </p:grpSp>
      <p:cxnSp>
        <p:nvCxnSpPr>
          <p:cNvPr id="2" name="Straight Connector 1">
            <a:extLst>
              <a:ext uri="{FF2B5EF4-FFF2-40B4-BE49-F238E27FC236}">
                <a16:creationId xmlns:a16="http://schemas.microsoft.com/office/drawing/2014/main" id="{546FF37C-F91D-1D7C-E893-50DA3E03CE6E}"/>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2ADA1D2C-2F99-8BEE-E156-3771B1CAAA9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838939" y="7528334"/>
            <a:ext cx="570886" cy="380591"/>
          </a:xfrm>
          <a:prstGeom prst="rect">
            <a:avLst/>
          </a:prstGeom>
        </p:spPr>
      </p:pic>
    </p:spTree>
    <p:extLst>
      <p:ext uri="{BB962C8B-B14F-4D97-AF65-F5344CB8AC3E}">
        <p14:creationId xmlns:p14="http://schemas.microsoft.com/office/powerpoint/2010/main" val="385231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EB53DE-40F4-414D-A490-13AFA5A72F61}"/>
              </a:ext>
            </a:extLst>
          </p:cNvPr>
          <p:cNvGraphicFramePr>
            <a:graphicFrameLocks noChangeAspect="1"/>
          </p:cNvGraphicFramePr>
          <p:nvPr>
            <p:custDataLst>
              <p:tags r:id="rId2"/>
            </p:custDataLst>
            <p:extLst>
              <p:ext uri="{D42A27DB-BD31-4B8C-83A1-F6EECF244321}">
                <p14:modId xmlns:p14="http://schemas.microsoft.com/office/powerpoint/2010/main" val="28367406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1122"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ABEB53DE-40F4-414D-A490-13AFA5A72F61}"/>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9CA3CB33-EAA3-B34C-9292-5E4B3798F75C}"/>
              </a:ext>
            </a:extLst>
          </p:cNvPr>
          <p:cNvSpPr/>
          <p:nvPr/>
        </p:nvSpPr>
        <p:spPr>
          <a:xfrm>
            <a:off x="0" y="0"/>
            <a:ext cx="14630400" cy="82296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4913379C-A032-C04E-9121-D28EC670919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FFFFFF"/>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960" b="1"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9" name="Footer Placeholder 3">
            <a:extLst>
              <a:ext uri="{FF2B5EF4-FFF2-40B4-BE49-F238E27FC236}">
                <a16:creationId xmlns:a16="http://schemas.microsoft.com/office/drawing/2014/main" id="{B625DAAA-3F4A-F24F-B02B-93931290F350}"/>
              </a:ext>
            </a:extLst>
          </p:cNvPr>
          <p:cNvSpPr>
            <a:spLocks noGrp="1"/>
          </p:cNvSpPr>
          <p:nvPr>
            <p:ph type="ftr" sz="quarter" idx="3"/>
          </p:nvPr>
        </p:nvSpPr>
        <p:spPr>
          <a:xfrm>
            <a:off x="8946505" y="7615599"/>
            <a:ext cx="4937760" cy="218918"/>
          </a:xfrm>
          <a:prstGeom prst="rect">
            <a:avLst/>
          </a:prstGeom>
        </p:spPr>
        <p:txBody>
          <a:bodyPr vert="horz" lIns="0" tIns="45720" rIns="0" bIns="45720" rtlCol="0" anchor="ctr"/>
          <a:lstStyle>
            <a:lvl1pPr algn="r">
              <a:defRPr sz="960" b="1" i="0">
                <a:solidFill>
                  <a:srgbClr val="FFFFFF"/>
                </a:solidFill>
                <a:latin typeface="Segoe UI" panose="020B0502040204020203" pitchFamily="34" charset="0"/>
              </a:defRPr>
            </a:lvl1pPr>
          </a:lstStyle>
          <a:p>
            <a:pPr>
              <a:defRPr/>
            </a:pPr>
            <a:r>
              <a:rPr lang="en-US" dirty="0">
                <a:solidFill>
                  <a:schemeClr val="bg2"/>
                </a:solidFill>
              </a:rPr>
              <a:t>Saving and investing — Month 00, 2023</a:t>
            </a:r>
            <a:endParaRPr lang="en-US" b="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3" name="Subtitle 4">
            <a:extLst>
              <a:ext uri="{FF2B5EF4-FFF2-40B4-BE49-F238E27FC236}">
                <a16:creationId xmlns:a16="http://schemas.microsoft.com/office/drawing/2014/main" id="{5A48B03F-F147-284B-95F9-E238FF532A24}"/>
              </a:ext>
            </a:extLst>
          </p:cNvPr>
          <p:cNvSpPr txBox="1">
            <a:spLocks/>
          </p:cNvSpPr>
          <p:nvPr/>
        </p:nvSpPr>
        <p:spPr>
          <a:xfrm>
            <a:off x="332852" y="3190009"/>
            <a:ext cx="9149077" cy="2154878"/>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spcBef>
                <a:spcPts val="0"/>
              </a:spcBef>
              <a:buNone/>
            </a:pPr>
            <a:r>
              <a:rPr lang="en-US" sz="5500" b="1" dirty="0">
                <a:solidFill>
                  <a:srgbClr val="FFFFFF"/>
                </a:solidFill>
                <a:latin typeface="Segoe UI" panose="020B0502040204020203" pitchFamily="34" charset="0"/>
                <a:cs typeface="Segoe UI" panose="020B0502040204020203" pitchFamily="34" charset="0"/>
                <a:sym typeface="Segoe UI" panose="020B0502040204020203" pitchFamily="34" charset="0"/>
              </a:rPr>
              <a:t>Lesson 8 quiz</a:t>
            </a:r>
          </a:p>
        </p:txBody>
      </p:sp>
      <p:grpSp>
        <p:nvGrpSpPr>
          <p:cNvPr id="10" name="Group 9">
            <a:extLst>
              <a:ext uri="{FF2B5EF4-FFF2-40B4-BE49-F238E27FC236}">
                <a16:creationId xmlns:a16="http://schemas.microsoft.com/office/drawing/2014/main" id="{84A3E82E-DE60-9B4A-8571-07CC8A3B0815}"/>
              </a:ext>
            </a:extLst>
          </p:cNvPr>
          <p:cNvGrpSpPr/>
          <p:nvPr/>
        </p:nvGrpSpPr>
        <p:grpSpPr>
          <a:xfrm>
            <a:off x="12762742" y="274837"/>
            <a:ext cx="1452485" cy="677176"/>
            <a:chOff x="12762742" y="274837"/>
            <a:chExt cx="1452485" cy="677176"/>
          </a:xfrm>
        </p:grpSpPr>
        <p:pic>
          <p:nvPicPr>
            <p:cNvPr id="14" name="Graphic 13">
              <a:extLst>
                <a:ext uri="{FF2B5EF4-FFF2-40B4-BE49-F238E27FC236}">
                  <a16:creationId xmlns:a16="http://schemas.microsoft.com/office/drawing/2014/main" id="{57E21978-6E07-334A-A7D3-6E2C259DCB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771839" y="274837"/>
              <a:ext cx="1413236" cy="677176"/>
            </a:xfrm>
            <a:prstGeom prst="rect">
              <a:avLst/>
            </a:prstGeom>
          </p:spPr>
        </p:pic>
        <p:sp>
          <p:nvSpPr>
            <p:cNvPr id="15" name="Text Placeholder 2">
              <a:extLst>
                <a:ext uri="{FF2B5EF4-FFF2-40B4-BE49-F238E27FC236}">
                  <a16:creationId xmlns:a16="http://schemas.microsoft.com/office/drawing/2014/main" id="{CC405A68-1082-2E48-ADAA-31FA30F5EDDE}"/>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Saving and</a:t>
              </a:r>
            </a:p>
            <a:p>
              <a:pPr>
                <a:lnSpc>
                  <a:spcPts val="1300"/>
                </a:lnSpc>
                <a:spcBef>
                  <a:spcPts val="0"/>
                </a:spcBef>
              </a:pPr>
              <a:r>
                <a:rPr lang="en-US" sz="1300" spc="-10" dirty="0">
                  <a:solidFill>
                    <a:srgbClr val="FFFFFF"/>
                  </a:solidFill>
                </a:rPr>
                <a:t>investing</a:t>
              </a:r>
            </a:p>
          </p:txBody>
        </p:sp>
        <p:sp>
          <p:nvSpPr>
            <p:cNvPr id="16" name="Text Placeholder 3">
              <a:extLst>
                <a:ext uri="{FF2B5EF4-FFF2-40B4-BE49-F238E27FC236}">
                  <a16:creationId xmlns:a16="http://schemas.microsoft.com/office/drawing/2014/main" id="{3E511CF2-61EA-BE4F-91B9-011136FF6400}"/>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8</a:t>
              </a:r>
            </a:p>
          </p:txBody>
        </p:sp>
      </p:grpSp>
      <p:pic>
        <p:nvPicPr>
          <p:cNvPr id="5" name="Graphic 4">
            <a:extLst>
              <a:ext uri="{FF2B5EF4-FFF2-40B4-BE49-F238E27FC236}">
                <a16:creationId xmlns:a16="http://schemas.microsoft.com/office/drawing/2014/main" id="{5A8E8EE8-BA7A-60B2-BC2B-9DC8BD9D878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31321" y="7525214"/>
            <a:ext cx="568775" cy="379183"/>
          </a:xfrm>
          <a:prstGeom prst="rect">
            <a:avLst/>
          </a:prstGeom>
        </p:spPr>
      </p:pic>
      <p:cxnSp>
        <p:nvCxnSpPr>
          <p:cNvPr id="6" name="Straight Connector 5">
            <a:extLst>
              <a:ext uri="{FF2B5EF4-FFF2-40B4-BE49-F238E27FC236}">
                <a16:creationId xmlns:a16="http://schemas.microsoft.com/office/drawing/2014/main" id="{B1B42488-E6C9-2AE3-3998-737B082B25E5}"/>
              </a:ext>
            </a:extLst>
          </p:cNvPr>
          <p:cNvCxnSpPr>
            <a:cxnSpLocks/>
          </p:cNvCxnSpPr>
          <p:nvPr/>
        </p:nvCxnSpPr>
        <p:spPr>
          <a:xfrm>
            <a:off x="1797939" y="7606284"/>
            <a:ext cx="0" cy="255012"/>
          </a:xfrm>
          <a:prstGeom prst="line">
            <a:avLst/>
          </a:prstGeom>
          <a:ln>
            <a:solidFill>
              <a:srgbClr val="FFFFFF"/>
            </a:solidFill>
          </a:ln>
          <a:effectLst/>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901AEDD-D016-C991-56D5-C2AD312C907F}"/>
              </a:ext>
            </a:extLst>
          </p:cNvPr>
          <p:cNvPicPr>
            <a:picLocks noChangeAspect="1"/>
          </p:cNvPicPr>
          <p:nvPr/>
        </p:nvPicPr>
        <p:blipFill>
          <a:blip r:embed="rId11"/>
          <a:stretch>
            <a:fillRect/>
          </a:stretch>
        </p:blipFill>
        <p:spPr>
          <a:xfrm>
            <a:off x="364865" y="7580195"/>
            <a:ext cx="1330407" cy="311708"/>
          </a:xfrm>
          <a:prstGeom prst="rect">
            <a:avLst/>
          </a:prstGeom>
        </p:spPr>
      </p:pic>
    </p:spTree>
    <p:extLst>
      <p:ext uri="{BB962C8B-B14F-4D97-AF65-F5344CB8AC3E}">
        <p14:creationId xmlns:p14="http://schemas.microsoft.com/office/powerpoint/2010/main" val="2962075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BE71468-8E0B-2D4E-8F99-6605FD8A89CA}"/>
              </a:ext>
            </a:extLst>
          </p:cNvPr>
          <p:cNvGraphicFramePr>
            <a:graphicFrameLocks noChangeAspect="1"/>
          </p:cNvGraphicFramePr>
          <p:nvPr>
            <p:custDataLst>
              <p:tags r:id="rId2"/>
            </p:custDataLst>
            <p:extLst>
              <p:ext uri="{D42A27DB-BD31-4B8C-83A1-F6EECF244321}">
                <p14:modId xmlns:p14="http://schemas.microsoft.com/office/powerpoint/2010/main" val="298226936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62146" name="think-cell Slide" r:id="rId5" imgW="7772400" imgH="10058400" progId="TCLayout.ActiveDocument.1">
                  <p:embed/>
                </p:oleObj>
              </mc:Choice>
              <mc:Fallback>
                <p:oleObj name="think-cell Slide" r:id="rId5" imgW="7772400" imgH="10058400" progId="TCLayout.ActiveDocument.1">
                  <p:embed/>
                  <p:pic>
                    <p:nvPicPr>
                      <p:cNvPr id="5" name="Object 4" hidden="1">
                        <a:extLst>
                          <a:ext uri="{FF2B5EF4-FFF2-40B4-BE49-F238E27FC236}">
                            <a16:creationId xmlns:a16="http://schemas.microsoft.com/office/drawing/2014/main" id="{8BE71468-8E0B-2D4E-8F99-6605FD8A89CA}"/>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pic>
        <p:nvPicPr>
          <p:cNvPr id="3" name="Picture 2" descr="Text&#10;&#10;Description automatically generated with medium confidence">
            <a:extLst>
              <a:ext uri="{FF2B5EF4-FFF2-40B4-BE49-F238E27FC236}">
                <a16:creationId xmlns:a16="http://schemas.microsoft.com/office/drawing/2014/main" id="{9C5823B2-7E16-E848-B78C-F970106FC5E1}"/>
              </a:ext>
            </a:extLst>
          </p:cNvPr>
          <p:cNvPicPr>
            <a:picLocks noChangeAspect="1"/>
          </p:cNvPicPr>
          <p:nvPr/>
        </p:nvPicPr>
        <p:blipFill>
          <a:blip r:embed="rId7"/>
          <a:stretch>
            <a:fillRect/>
          </a:stretch>
        </p:blipFill>
        <p:spPr>
          <a:xfrm>
            <a:off x="342145" y="2346041"/>
            <a:ext cx="9865787" cy="2416111"/>
          </a:xfrm>
          <a:prstGeom prst="rect">
            <a:avLst/>
          </a:prstGeom>
        </p:spPr>
      </p:pic>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22</a:t>
            </a:fld>
            <a:endParaRPr lang="en-US" dirty="0">
              <a:latin typeface="Segoe UI" panose="020B0502040204020203" pitchFamily="34" charset="0"/>
              <a:sym typeface="Segoe UI" panose="020B0502040204020203" pitchFamily="34" charset="0"/>
            </a:endParaRPr>
          </a:p>
        </p:txBody>
      </p:sp>
      <p:sp>
        <p:nvSpPr>
          <p:cNvPr id="28" name="Footer Placeholder 3">
            <a:extLst>
              <a:ext uri="{FF2B5EF4-FFF2-40B4-BE49-F238E27FC236}">
                <a16:creationId xmlns:a16="http://schemas.microsoft.com/office/drawing/2014/main" id="{409F8553-6384-C14E-A427-E3314C218EB7}"/>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Saving and investing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29" name="Straight Connector 28">
            <a:extLst>
              <a:ext uri="{FF2B5EF4-FFF2-40B4-BE49-F238E27FC236}">
                <a16:creationId xmlns:a16="http://schemas.microsoft.com/office/drawing/2014/main" id="{A1DC839B-EF6A-6747-9A14-A70EAC54AEFB}"/>
              </a:ext>
            </a:extLst>
          </p:cNvPr>
          <p:cNvCxnSpPr>
            <a:cxnSpLocks/>
          </p:cNvCxnSpPr>
          <p:nvPr/>
        </p:nvCxnSpPr>
        <p:spPr>
          <a:xfrm>
            <a:off x="457201" y="2218147"/>
            <a:ext cx="13715999"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Rectangle 3">
            <a:extLst>
              <a:ext uri="{FF2B5EF4-FFF2-40B4-BE49-F238E27FC236}">
                <a16:creationId xmlns:a16="http://schemas.microsoft.com/office/drawing/2014/main" id="{9D28CC5E-B90A-8941-93D8-D2E50DA246AB}"/>
              </a:ext>
            </a:extLst>
          </p:cNvPr>
          <p:cNvSpPr txBox="1">
            <a:spLocks noChangeArrowheads="1"/>
          </p:cNvSpPr>
          <p:nvPr/>
        </p:nvSpPr>
        <p:spPr>
          <a:xfrm>
            <a:off x="-1163817" y="3064694"/>
            <a:ext cx="728662"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endParaRPr lang="en-US" altLang="en-US" sz="1400" baseline="30000" dirty="0">
              <a:solidFill>
                <a:srgbClr val="3369FF"/>
              </a:solidFill>
              <a:latin typeface="Segoe UI" panose="020B0502040204020203" pitchFamily="34" charset="0"/>
              <a:cs typeface="Segoe UI" panose="020B0502040204020203" pitchFamily="34" charset="0"/>
            </a:endParaRPr>
          </a:p>
        </p:txBody>
      </p:sp>
      <p:sp>
        <p:nvSpPr>
          <p:cNvPr id="24" name="Rectangle 3">
            <a:extLst>
              <a:ext uri="{FF2B5EF4-FFF2-40B4-BE49-F238E27FC236}">
                <a16:creationId xmlns:a16="http://schemas.microsoft.com/office/drawing/2014/main" id="{A8BC37EB-6BDE-214F-806A-44B6F95E571C}"/>
              </a:ext>
            </a:extLst>
          </p:cNvPr>
          <p:cNvSpPr txBox="1">
            <a:spLocks noChangeArrowheads="1"/>
          </p:cNvSpPr>
          <p:nvPr/>
        </p:nvSpPr>
        <p:spPr>
          <a:xfrm>
            <a:off x="-1163817" y="4419347"/>
            <a:ext cx="728662"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endParaRPr lang="en-US" altLang="en-US" sz="1400" baseline="30000" dirty="0">
              <a:solidFill>
                <a:srgbClr val="3369FF"/>
              </a:solidFill>
              <a:latin typeface="Segoe UI" panose="020B0502040204020203" pitchFamily="34" charset="0"/>
              <a:cs typeface="Segoe UI" panose="020B0502040204020203" pitchFamily="34" charset="0"/>
            </a:endParaRPr>
          </a:p>
        </p:txBody>
      </p:sp>
      <p:sp>
        <p:nvSpPr>
          <p:cNvPr id="25" name="Rectangle 3">
            <a:extLst>
              <a:ext uri="{FF2B5EF4-FFF2-40B4-BE49-F238E27FC236}">
                <a16:creationId xmlns:a16="http://schemas.microsoft.com/office/drawing/2014/main" id="{D6A095F2-5F15-894D-A9B8-9BE70E4E7FB6}"/>
              </a:ext>
            </a:extLst>
          </p:cNvPr>
          <p:cNvSpPr txBox="1">
            <a:spLocks noChangeArrowheads="1"/>
          </p:cNvSpPr>
          <p:nvPr/>
        </p:nvSpPr>
        <p:spPr>
          <a:xfrm>
            <a:off x="-1244730" y="4808816"/>
            <a:ext cx="728662"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endParaRPr lang="en-US" altLang="en-US" sz="1400" baseline="30000" dirty="0">
              <a:solidFill>
                <a:srgbClr val="3369FF"/>
              </a:solidFill>
              <a:latin typeface="Segoe UI" panose="020B0502040204020203" pitchFamily="34" charset="0"/>
              <a:cs typeface="Segoe UI" panose="020B0502040204020203" pitchFamily="34" charset="0"/>
            </a:endParaRPr>
          </a:p>
        </p:txBody>
      </p:sp>
      <p:sp>
        <p:nvSpPr>
          <p:cNvPr id="18" name="Text Placeholder 4">
            <a:extLst>
              <a:ext uri="{FF2B5EF4-FFF2-40B4-BE49-F238E27FC236}">
                <a16:creationId xmlns:a16="http://schemas.microsoft.com/office/drawing/2014/main" id="{37BEDE24-2E9A-844A-A5A1-B31679A1F796}"/>
              </a:ext>
            </a:extLst>
          </p:cNvPr>
          <p:cNvSpPr txBox="1">
            <a:spLocks/>
          </p:cNvSpPr>
          <p:nvPr/>
        </p:nvSpPr>
        <p:spPr>
          <a:xfrm>
            <a:off x="342145" y="459462"/>
            <a:ext cx="13831055" cy="712155"/>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solidFill>
                  <a:srgbClr val="002577"/>
                </a:solidFill>
              </a:rPr>
              <a:t>Lesson 8 quiz</a:t>
            </a:r>
            <a:endParaRPr lang="en-US"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6" name="Rectangle 25">
            <a:extLst>
              <a:ext uri="{FF2B5EF4-FFF2-40B4-BE49-F238E27FC236}">
                <a16:creationId xmlns:a16="http://schemas.microsoft.com/office/drawing/2014/main" id="{A5840F8E-560A-D841-A3C8-C8F628184140}"/>
              </a:ext>
            </a:extLst>
          </p:cNvPr>
          <p:cNvSpPr/>
          <p:nvPr/>
        </p:nvSpPr>
        <p:spPr>
          <a:xfrm>
            <a:off x="1104827" y="2746827"/>
            <a:ext cx="120226" cy="335028"/>
          </a:xfrm>
          <a:prstGeom prst="rect">
            <a:avLst/>
          </a:prstGeom>
        </p:spPr>
        <p:txBody>
          <a:bodyPr wrap="none" lIns="0" tIns="0" rIns="0" bIns="0">
            <a:spAutoFit/>
          </a:bodyPr>
          <a:lstStyle/>
          <a:p>
            <a:pPr algn="ctr">
              <a:lnSpc>
                <a:spcPts val="3000"/>
              </a:lnSpc>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T</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27" name="Rectangle 26">
            <a:extLst>
              <a:ext uri="{FF2B5EF4-FFF2-40B4-BE49-F238E27FC236}">
                <a16:creationId xmlns:a16="http://schemas.microsoft.com/office/drawing/2014/main" id="{83949A35-97A9-CD42-8C75-5508370D6C07}"/>
              </a:ext>
            </a:extLst>
          </p:cNvPr>
          <p:cNvSpPr/>
          <p:nvPr/>
        </p:nvSpPr>
        <p:spPr>
          <a:xfrm>
            <a:off x="1111238" y="3112586"/>
            <a:ext cx="107402" cy="335028"/>
          </a:xfrm>
          <a:prstGeom prst="rect">
            <a:avLst/>
          </a:prstGeom>
        </p:spPr>
        <p:txBody>
          <a:bodyPr wrap="none" lIns="0" tIns="0" rIns="0" bIns="0">
            <a:spAutoFit/>
          </a:bodyPr>
          <a:lstStyle/>
          <a:p>
            <a:pPr algn="ctr">
              <a:lnSpc>
                <a:spcPts val="3000"/>
              </a:lnSpc>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F</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30" name="Rectangle 29">
            <a:extLst>
              <a:ext uri="{FF2B5EF4-FFF2-40B4-BE49-F238E27FC236}">
                <a16:creationId xmlns:a16="http://schemas.microsoft.com/office/drawing/2014/main" id="{EDE6CD6E-5459-B246-95BB-02484B924A8E}"/>
              </a:ext>
            </a:extLst>
          </p:cNvPr>
          <p:cNvSpPr/>
          <p:nvPr/>
        </p:nvSpPr>
        <p:spPr>
          <a:xfrm>
            <a:off x="1104827" y="3497315"/>
            <a:ext cx="120226" cy="335028"/>
          </a:xfrm>
          <a:prstGeom prst="rect">
            <a:avLst/>
          </a:prstGeom>
        </p:spPr>
        <p:txBody>
          <a:bodyPr wrap="none" lIns="0" tIns="0" rIns="0" bIns="0">
            <a:spAutoFit/>
          </a:bodyPr>
          <a:lstStyle/>
          <a:p>
            <a:pPr algn="ctr">
              <a:lnSpc>
                <a:spcPts val="3000"/>
              </a:lnSpc>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T</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31" name="Rectangle 30">
            <a:extLst>
              <a:ext uri="{FF2B5EF4-FFF2-40B4-BE49-F238E27FC236}">
                <a16:creationId xmlns:a16="http://schemas.microsoft.com/office/drawing/2014/main" id="{54ADFD4B-8ED9-6148-AE1E-0ED6297E2B8D}"/>
              </a:ext>
            </a:extLst>
          </p:cNvPr>
          <p:cNvSpPr/>
          <p:nvPr/>
        </p:nvSpPr>
        <p:spPr>
          <a:xfrm>
            <a:off x="1111239" y="3889625"/>
            <a:ext cx="107401" cy="335028"/>
          </a:xfrm>
          <a:prstGeom prst="rect">
            <a:avLst/>
          </a:prstGeom>
        </p:spPr>
        <p:txBody>
          <a:bodyPr wrap="none" lIns="0" tIns="0" rIns="0" bIns="0">
            <a:spAutoFit/>
          </a:bodyPr>
          <a:lstStyle/>
          <a:p>
            <a:pPr algn="ctr">
              <a:lnSpc>
                <a:spcPts val="3000"/>
              </a:lnSpc>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F</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32" name="Rectangle 31">
            <a:extLst>
              <a:ext uri="{FF2B5EF4-FFF2-40B4-BE49-F238E27FC236}">
                <a16:creationId xmlns:a16="http://schemas.microsoft.com/office/drawing/2014/main" id="{1BA38E04-674A-CC46-BC4E-73973CD5328A}"/>
              </a:ext>
            </a:extLst>
          </p:cNvPr>
          <p:cNvSpPr/>
          <p:nvPr/>
        </p:nvSpPr>
        <p:spPr>
          <a:xfrm>
            <a:off x="1104827" y="4269728"/>
            <a:ext cx="120226" cy="335028"/>
          </a:xfrm>
          <a:prstGeom prst="rect">
            <a:avLst/>
          </a:prstGeom>
        </p:spPr>
        <p:txBody>
          <a:bodyPr wrap="none" lIns="0" tIns="0" rIns="0" bIns="0">
            <a:spAutoFit/>
          </a:bodyPr>
          <a:lstStyle/>
          <a:p>
            <a:pPr algn="ctr">
              <a:lnSpc>
                <a:spcPts val="3000"/>
              </a:lnSpc>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T</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grpSp>
        <p:nvGrpSpPr>
          <p:cNvPr id="21" name="Group 20">
            <a:extLst>
              <a:ext uri="{FF2B5EF4-FFF2-40B4-BE49-F238E27FC236}">
                <a16:creationId xmlns:a16="http://schemas.microsoft.com/office/drawing/2014/main" id="{BF79A697-B0AC-AB43-9ECE-13EE23DE956E}"/>
              </a:ext>
            </a:extLst>
          </p:cNvPr>
          <p:cNvGrpSpPr/>
          <p:nvPr/>
        </p:nvGrpSpPr>
        <p:grpSpPr>
          <a:xfrm>
            <a:off x="12762742" y="274837"/>
            <a:ext cx="1452485" cy="677176"/>
            <a:chOff x="12762742" y="274837"/>
            <a:chExt cx="1452485" cy="677176"/>
          </a:xfrm>
        </p:grpSpPr>
        <p:pic>
          <p:nvPicPr>
            <p:cNvPr id="23" name="Graphic 22">
              <a:extLst>
                <a:ext uri="{FF2B5EF4-FFF2-40B4-BE49-F238E27FC236}">
                  <a16:creationId xmlns:a16="http://schemas.microsoft.com/office/drawing/2014/main" id="{05489FCB-3172-D242-BFE9-544975DC04B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71839" y="274837"/>
              <a:ext cx="1413236" cy="677176"/>
            </a:xfrm>
            <a:prstGeom prst="rect">
              <a:avLst/>
            </a:prstGeom>
          </p:spPr>
        </p:pic>
        <p:sp>
          <p:nvSpPr>
            <p:cNvPr id="33" name="Text Placeholder 2">
              <a:extLst>
                <a:ext uri="{FF2B5EF4-FFF2-40B4-BE49-F238E27FC236}">
                  <a16:creationId xmlns:a16="http://schemas.microsoft.com/office/drawing/2014/main" id="{BF36F8DA-87B2-1347-87E4-1554F25A0CA1}"/>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Saving and</a:t>
              </a:r>
            </a:p>
            <a:p>
              <a:pPr>
                <a:lnSpc>
                  <a:spcPts val="1300"/>
                </a:lnSpc>
                <a:spcBef>
                  <a:spcPts val="0"/>
                </a:spcBef>
              </a:pPr>
              <a:r>
                <a:rPr lang="en-US" sz="1300" spc="-10" dirty="0">
                  <a:solidFill>
                    <a:srgbClr val="FFFFFF"/>
                  </a:solidFill>
                </a:rPr>
                <a:t>investing</a:t>
              </a:r>
            </a:p>
          </p:txBody>
        </p:sp>
        <p:sp>
          <p:nvSpPr>
            <p:cNvPr id="35" name="Text Placeholder 3">
              <a:extLst>
                <a:ext uri="{FF2B5EF4-FFF2-40B4-BE49-F238E27FC236}">
                  <a16:creationId xmlns:a16="http://schemas.microsoft.com/office/drawing/2014/main" id="{67BD43B5-8804-E04A-BA3A-A2710571BEC7}"/>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8</a:t>
              </a:r>
            </a:p>
          </p:txBody>
        </p:sp>
      </p:grpSp>
      <p:cxnSp>
        <p:nvCxnSpPr>
          <p:cNvPr id="2" name="Straight Connector 1">
            <a:extLst>
              <a:ext uri="{FF2B5EF4-FFF2-40B4-BE49-F238E27FC236}">
                <a16:creationId xmlns:a16="http://schemas.microsoft.com/office/drawing/2014/main" id="{9243B9D2-48E5-83CC-0D7D-E853165F3CF9}"/>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1A73DC9E-7A2D-8BD1-8A08-BBC98C6C2F0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38939" y="7528334"/>
            <a:ext cx="570886" cy="380591"/>
          </a:xfrm>
          <a:prstGeom prst="rect">
            <a:avLst/>
          </a:prstGeom>
        </p:spPr>
      </p:pic>
    </p:spTree>
    <p:extLst>
      <p:ext uri="{BB962C8B-B14F-4D97-AF65-F5344CB8AC3E}">
        <p14:creationId xmlns:p14="http://schemas.microsoft.com/office/powerpoint/2010/main" val="52159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0" grpId="0"/>
      <p:bldP spid="31"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BE71468-8E0B-2D4E-8F99-6605FD8A89CA}"/>
              </a:ext>
            </a:extLst>
          </p:cNvPr>
          <p:cNvGraphicFramePr>
            <a:graphicFrameLocks noChangeAspect="1"/>
          </p:cNvGraphicFramePr>
          <p:nvPr>
            <p:custDataLst>
              <p:tags r:id="rId2"/>
            </p:custDataLst>
            <p:extLst>
              <p:ext uri="{D42A27DB-BD31-4B8C-83A1-F6EECF244321}">
                <p14:modId xmlns:p14="http://schemas.microsoft.com/office/powerpoint/2010/main" val="121789599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63170" name="think-cell Slide" r:id="rId5" imgW="7772400" imgH="10058400" progId="TCLayout.ActiveDocument.1">
                  <p:embed/>
                </p:oleObj>
              </mc:Choice>
              <mc:Fallback>
                <p:oleObj name="think-cell Slide" r:id="rId5" imgW="7772400" imgH="10058400" progId="TCLayout.ActiveDocument.1">
                  <p:embed/>
                  <p:pic>
                    <p:nvPicPr>
                      <p:cNvPr id="5" name="Object 4" hidden="1">
                        <a:extLst>
                          <a:ext uri="{FF2B5EF4-FFF2-40B4-BE49-F238E27FC236}">
                            <a16:creationId xmlns:a16="http://schemas.microsoft.com/office/drawing/2014/main" id="{8BE71468-8E0B-2D4E-8F99-6605FD8A89CA}"/>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pic>
        <p:nvPicPr>
          <p:cNvPr id="37" name="Picture 36" descr="Timeline&#10;&#10;Description automatically generated with low confidence">
            <a:extLst>
              <a:ext uri="{FF2B5EF4-FFF2-40B4-BE49-F238E27FC236}">
                <a16:creationId xmlns:a16="http://schemas.microsoft.com/office/drawing/2014/main" id="{CA5BF4C8-10E1-3B40-8333-1FD94E4C7C0F}"/>
              </a:ext>
            </a:extLst>
          </p:cNvPr>
          <p:cNvPicPr>
            <a:picLocks noChangeAspect="1"/>
          </p:cNvPicPr>
          <p:nvPr/>
        </p:nvPicPr>
        <p:blipFill>
          <a:blip r:embed="rId7"/>
          <a:stretch>
            <a:fillRect/>
          </a:stretch>
        </p:blipFill>
        <p:spPr>
          <a:xfrm>
            <a:off x="9597969" y="2645104"/>
            <a:ext cx="4648200" cy="3619500"/>
          </a:xfrm>
          <a:prstGeom prst="rect">
            <a:avLst/>
          </a:prstGeom>
        </p:spPr>
      </p:pic>
      <p:pic>
        <p:nvPicPr>
          <p:cNvPr id="24" name="Picture 23" descr="Graphical user interface&#10;&#10;Description automatically generated with low confidence">
            <a:extLst>
              <a:ext uri="{FF2B5EF4-FFF2-40B4-BE49-F238E27FC236}">
                <a16:creationId xmlns:a16="http://schemas.microsoft.com/office/drawing/2014/main" id="{1A7D3056-0C5E-F042-8617-A2257713BFEA}"/>
              </a:ext>
            </a:extLst>
          </p:cNvPr>
          <p:cNvPicPr>
            <a:picLocks noChangeAspect="1"/>
          </p:cNvPicPr>
          <p:nvPr/>
        </p:nvPicPr>
        <p:blipFill>
          <a:blip r:embed="rId8"/>
          <a:stretch>
            <a:fillRect/>
          </a:stretch>
        </p:blipFill>
        <p:spPr>
          <a:xfrm>
            <a:off x="5361891" y="2670005"/>
            <a:ext cx="4215404" cy="1862898"/>
          </a:xfrm>
          <a:prstGeom prst="rect">
            <a:avLst/>
          </a:prstGeom>
        </p:spPr>
      </p:pic>
      <p:pic>
        <p:nvPicPr>
          <p:cNvPr id="13" name="Picture 12" descr="Timeline&#10;&#10;Description automatically generated with medium confidence">
            <a:extLst>
              <a:ext uri="{FF2B5EF4-FFF2-40B4-BE49-F238E27FC236}">
                <a16:creationId xmlns:a16="http://schemas.microsoft.com/office/drawing/2014/main" id="{178989D9-8F90-164B-9C68-337CAF486395}"/>
              </a:ext>
            </a:extLst>
          </p:cNvPr>
          <p:cNvPicPr>
            <a:picLocks noChangeAspect="1"/>
          </p:cNvPicPr>
          <p:nvPr/>
        </p:nvPicPr>
        <p:blipFill>
          <a:blip r:embed="rId9"/>
          <a:stretch>
            <a:fillRect/>
          </a:stretch>
        </p:blipFill>
        <p:spPr>
          <a:xfrm>
            <a:off x="364724" y="2333221"/>
            <a:ext cx="4800600" cy="4152900"/>
          </a:xfrm>
          <a:prstGeom prst="rect">
            <a:avLst/>
          </a:prstGeom>
        </p:spPr>
      </p:pic>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23</a:t>
            </a:fld>
            <a:endParaRPr lang="en-US" dirty="0">
              <a:latin typeface="Segoe UI" panose="020B0502040204020203" pitchFamily="34" charset="0"/>
              <a:sym typeface="Segoe UI" panose="020B0502040204020203" pitchFamily="34" charset="0"/>
            </a:endParaRPr>
          </a:p>
        </p:txBody>
      </p:sp>
      <p:sp>
        <p:nvSpPr>
          <p:cNvPr id="28" name="Footer Placeholder 3">
            <a:extLst>
              <a:ext uri="{FF2B5EF4-FFF2-40B4-BE49-F238E27FC236}">
                <a16:creationId xmlns:a16="http://schemas.microsoft.com/office/drawing/2014/main" id="{409F8553-6384-C14E-A427-E3314C218EB7}"/>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Saving and investing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29" name="Straight Connector 28">
            <a:extLst>
              <a:ext uri="{FF2B5EF4-FFF2-40B4-BE49-F238E27FC236}">
                <a16:creationId xmlns:a16="http://schemas.microsoft.com/office/drawing/2014/main" id="{A1DC839B-EF6A-6747-9A14-A70EAC54AEFB}"/>
              </a:ext>
            </a:extLst>
          </p:cNvPr>
          <p:cNvCxnSpPr>
            <a:cxnSpLocks/>
          </p:cNvCxnSpPr>
          <p:nvPr/>
        </p:nvCxnSpPr>
        <p:spPr>
          <a:xfrm>
            <a:off x="457201" y="2218147"/>
            <a:ext cx="13715999"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Rectangle 3">
            <a:extLst>
              <a:ext uri="{FF2B5EF4-FFF2-40B4-BE49-F238E27FC236}">
                <a16:creationId xmlns:a16="http://schemas.microsoft.com/office/drawing/2014/main" id="{45244F00-5F09-944A-A8EC-EDEA8005B489}"/>
              </a:ext>
            </a:extLst>
          </p:cNvPr>
          <p:cNvSpPr txBox="1">
            <a:spLocks noChangeArrowheads="1"/>
          </p:cNvSpPr>
          <p:nvPr/>
        </p:nvSpPr>
        <p:spPr>
          <a:xfrm>
            <a:off x="3360738" y="3191694"/>
            <a:ext cx="728662"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endParaRPr lang="en-US" altLang="en-US" sz="1600" baseline="30000" dirty="0">
              <a:solidFill>
                <a:srgbClr val="3369FF"/>
              </a:solidFill>
              <a:latin typeface="Segoe UI" panose="020B0502040204020203" pitchFamily="34" charset="0"/>
              <a:cs typeface="Segoe UI" panose="020B0502040204020203" pitchFamily="34" charset="0"/>
            </a:endParaRPr>
          </a:p>
        </p:txBody>
      </p:sp>
      <p:sp>
        <p:nvSpPr>
          <p:cNvPr id="19" name="Rectangle 3">
            <a:extLst>
              <a:ext uri="{FF2B5EF4-FFF2-40B4-BE49-F238E27FC236}">
                <a16:creationId xmlns:a16="http://schemas.microsoft.com/office/drawing/2014/main" id="{87DB1406-AC39-AC43-AD17-5A9C04FDED55}"/>
              </a:ext>
            </a:extLst>
          </p:cNvPr>
          <p:cNvSpPr txBox="1">
            <a:spLocks noChangeArrowheads="1"/>
          </p:cNvSpPr>
          <p:nvPr/>
        </p:nvSpPr>
        <p:spPr>
          <a:xfrm>
            <a:off x="4021138" y="5316828"/>
            <a:ext cx="728662"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endParaRPr lang="en-US" altLang="en-US" sz="1600" baseline="30000" dirty="0">
              <a:solidFill>
                <a:srgbClr val="3369FF"/>
              </a:solidFill>
              <a:latin typeface="Segoe UI" panose="020B0502040204020203" pitchFamily="34" charset="0"/>
              <a:cs typeface="Segoe UI" panose="020B0502040204020203" pitchFamily="34" charset="0"/>
            </a:endParaRPr>
          </a:p>
        </p:txBody>
      </p:sp>
      <p:sp>
        <p:nvSpPr>
          <p:cNvPr id="21" name="Rectangle 3">
            <a:extLst>
              <a:ext uri="{FF2B5EF4-FFF2-40B4-BE49-F238E27FC236}">
                <a16:creationId xmlns:a16="http://schemas.microsoft.com/office/drawing/2014/main" id="{73648ED1-B7CB-7648-8C9A-5857B8E943D3}"/>
              </a:ext>
            </a:extLst>
          </p:cNvPr>
          <p:cNvSpPr txBox="1">
            <a:spLocks noChangeArrowheads="1"/>
          </p:cNvSpPr>
          <p:nvPr/>
        </p:nvSpPr>
        <p:spPr>
          <a:xfrm>
            <a:off x="9118333" y="3225322"/>
            <a:ext cx="728662"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endParaRPr lang="en-US" altLang="en-US" sz="1600" baseline="30000" dirty="0">
              <a:solidFill>
                <a:srgbClr val="3369FF"/>
              </a:solidFill>
              <a:latin typeface="Segoe UI" panose="020B0502040204020203" pitchFamily="34" charset="0"/>
              <a:cs typeface="Segoe UI" panose="020B0502040204020203" pitchFamily="34" charset="0"/>
            </a:endParaRPr>
          </a:p>
        </p:txBody>
      </p:sp>
      <p:sp>
        <p:nvSpPr>
          <p:cNvPr id="22" name="Rectangle 3">
            <a:extLst>
              <a:ext uri="{FF2B5EF4-FFF2-40B4-BE49-F238E27FC236}">
                <a16:creationId xmlns:a16="http://schemas.microsoft.com/office/drawing/2014/main" id="{CC15048D-E422-3E46-AA70-86E88090052D}"/>
              </a:ext>
            </a:extLst>
          </p:cNvPr>
          <p:cNvSpPr txBox="1">
            <a:spLocks noChangeArrowheads="1"/>
          </p:cNvSpPr>
          <p:nvPr/>
        </p:nvSpPr>
        <p:spPr>
          <a:xfrm>
            <a:off x="7746472" y="5342225"/>
            <a:ext cx="728662"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endParaRPr lang="en-US" altLang="en-US" sz="1600" baseline="30000" dirty="0">
              <a:solidFill>
                <a:srgbClr val="3369FF"/>
              </a:solidFill>
              <a:latin typeface="Segoe UI" panose="020B0502040204020203" pitchFamily="34" charset="0"/>
              <a:cs typeface="Segoe UI" panose="020B0502040204020203" pitchFamily="34" charset="0"/>
            </a:endParaRPr>
          </a:p>
        </p:txBody>
      </p:sp>
      <p:sp>
        <p:nvSpPr>
          <p:cNvPr id="15" name="Text Placeholder 4">
            <a:extLst>
              <a:ext uri="{FF2B5EF4-FFF2-40B4-BE49-F238E27FC236}">
                <a16:creationId xmlns:a16="http://schemas.microsoft.com/office/drawing/2014/main" id="{3DD268C1-8A75-8A42-A9E8-8BFF04B437F3}"/>
              </a:ext>
            </a:extLst>
          </p:cNvPr>
          <p:cNvSpPr txBox="1">
            <a:spLocks/>
          </p:cNvSpPr>
          <p:nvPr/>
        </p:nvSpPr>
        <p:spPr>
          <a:xfrm>
            <a:off x="342145" y="459462"/>
            <a:ext cx="13831055" cy="712155"/>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solidFill>
                  <a:srgbClr val="002577"/>
                </a:solidFill>
              </a:rPr>
              <a:t>Lesson 8 quiz</a:t>
            </a:r>
            <a:endParaRPr lang="en-US"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7" name="Rectangle 26">
            <a:extLst>
              <a:ext uri="{FF2B5EF4-FFF2-40B4-BE49-F238E27FC236}">
                <a16:creationId xmlns:a16="http://schemas.microsoft.com/office/drawing/2014/main" id="{8DC0EFE1-1F44-9747-AE33-7E957C851203}"/>
              </a:ext>
            </a:extLst>
          </p:cNvPr>
          <p:cNvSpPr/>
          <p:nvPr/>
        </p:nvSpPr>
        <p:spPr>
          <a:xfrm>
            <a:off x="7375727" y="2782263"/>
            <a:ext cx="515143" cy="427361"/>
          </a:xfrm>
          <a:prstGeom prst="rect">
            <a:avLst/>
          </a:prstGeom>
        </p:spPr>
        <p:txBody>
          <a:bodyPr wrap="square">
            <a:spAutoFit/>
          </a:bodyPr>
          <a:lstStyle/>
          <a:p>
            <a:pPr algn="ctr">
              <a:lnSpc>
                <a:spcPts val="3000"/>
              </a:lnSpc>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B</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31" name="Rectangle 30">
            <a:extLst>
              <a:ext uri="{FF2B5EF4-FFF2-40B4-BE49-F238E27FC236}">
                <a16:creationId xmlns:a16="http://schemas.microsoft.com/office/drawing/2014/main" id="{E4198BC9-0063-BC48-86C7-73061D61AD27}"/>
              </a:ext>
            </a:extLst>
          </p:cNvPr>
          <p:cNvSpPr/>
          <p:nvPr/>
        </p:nvSpPr>
        <p:spPr>
          <a:xfrm>
            <a:off x="13504463" y="2526242"/>
            <a:ext cx="515143" cy="427361"/>
          </a:xfrm>
          <a:prstGeom prst="rect">
            <a:avLst/>
          </a:prstGeom>
        </p:spPr>
        <p:txBody>
          <a:bodyPr wrap="square">
            <a:spAutoFit/>
          </a:bodyPr>
          <a:lstStyle/>
          <a:p>
            <a:pPr algn="ctr">
              <a:lnSpc>
                <a:spcPts val="3000"/>
              </a:lnSpc>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D</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cxnSp>
        <p:nvCxnSpPr>
          <p:cNvPr id="32" name="Straight Connector 31">
            <a:extLst>
              <a:ext uri="{FF2B5EF4-FFF2-40B4-BE49-F238E27FC236}">
                <a16:creationId xmlns:a16="http://schemas.microsoft.com/office/drawing/2014/main" id="{E803CE74-1871-2A49-BF57-87AF1FE5024D}"/>
              </a:ext>
            </a:extLst>
          </p:cNvPr>
          <p:cNvCxnSpPr>
            <a:cxnSpLocks/>
          </p:cNvCxnSpPr>
          <p:nvPr/>
        </p:nvCxnSpPr>
        <p:spPr>
          <a:xfrm>
            <a:off x="13504463" y="2900116"/>
            <a:ext cx="519379" cy="0"/>
          </a:xfrm>
          <a:prstGeom prst="line">
            <a:avLst/>
          </a:prstGeom>
          <a:ln w="12700">
            <a:solidFill>
              <a:srgbClr val="002677"/>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962F1810-65DD-4147-B691-8C98F059D5F3}"/>
              </a:ext>
            </a:extLst>
          </p:cNvPr>
          <p:cNvSpPr/>
          <p:nvPr/>
        </p:nvSpPr>
        <p:spPr>
          <a:xfrm>
            <a:off x="4486657" y="2862645"/>
            <a:ext cx="515143" cy="427361"/>
          </a:xfrm>
          <a:prstGeom prst="rect">
            <a:avLst/>
          </a:prstGeom>
        </p:spPr>
        <p:txBody>
          <a:bodyPr wrap="square">
            <a:spAutoFit/>
          </a:bodyPr>
          <a:lstStyle/>
          <a:p>
            <a:pPr algn="ctr">
              <a:lnSpc>
                <a:spcPts val="3000"/>
              </a:lnSpc>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B</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cxnSp>
        <p:nvCxnSpPr>
          <p:cNvPr id="34" name="Straight Connector 33">
            <a:extLst>
              <a:ext uri="{FF2B5EF4-FFF2-40B4-BE49-F238E27FC236}">
                <a16:creationId xmlns:a16="http://schemas.microsoft.com/office/drawing/2014/main" id="{6F1EFA51-F91E-AD46-A816-953159E9AA98}"/>
              </a:ext>
            </a:extLst>
          </p:cNvPr>
          <p:cNvCxnSpPr>
            <a:cxnSpLocks/>
          </p:cNvCxnSpPr>
          <p:nvPr/>
        </p:nvCxnSpPr>
        <p:spPr>
          <a:xfrm>
            <a:off x="4486657" y="3236519"/>
            <a:ext cx="519379" cy="0"/>
          </a:xfrm>
          <a:prstGeom prst="line">
            <a:avLst/>
          </a:prstGeom>
          <a:ln w="12700">
            <a:solidFill>
              <a:srgbClr val="002677"/>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EABD1BC8-F4D1-034D-BFBF-C06EBA4988A7}"/>
              </a:ext>
            </a:extLst>
          </p:cNvPr>
          <p:cNvSpPr/>
          <p:nvPr/>
        </p:nvSpPr>
        <p:spPr>
          <a:xfrm>
            <a:off x="4556540" y="4709373"/>
            <a:ext cx="515143" cy="427361"/>
          </a:xfrm>
          <a:prstGeom prst="rect">
            <a:avLst/>
          </a:prstGeom>
        </p:spPr>
        <p:txBody>
          <a:bodyPr wrap="square">
            <a:spAutoFit/>
          </a:bodyPr>
          <a:lstStyle/>
          <a:p>
            <a:pPr algn="ctr">
              <a:lnSpc>
                <a:spcPts val="3000"/>
              </a:lnSpc>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B</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cxnSp>
        <p:nvCxnSpPr>
          <p:cNvPr id="36" name="Straight Connector 35">
            <a:extLst>
              <a:ext uri="{FF2B5EF4-FFF2-40B4-BE49-F238E27FC236}">
                <a16:creationId xmlns:a16="http://schemas.microsoft.com/office/drawing/2014/main" id="{A228792E-0ED0-7248-967C-C333D36E66C4}"/>
              </a:ext>
            </a:extLst>
          </p:cNvPr>
          <p:cNvCxnSpPr>
            <a:cxnSpLocks/>
          </p:cNvCxnSpPr>
          <p:nvPr/>
        </p:nvCxnSpPr>
        <p:spPr>
          <a:xfrm>
            <a:off x="4556540" y="5083247"/>
            <a:ext cx="519379" cy="0"/>
          </a:xfrm>
          <a:prstGeom prst="line">
            <a:avLst/>
          </a:prstGeom>
          <a:ln w="12700">
            <a:solidFill>
              <a:srgbClr val="002677"/>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74D7794B-ECC5-E54E-8669-595A0638C78A}"/>
              </a:ext>
            </a:extLst>
          </p:cNvPr>
          <p:cNvSpPr/>
          <p:nvPr/>
        </p:nvSpPr>
        <p:spPr>
          <a:xfrm>
            <a:off x="13505657" y="4745536"/>
            <a:ext cx="515143" cy="427361"/>
          </a:xfrm>
          <a:prstGeom prst="rect">
            <a:avLst/>
          </a:prstGeom>
        </p:spPr>
        <p:txBody>
          <a:bodyPr wrap="square">
            <a:spAutoFit/>
          </a:bodyPr>
          <a:lstStyle/>
          <a:p>
            <a:pPr algn="ctr">
              <a:lnSpc>
                <a:spcPts val="3000"/>
              </a:lnSpc>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C</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cxnSp>
        <p:nvCxnSpPr>
          <p:cNvPr id="39" name="Straight Connector 38">
            <a:extLst>
              <a:ext uri="{FF2B5EF4-FFF2-40B4-BE49-F238E27FC236}">
                <a16:creationId xmlns:a16="http://schemas.microsoft.com/office/drawing/2014/main" id="{E3C632B3-6E40-7C46-9B06-99CD9C60F681}"/>
              </a:ext>
            </a:extLst>
          </p:cNvPr>
          <p:cNvCxnSpPr>
            <a:cxnSpLocks/>
          </p:cNvCxnSpPr>
          <p:nvPr/>
        </p:nvCxnSpPr>
        <p:spPr>
          <a:xfrm>
            <a:off x="13505657" y="5119410"/>
            <a:ext cx="519379" cy="0"/>
          </a:xfrm>
          <a:prstGeom prst="line">
            <a:avLst/>
          </a:prstGeom>
          <a:ln w="12700">
            <a:solidFill>
              <a:srgbClr val="002677"/>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CDE9038A-A2E5-4841-9E9B-5341D301D343}"/>
              </a:ext>
            </a:extLst>
          </p:cNvPr>
          <p:cNvGrpSpPr/>
          <p:nvPr/>
        </p:nvGrpSpPr>
        <p:grpSpPr>
          <a:xfrm>
            <a:off x="12762742" y="274837"/>
            <a:ext cx="1452485" cy="677176"/>
            <a:chOff x="12762742" y="274837"/>
            <a:chExt cx="1452485" cy="677176"/>
          </a:xfrm>
        </p:grpSpPr>
        <p:pic>
          <p:nvPicPr>
            <p:cNvPr id="30" name="Graphic 29">
              <a:extLst>
                <a:ext uri="{FF2B5EF4-FFF2-40B4-BE49-F238E27FC236}">
                  <a16:creationId xmlns:a16="http://schemas.microsoft.com/office/drawing/2014/main" id="{A48ADCE7-7458-284D-A08B-533BFE134BF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771839" y="274837"/>
              <a:ext cx="1413236" cy="677176"/>
            </a:xfrm>
            <a:prstGeom prst="rect">
              <a:avLst/>
            </a:prstGeom>
          </p:spPr>
        </p:pic>
        <p:sp>
          <p:nvSpPr>
            <p:cNvPr id="40" name="Text Placeholder 2">
              <a:extLst>
                <a:ext uri="{FF2B5EF4-FFF2-40B4-BE49-F238E27FC236}">
                  <a16:creationId xmlns:a16="http://schemas.microsoft.com/office/drawing/2014/main" id="{B3659CCF-908B-E24E-92C4-7F1A33E3B5AD}"/>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Saving and</a:t>
              </a:r>
            </a:p>
            <a:p>
              <a:pPr>
                <a:lnSpc>
                  <a:spcPts val="1300"/>
                </a:lnSpc>
                <a:spcBef>
                  <a:spcPts val="0"/>
                </a:spcBef>
              </a:pPr>
              <a:r>
                <a:rPr lang="en-US" sz="1300" spc="-10" dirty="0">
                  <a:solidFill>
                    <a:srgbClr val="FFFFFF"/>
                  </a:solidFill>
                </a:rPr>
                <a:t>investing</a:t>
              </a:r>
            </a:p>
          </p:txBody>
        </p:sp>
        <p:sp>
          <p:nvSpPr>
            <p:cNvPr id="41" name="Text Placeholder 3">
              <a:extLst>
                <a:ext uri="{FF2B5EF4-FFF2-40B4-BE49-F238E27FC236}">
                  <a16:creationId xmlns:a16="http://schemas.microsoft.com/office/drawing/2014/main" id="{2FC0D107-C0BC-934B-AD99-9CF9C968A1D4}"/>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8</a:t>
              </a:r>
            </a:p>
          </p:txBody>
        </p:sp>
      </p:grpSp>
      <p:cxnSp>
        <p:nvCxnSpPr>
          <p:cNvPr id="2" name="Straight Connector 1">
            <a:extLst>
              <a:ext uri="{FF2B5EF4-FFF2-40B4-BE49-F238E27FC236}">
                <a16:creationId xmlns:a16="http://schemas.microsoft.com/office/drawing/2014/main" id="{A9D48854-318C-464D-3A49-20597FAE9976}"/>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C039776D-FA82-92B7-7EAE-DBD97FD295B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838939" y="7528334"/>
            <a:ext cx="570886" cy="380591"/>
          </a:xfrm>
          <a:prstGeom prst="rect">
            <a:avLst/>
          </a:prstGeom>
        </p:spPr>
      </p:pic>
    </p:spTree>
    <p:extLst>
      <p:ext uri="{BB962C8B-B14F-4D97-AF65-F5344CB8AC3E}">
        <p14:creationId xmlns:p14="http://schemas.microsoft.com/office/powerpoint/2010/main" val="304205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3" grpId="0"/>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BE71468-8E0B-2D4E-8F99-6605FD8A89CA}"/>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64194" name="think-cell Slide" r:id="rId5" imgW="7772400" imgH="10058400" progId="TCLayout.ActiveDocument.1">
                  <p:embed/>
                </p:oleObj>
              </mc:Choice>
              <mc:Fallback>
                <p:oleObj name="think-cell Slide" r:id="rId5" imgW="7772400" imgH="10058400" progId="TCLayout.ActiveDocument.1">
                  <p:embed/>
                  <p:pic>
                    <p:nvPicPr>
                      <p:cNvPr id="5" name="Object 4" hidden="1">
                        <a:extLst>
                          <a:ext uri="{FF2B5EF4-FFF2-40B4-BE49-F238E27FC236}">
                            <a16:creationId xmlns:a16="http://schemas.microsoft.com/office/drawing/2014/main" id="{8BE71468-8E0B-2D4E-8F99-6605FD8A89CA}"/>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24</a:t>
            </a:fld>
            <a:endParaRPr lang="en-US" dirty="0">
              <a:latin typeface="Segoe UI" panose="020B0502040204020203" pitchFamily="34" charset="0"/>
              <a:sym typeface="Segoe UI" panose="020B0502040204020203" pitchFamily="34" charset="0"/>
            </a:endParaRPr>
          </a:p>
        </p:txBody>
      </p:sp>
      <p:sp>
        <p:nvSpPr>
          <p:cNvPr id="28" name="Footer Placeholder 3">
            <a:extLst>
              <a:ext uri="{FF2B5EF4-FFF2-40B4-BE49-F238E27FC236}">
                <a16:creationId xmlns:a16="http://schemas.microsoft.com/office/drawing/2014/main" id="{409F8553-6384-C14E-A427-E3314C218EB7}"/>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Saving and investing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29" name="Straight Connector 28">
            <a:extLst>
              <a:ext uri="{FF2B5EF4-FFF2-40B4-BE49-F238E27FC236}">
                <a16:creationId xmlns:a16="http://schemas.microsoft.com/office/drawing/2014/main" id="{A1DC839B-EF6A-6747-9A14-A70EAC54AEFB}"/>
              </a:ext>
            </a:extLst>
          </p:cNvPr>
          <p:cNvCxnSpPr>
            <a:cxnSpLocks/>
          </p:cNvCxnSpPr>
          <p:nvPr/>
        </p:nvCxnSpPr>
        <p:spPr>
          <a:xfrm>
            <a:off x="457201" y="2218147"/>
            <a:ext cx="137159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4">
            <a:extLst>
              <a:ext uri="{FF2B5EF4-FFF2-40B4-BE49-F238E27FC236}">
                <a16:creationId xmlns:a16="http://schemas.microsoft.com/office/drawing/2014/main" id="{C282D6F5-8941-F947-BE26-D957EEBC688B}"/>
              </a:ext>
            </a:extLst>
          </p:cNvPr>
          <p:cNvSpPr txBox="1">
            <a:spLocks/>
          </p:cNvSpPr>
          <p:nvPr/>
        </p:nvSpPr>
        <p:spPr>
          <a:xfrm>
            <a:off x="342145" y="459462"/>
            <a:ext cx="13831055" cy="712155"/>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solidFill>
                  <a:srgbClr val="002577"/>
                </a:solidFill>
              </a:rPr>
              <a:t>Lesson 7 quiz</a:t>
            </a:r>
            <a:endParaRPr lang="en-US"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grpSp>
        <p:nvGrpSpPr>
          <p:cNvPr id="15" name="Group 14">
            <a:extLst>
              <a:ext uri="{FF2B5EF4-FFF2-40B4-BE49-F238E27FC236}">
                <a16:creationId xmlns:a16="http://schemas.microsoft.com/office/drawing/2014/main" id="{9CAEE1C5-647B-8D42-9E89-15B1627F2939}"/>
              </a:ext>
            </a:extLst>
          </p:cNvPr>
          <p:cNvGrpSpPr/>
          <p:nvPr/>
        </p:nvGrpSpPr>
        <p:grpSpPr>
          <a:xfrm>
            <a:off x="12762742" y="274837"/>
            <a:ext cx="1452485" cy="677176"/>
            <a:chOff x="12762742" y="274837"/>
            <a:chExt cx="1452485" cy="677176"/>
          </a:xfrm>
        </p:grpSpPr>
        <p:pic>
          <p:nvPicPr>
            <p:cNvPr id="18" name="Graphic 17">
              <a:extLst>
                <a:ext uri="{FF2B5EF4-FFF2-40B4-BE49-F238E27FC236}">
                  <a16:creationId xmlns:a16="http://schemas.microsoft.com/office/drawing/2014/main" id="{77F1AA5A-516A-E245-9294-3775C8DF022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771839" y="274837"/>
              <a:ext cx="1413236" cy="677176"/>
            </a:xfrm>
            <a:prstGeom prst="rect">
              <a:avLst/>
            </a:prstGeom>
          </p:spPr>
        </p:pic>
        <p:sp>
          <p:nvSpPr>
            <p:cNvPr id="19" name="Text Placeholder 2">
              <a:extLst>
                <a:ext uri="{FF2B5EF4-FFF2-40B4-BE49-F238E27FC236}">
                  <a16:creationId xmlns:a16="http://schemas.microsoft.com/office/drawing/2014/main" id="{BEEC7357-2FB1-094A-B44D-C6E1B62552D1}"/>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Saving and</a:t>
              </a:r>
            </a:p>
            <a:p>
              <a:pPr>
                <a:lnSpc>
                  <a:spcPts val="1300"/>
                </a:lnSpc>
                <a:spcBef>
                  <a:spcPts val="0"/>
                </a:spcBef>
              </a:pPr>
              <a:r>
                <a:rPr lang="en-US" sz="1300" spc="-10" dirty="0">
                  <a:solidFill>
                    <a:srgbClr val="FFFFFF"/>
                  </a:solidFill>
                </a:rPr>
                <a:t>investing</a:t>
              </a:r>
            </a:p>
          </p:txBody>
        </p:sp>
        <p:sp>
          <p:nvSpPr>
            <p:cNvPr id="21" name="Text Placeholder 3">
              <a:extLst>
                <a:ext uri="{FF2B5EF4-FFF2-40B4-BE49-F238E27FC236}">
                  <a16:creationId xmlns:a16="http://schemas.microsoft.com/office/drawing/2014/main" id="{DA02334B-3124-464B-A713-31A9870C69E3}"/>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8</a:t>
              </a:r>
            </a:p>
          </p:txBody>
        </p:sp>
      </p:grpSp>
      <p:cxnSp>
        <p:nvCxnSpPr>
          <p:cNvPr id="2" name="Straight Connector 1">
            <a:extLst>
              <a:ext uri="{FF2B5EF4-FFF2-40B4-BE49-F238E27FC236}">
                <a16:creationId xmlns:a16="http://schemas.microsoft.com/office/drawing/2014/main" id="{6DBA148E-140C-3D5A-4616-C049107F80EF}"/>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F0052E17-A7D7-1A7C-1246-FCA89E625C7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38939" y="7528334"/>
            <a:ext cx="570886" cy="380591"/>
          </a:xfrm>
          <a:prstGeom prst="rect">
            <a:avLst/>
          </a:prstGeom>
        </p:spPr>
      </p:pic>
      <p:pic>
        <p:nvPicPr>
          <p:cNvPr id="8" name="Picture 7">
            <a:extLst>
              <a:ext uri="{FF2B5EF4-FFF2-40B4-BE49-F238E27FC236}">
                <a16:creationId xmlns:a16="http://schemas.microsoft.com/office/drawing/2014/main" id="{6CCA0D27-0B3F-86DF-56D0-3934EBC5B220}"/>
              </a:ext>
            </a:extLst>
          </p:cNvPr>
          <p:cNvPicPr>
            <a:picLocks noChangeAspect="1"/>
          </p:cNvPicPr>
          <p:nvPr/>
        </p:nvPicPr>
        <p:blipFill>
          <a:blip r:embed="rId11">
            <a:alphaModFix/>
          </a:blip>
          <a:stretch>
            <a:fillRect/>
          </a:stretch>
        </p:blipFill>
        <p:spPr>
          <a:xfrm>
            <a:off x="373029" y="2329144"/>
            <a:ext cx="11215657" cy="1149687"/>
          </a:xfrm>
          <a:prstGeom prst="rect">
            <a:avLst/>
          </a:prstGeom>
        </p:spPr>
      </p:pic>
      <p:sp>
        <p:nvSpPr>
          <p:cNvPr id="9" name="Rectangle 3">
            <a:extLst>
              <a:ext uri="{FF2B5EF4-FFF2-40B4-BE49-F238E27FC236}">
                <a16:creationId xmlns:a16="http://schemas.microsoft.com/office/drawing/2014/main" id="{03181E12-4A2D-E2B2-9263-BF90EB2AF987}"/>
              </a:ext>
            </a:extLst>
          </p:cNvPr>
          <p:cNvSpPr txBox="1">
            <a:spLocks noChangeArrowheads="1"/>
          </p:cNvSpPr>
          <p:nvPr/>
        </p:nvSpPr>
        <p:spPr>
          <a:xfrm>
            <a:off x="500361" y="3304913"/>
            <a:ext cx="10730623" cy="2426118"/>
          </a:xfrm>
        </p:spPr>
        <p:txBody>
          <a:bodyPr lIns="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600"/>
              </a:lnSpc>
              <a:buNone/>
            </a:pPr>
            <a:r>
              <a:rPr lang="en-US" sz="1600" dirty="0">
                <a:solidFill>
                  <a:srgbClr val="3369FF"/>
                </a:solidFill>
                <a:latin typeface="Segoe UI" panose="020B0502040204020203" pitchFamily="34" charset="0"/>
                <a:cs typeface="Segoe UI" panose="020B0502040204020203" pitchFamily="34" charset="0"/>
              </a:rPr>
              <a:t>Common investment goals in this situation might be to create an emergency fund to save for the children's college education and save for retirement. The Johnsons might start their saving-investing program with a savings account, money market account or certificates of deposit. Next, they might consider an aggressive stock mutual fund that could give them good long-term growth for the education and retirement funds. All of those are easier to implement with an automatic withdrawal each month from a bank account to the savings account or investment company.</a:t>
            </a:r>
            <a:endParaRPr lang="en-US" altLang="en-US" sz="1600" dirty="0">
              <a:solidFill>
                <a:srgbClr val="3369FF"/>
              </a:solidFill>
              <a:latin typeface="Segoe UI" panose="020B0502040204020203" pitchFamily="34" charset="0"/>
              <a:cs typeface="Segoe UI" panose="020B0502040204020203" pitchFamily="34" charset="0"/>
            </a:endParaRPr>
          </a:p>
        </p:txBody>
      </p:sp>
      <p:grpSp>
        <p:nvGrpSpPr>
          <p:cNvPr id="26" name="Group 25">
            <a:extLst>
              <a:ext uri="{FF2B5EF4-FFF2-40B4-BE49-F238E27FC236}">
                <a16:creationId xmlns:a16="http://schemas.microsoft.com/office/drawing/2014/main" id="{6518D212-88C7-4D83-40D9-27FBFD8BB840}"/>
              </a:ext>
            </a:extLst>
          </p:cNvPr>
          <p:cNvGrpSpPr/>
          <p:nvPr/>
        </p:nvGrpSpPr>
        <p:grpSpPr>
          <a:xfrm>
            <a:off x="463647" y="3812472"/>
            <a:ext cx="11036203" cy="1811338"/>
            <a:chOff x="463647" y="4114800"/>
            <a:chExt cx="11036203" cy="1811338"/>
          </a:xfrm>
        </p:grpSpPr>
        <p:cxnSp>
          <p:nvCxnSpPr>
            <p:cNvPr id="13" name="Straight Connector 12">
              <a:extLst>
                <a:ext uri="{FF2B5EF4-FFF2-40B4-BE49-F238E27FC236}">
                  <a16:creationId xmlns:a16="http://schemas.microsoft.com/office/drawing/2014/main" id="{E8B015F9-E084-8546-AEB6-068FE0D2A50C}"/>
                </a:ext>
              </a:extLst>
            </p:cNvPr>
            <p:cNvCxnSpPr>
              <a:cxnSpLocks/>
            </p:cNvCxnSpPr>
            <p:nvPr/>
          </p:nvCxnSpPr>
          <p:spPr>
            <a:xfrm>
              <a:off x="463647" y="4114800"/>
              <a:ext cx="1103620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0E8B79B-8D85-FF41-9161-31A7BD022754}"/>
                </a:ext>
              </a:extLst>
            </p:cNvPr>
            <p:cNvCxnSpPr>
              <a:cxnSpLocks/>
            </p:cNvCxnSpPr>
            <p:nvPr/>
          </p:nvCxnSpPr>
          <p:spPr>
            <a:xfrm>
              <a:off x="463647" y="4566894"/>
              <a:ext cx="1103620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04779BB-4C66-37C3-C4F6-02AE3231F2DD}"/>
                </a:ext>
              </a:extLst>
            </p:cNvPr>
            <p:cNvCxnSpPr>
              <a:cxnSpLocks/>
            </p:cNvCxnSpPr>
            <p:nvPr/>
          </p:nvCxnSpPr>
          <p:spPr>
            <a:xfrm>
              <a:off x="463647" y="5019975"/>
              <a:ext cx="1103620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E94F139-CD2D-DD24-B15D-41CDFF033FDD}"/>
                </a:ext>
              </a:extLst>
            </p:cNvPr>
            <p:cNvCxnSpPr>
              <a:cxnSpLocks/>
            </p:cNvCxnSpPr>
            <p:nvPr/>
          </p:nvCxnSpPr>
          <p:spPr>
            <a:xfrm>
              <a:off x="463647" y="5473056"/>
              <a:ext cx="1103620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0E248A5-CA4B-08F5-7BE3-5E5E80154A4F}"/>
                </a:ext>
              </a:extLst>
            </p:cNvPr>
            <p:cNvCxnSpPr>
              <a:cxnSpLocks/>
            </p:cNvCxnSpPr>
            <p:nvPr/>
          </p:nvCxnSpPr>
          <p:spPr>
            <a:xfrm>
              <a:off x="463647" y="5926138"/>
              <a:ext cx="1103620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3201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0030E78-2C01-474F-8E81-854E8C90D733}"/>
              </a:ext>
            </a:extLst>
          </p:cNvPr>
          <p:cNvGraphicFramePr>
            <a:graphicFrameLocks noChangeAspect="1"/>
          </p:cNvGraphicFramePr>
          <p:nvPr>
            <p:custDataLst>
              <p:tags r:id="rId2"/>
            </p:custDataLst>
            <p:extLst>
              <p:ext uri="{D42A27DB-BD31-4B8C-83A1-F6EECF244321}">
                <p14:modId xmlns:p14="http://schemas.microsoft.com/office/powerpoint/2010/main" val="290960425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65218" name="think-cell Slide" r:id="rId5" imgW="7772400" imgH="10058400" progId="TCLayout.ActiveDocument.1">
                  <p:embed/>
                </p:oleObj>
              </mc:Choice>
              <mc:Fallback>
                <p:oleObj name="think-cell Slide" r:id="rId5" imgW="7772400" imgH="10058400" progId="TCLayout.ActiveDocument.1">
                  <p:embed/>
                  <p:pic>
                    <p:nvPicPr>
                      <p:cNvPr id="0" name=""/>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25</a:t>
            </a:fld>
            <a:endParaRPr lang="en-US" dirty="0">
              <a:latin typeface="Segoe UI" panose="020B0502040204020203" pitchFamily="34" charset="0"/>
              <a:sym typeface="Segoe UI" panose="020B0502040204020203" pitchFamily="34" charset="0"/>
            </a:endParaRPr>
          </a:p>
        </p:txBody>
      </p:sp>
      <p:sp>
        <p:nvSpPr>
          <p:cNvPr id="7" name="Footer Placeholder 3">
            <a:extLst>
              <a:ext uri="{FF2B5EF4-FFF2-40B4-BE49-F238E27FC236}">
                <a16:creationId xmlns:a16="http://schemas.microsoft.com/office/drawing/2014/main" id="{14351D20-78AB-0C42-8B11-180E502A65D7}"/>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Saving and investing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0" name="Text Placeholder 5">
            <a:extLst>
              <a:ext uri="{FF2B5EF4-FFF2-40B4-BE49-F238E27FC236}">
                <a16:creationId xmlns:a16="http://schemas.microsoft.com/office/drawing/2014/main" id="{0598B693-ABA2-E54C-981F-BB4D061E9A38}"/>
              </a:ext>
            </a:extLst>
          </p:cNvPr>
          <p:cNvSpPr txBox="1">
            <a:spLocks/>
          </p:cNvSpPr>
          <p:nvPr/>
        </p:nvSpPr>
        <p:spPr>
          <a:xfrm>
            <a:off x="457200" y="1834293"/>
            <a:ext cx="13715999" cy="1908215"/>
          </a:xfrm>
          <a:prstGeom prst="rect">
            <a:avLst/>
          </a:prstGeom>
        </p:spPr>
        <p:txBody>
          <a:bodyPr wrap="square" lIns="0" rIns="0" numCol="1" spcCol="365760">
            <a:spAutoFit/>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None/>
            </a:pPr>
            <a:r>
              <a:rPr lang="en-US" sz="11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Equitable is proud to partner with SADD for this initiative to promote financial literacy with teachers and students, and instill ways to achieve solid financial futures. </a:t>
            </a:r>
          </a:p>
          <a:p>
            <a:pPr marL="0" indent="0">
              <a:lnSpc>
                <a:spcPct val="100000"/>
              </a:lnSpc>
              <a:buNone/>
            </a:pPr>
            <a:r>
              <a:rPr lang="en-US" sz="11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Please be advised this presentation is not intended as legal or tax advice. Accordingly, any tax information provided in this document is not intended or written to be used, and cannot be used, by any taxpayer for the purpose of avoiding penalties that may be imposed on the taxpayer. The tax information was written to support the promotion or marketing of the transaction(s) or matter(s) addressed, and you should seek advice based on your particular circumstances from an independent tax advisor. Equitable Holdings, Inc. and all of its subsidiaries do not offer bank checking and savings accounts, real estate and/or accounting services.</a:t>
            </a:r>
            <a:endParaRPr lang="en-US" sz="1100" dirty="0">
              <a:solidFill>
                <a:srgbClr val="75787B"/>
              </a:solidFill>
              <a:latin typeface="Segoe UI" panose="020B0502040204020203" pitchFamily="34" charset="0"/>
              <a:ea typeface="Segoe UI Historic" panose="020B0502040204020203" pitchFamily="34" charset="0"/>
              <a:cs typeface="Segoe UI" panose="020B0502040204020203" pitchFamily="34" charset="0"/>
            </a:endParaRPr>
          </a:p>
          <a:p>
            <a:pPr marL="0" indent="0">
              <a:lnSpc>
                <a:spcPct val="100000"/>
              </a:lnSpc>
              <a:buFont typeface="Arial" panose="020B0604020202020204" pitchFamily="34" charset="0"/>
              <a:buNone/>
            </a:pPr>
            <a:r>
              <a:rPr lang="en-US" sz="1100" dirty="0">
                <a:solidFill>
                  <a:srgbClr val="75787B"/>
                </a:solidFill>
                <a:latin typeface="Segoe UI" panose="020B0502040204020203" pitchFamily="34" charset="0"/>
                <a:ea typeface="Segoe UI Historic" panose="020B0502040204020203" pitchFamily="34" charset="0"/>
                <a:cs typeface="Segoe UI" panose="020B0502040204020203" pitchFamily="34" charset="0"/>
              </a:rPr>
              <a:t>Equitable is the brand name of the retirement and protection subsidiaries of Equitable Holdings, Inc., including Equitable Financial Life Insurance Company (NY, NY); Equitable Financial Life Insurance Company of America, </a:t>
            </a:r>
            <a:br>
              <a:rPr lang="en-US" sz="1100" dirty="0">
                <a:solidFill>
                  <a:srgbClr val="75787B"/>
                </a:solidFill>
                <a:latin typeface="Segoe UI" panose="020B0502040204020203" pitchFamily="34" charset="0"/>
                <a:ea typeface="Segoe UI Historic" panose="020B0502040204020203" pitchFamily="34" charset="0"/>
                <a:cs typeface="Segoe UI" panose="020B0502040204020203" pitchFamily="34" charset="0"/>
              </a:rPr>
            </a:br>
            <a:r>
              <a:rPr lang="en-US" sz="1100" dirty="0">
                <a:solidFill>
                  <a:srgbClr val="75787B"/>
                </a:solidFill>
                <a:latin typeface="Segoe UI" panose="020B0502040204020203" pitchFamily="34" charset="0"/>
                <a:ea typeface="Segoe UI Historic" panose="020B0502040204020203" pitchFamily="34" charset="0"/>
                <a:cs typeface="Segoe UI" panose="020B0502040204020203" pitchFamily="34" charset="0"/>
              </a:rPr>
              <a:t>an AZ stock company; and Equitable Distributors, LLC. Equitable Advisors is the brand name of Equitable Advisors, LLC (member FINRA, SIPC) (Equitable Financial Advisors in MI &amp; TN). The obligations of Equitable Financial and Equitable America are backed solely by their claims-paying abilities.</a:t>
            </a:r>
          </a:p>
          <a:p>
            <a:pPr marL="0" indent="0">
              <a:lnSpc>
                <a:spcPct val="100000"/>
              </a:lnSpc>
              <a:buNone/>
            </a:pPr>
            <a:r>
              <a:rPr lang="en-US" sz="11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 2023 Equitable Holdings, Inc. All rights reserved. GE-5492629.1 (3/23) (Exp. 3/25)  |  G2090433  |  Cat. #162165 (3/23)</a:t>
            </a:r>
          </a:p>
        </p:txBody>
      </p:sp>
      <p:sp>
        <p:nvSpPr>
          <p:cNvPr id="13" name="Title 4">
            <a:extLst>
              <a:ext uri="{FF2B5EF4-FFF2-40B4-BE49-F238E27FC236}">
                <a16:creationId xmlns:a16="http://schemas.microsoft.com/office/drawing/2014/main" id="{2A06B861-DA23-8E41-86BC-44DCE6C1AFF4}"/>
              </a:ext>
            </a:extLst>
          </p:cNvPr>
          <p:cNvSpPr>
            <a:spLocks noGrp="1"/>
          </p:cNvSpPr>
          <p:nvPr>
            <p:ph type="ctrTitle"/>
          </p:nvPr>
        </p:nvSpPr>
        <p:spPr>
          <a:xfrm>
            <a:off x="364865" y="400484"/>
            <a:ext cx="5578737" cy="575833"/>
          </a:xfrm>
        </p:spPr>
        <p:txBody>
          <a:bodyPr vert="horz"/>
          <a:lstStyle/>
          <a:p>
            <a:r>
              <a:rPr lang="en-US" dirty="0">
                <a:solidFill>
                  <a:srgbClr val="002577"/>
                </a:solidFill>
                <a:latin typeface="Segoe UI" panose="020B0502040204020203" pitchFamily="34" charset="0"/>
                <a:cs typeface="Segoe UI" panose="020B0502040204020203" pitchFamily="34" charset="0"/>
              </a:rPr>
              <a:t>Important information</a:t>
            </a:r>
          </a:p>
        </p:txBody>
      </p:sp>
      <p:cxnSp>
        <p:nvCxnSpPr>
          <p:cNvPr id="5" name="Straight Connector 4">
            <a:extLst>
              <a:ext uri="{FF2B5EF4-FFF2-40B4-BE49-F238E27FC236}">
                <a16:creationId xmlns:a16="http://schemas.microsoft.com/office/drawing/2014/main" id="{F289F588-052B-3BFD-F451-57AD763DF08E}"/>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BBA70857-2A09-B567-64FF-3AD9A754C93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38939" y="7528334"/>
            <a:ext cx="570886" cy="380591"/>
          </a:xfrm>
          <a:prstGeom prst="rect">
            <a:avLst/>
          </a:prstGeom>
        </p:spPr>
      </p:pic>
    </p:spTree>
    <p:extLst>
      <p:ext uri="{BB962C8B-B14F-4D97-AF65-F5344CB8AC3E}">
        <p14:creationId xmlns:p14="http://schemas.microsoft.com/office/powerpoint/2010/main" val="700349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EB53DE-40F4-414D-A490-13AFA5A72F61}"/>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242"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ABEB53DE-40F4-414D-A490-13AFA5A72F61}"/>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0" name="Graphic 9">
            <a:extLst>
              <a:ext uri="{FF2B5EF4-FFF2-40B4-BE49-F238E27FC236}">
                <a16:creationId xmlns:a16="http://schemas.microsoft.com/office/drawing/2014/main" id="{9EAC29F5-D1F6-6E41-A457-899518B3901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79006" y="2514601"/>
            <a:ext cx="3587745" cy="3187460"/>
          </a:xfrm>
          <a:prstGeom prst="rect">
            <a:avLst/>
          </a:prstGeom>
        </p:spPr>
      </p:pic>
      <p:cxnSp>
        <p:nvCxnSpPr>
          <p:cNvPr id="7" name="Straight Connector 6">
            <a:extLst>
              <a:ext uri="{FF2B5EF4-FFF2-40B4-BE49-F238E27FC236}">
                <a16:creationId xmlns:a16="http://schemas.microsoft.com/office/drawing/2014/main" id="{46BAAEA1-5862-5640-B042-53D3E3D69E29}"/>
              </a:ext>
            </a:extLst>
          </p:cNvPr>
          <p:cNvCxnSpPr>
            <a:cxnSpLocks/>
          </p:cNvCxnSpPr>
          <p:nvPr/>
        </p:nvCxnSpPr>
        <p:spPr>
          <a:xfrm>
            <a:off x="1769364" y="7606284"/>
            <a:ext cx="0" cy="255012"/>
          </a:xfrm>
          <a:prstGeom prst="line">
            <a:avLst/>
          </a:prstGeom>
          <a:ln>
            <a:solidFill>
              <a:srgbClr val="FFFFFF"/>
            </a:solidFill>
          </a:ln>
          <a:effectLst/>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DF3C24E9-58EE-1B4F-9D86-CDB4EDC96C6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24971" y="7525214"/>
            <a:ext cx="568775" cy="379183"/>
          </a:xfrm>
          <a:prstGeom prst="rect">
            <a:avLst/>
          </a:prstGeom>
        </p:spPr>
      </p:pic>
    </p:spTree>
    <p:extLst>
      <p:ext uri="{BB962C8B-B14F-4D97-AF65-F5344CB8AC3E}">
        <p14:creationId xmlns:p14="http://schemas.microsoft.com/office/powerpoint/2010/main" val="3187668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9E63D54-1AFE-3445-A78E-CBEDBEE76F91}"/>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7266"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59E63D54-1AFE-3445-A78E-CBEDBEE76F91}"/>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DCCF656-173C-874B-9273-23C186CA7C60}"/>
              </a:ext>
            </a:extLst>
          </p:cNvPr>
          <p:cNvSpPr>
            <a:spLocks noGrp="1"/>
          </p:cNvSpPr>
          <p:nvPr>
            <p:ph type="body" sz="quarter" idx="12"/>
          </p:nvPr>
        </p:nvSpPr>
        <p:spPr/>
        <p:txBody>
          <a:bodyPr/>
          <a:lstStyle/>
          <a:p>
            <a:r>
              <a:rPr lang="en-US" dirty="0">
                <a:latin typeface="Segoe UI" panose="020B0502040204020203" pitchFamily="34" charset="0"/>
                <a:sym typeface="Segoe UI" panose="020B0502040204020203" pitchFamily="34" charset="0"/>
              </a:rPr>
              <a:t>Thank you.</a:t>
            </a:r>
          </a:p>
        </p:txBody>
      </p:sp>
      <p:cxnSp>
        <p:nvCxnSpPr>
          <p:cNvPr id="6" name="Straight Connector 5">
            <a:extLst>
              <a:ext uri="{FF2B5EF4-FFF2-40B4-BE49-F238E27FC236}">
                <a16:creationId xmlns:a16="http://schemas.microsoft.com/office/drawing/2014/main" id="{00BBEB69-3C6F-5D49-91C9-0BCEEA7A478F}"/>
              </a:ext>
            </a:extLst>
          </p:cNvPr>
          <p:cNvCxnSpPr>
            <a:cxnSpLocks/>
          </p:cNvCxnSpPr>
          <p:nvPr/>
        </p:nvCxnSpPr>
        <p:spPr>
          <a:xfrm>
            <a:off x="1769364" y="7606284"/>
            <a:ext cx="0" cy="255012"/>
          </a:xfrm>
          <a:prstGeom prst="line">
            <a:avLst/>
          </a:prstGeom>
          <a:ln>
            <a:solidFill>
              <a:srgbClr val="FFFFFF"/>
            </a:solidFill>
          </a:ln>
          <a:effectLst/>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81E8A237-5CCE-F348-BB1D-AB35DE1F746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24971" y="7525214"/>
            <a:ext cx="568775" cy="379183"/>
          </a:xfrm>
          <a:prstGeom prst="rect">
            <a:avLst/>
          </a:prstGeom>
        </p:spPr>
      </p:pic>
    </p:spTree>
    <p:extLst>
      <p:ext uri="{BB962C8B-B14F-4D97-AF65-F5344CB8AC3E}">
        <p14:creationId xmlns:p14="http://schemas.microsoft.com/office/powerpoint/2010/main" val="3759559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CD78D0E-A07F-9345-AE42-7E96EB6B78E0}"/>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8290" name="think-cell Slide" r:id="rId5" imgW="7772400" imgH="10058400" progId="TCLayout.ActiveDocument.1">
                  <p:embed/>
                </p:oleObj>
              </mc:Choice>
              <mc:Fallback>
                <p:oleObj name="think-cell Slide" r:id="rId5" imgW="7772400" imgH="10058400" progId="TCLayout.ActiveDocument.1">
                  <p:embed/>
                  <p:pic>
                    <p:nvPicPr>
                      <p:cNvPr id="4" name="Object 3" hidden="1">
                        <a:extLst>
                          <a:ext uri="{FF2B5EF4-FFF2-40B4-BE49-F238E27FC236}">
                            <a16:creationId xmlns:a16="http://schemas.microsoft.com/office/drawing/2014/main" id="{1CD78D0E-A07F-9345-AE42-7E96EB6B78E0}"/>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537969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C5FF2C5-6FCA-1543-BCBE-250E9A7D66B4}"/>
              </a:ext>
            </a:extLst>
          </p:cNvPr>
          <p:cNvGraphicFramePr>
            <a:graphicFrameLocks noChangeAspect="1"/>
          </p:cNvGraphicFramePr>
          <p:nvPr>
            <p:custDataLst>
              <p:tags r:id="rId2"/>
            </p:custDataLst>
            <p:extLst>
              <p:ext uri="{D42A27DB-BD31-4B8C-83A1-F6EECF244321}">
                <p14:modId xmlns:p14="http://schemas.microsoft.com/office/powerpoint/2010/main" val="33122144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7810"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8C5FF2C5-6FCA-1543-BCBE-250E9A7D66B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4" name="Picture 3" descr="A person sitting in a chair in front of a bookshelf&#10;&#10;Description automatically generated with medium confidence">
            <a:extLst>
              <a:ext uri="{FF2B5EF4-FFF2-40B4-BE49-F238E27FC236}">
                <a16:creationId xmlns:a16="http://schemas.microsoft.com/office/drawing/2014/main" id="{75F57B10-42E2-744D-BB2E-222C75C35499}"/>
              </a:ext>
            </a:extLst>
          </p:cNvPr>
          <p:cNvPicPr>
            <a:picLocks noChangeAspect="1"/>
          </p:cNvPicPr>
          <p:nvPr/>
        </p:nvPicPr>
        <p:blipFill>
          <a:blip r:embed="rId7"/>
          <a:stretch>
            <a:fillRect/>
          </a:stretch>
        </p:blipFill>
        <p:spPr>
          <a:xfrm>
            <a:off x="7315200" y="-1"/>
            <a:ext cx="7315198" cy="4114799"/>
          </a:xfrm>
          <a:prstGeom prst="rect">
            <a:avLst/>
          </a:prstGeom>
        </p:spPr>
      </p:pic>
      <p:sp>
        <p:nvSpPr>
          <p:cNvPr id="25" name="Rectangle 24">
            <a:extLst>
              <a:ext uri="{FF2B5EF4-FFF2-40B4-BE49-F238E27FC236}">
                <a16:creationId xmlns:a16="http://schemas.microsoft.com/office/drawing/2014/main" id="{FD51ED43-6BB2-3B45-9FF6-44994486277A}"/>
              </a:ext>
            </a:extLst>
          </p:cNvPr>
          <p:cNvSpPr/>
          <p:nvPr/>
        </p:nvSpPr>
        <p:spPr>
          <a:xfrm>
            <a:off x="7315200" y="4105835"/>
            <a:ext cx="7315200" cy="411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67D6DB4-1F0C-944F-BEA0-091BA1A835B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960" b="1" i="0" u="none" strike="noStrike" kern="1200" cap="none" spc="0" normalizeH="0" baseline="0" noProof="0" dirty="0">
              <a:ln>
                <a:noFill/>
              </a:ln>
              <a:effectLst/>
              <a:uLnTx/>
              <a:uFillTx/>
              <a:latin typeface="Segoe UI" panose="020B0502040204020203" pitchFamily="34" charset="0"/>
              <a:ea typeface="+mn-ea"/>
              <a:cs typeface="+mn-cs"/>
              <a:sym typeface="Segoe UI" panose="020B0502040204020203" pitchFamily="34" charset="0"/>
            </a:endParaRPr>
          </a:p>
        </p:txBody>
      </p:sp>
      <p:sp>
        <p:nvSpPr>
          <p:cNvPr id="13" name="Text Placeholder 13">
            <a:extLst>
              <a:ext uri="{FF2B5EF4-FFF2-40B4-BE49-F238E27FC236}">
                <a16:creationId xmlns:a16="http://schemas.microsoft.com/office/drawing/2014/main" id="{C24DD4EC-AC7B-E94D-803B-E47995CF0843}"/>
              </a:ext>
            </a:extLst>
          </p:cNvPr>
          <p:cNvSpPr txBox="1">
            <a:spLocks/>
          </p:cNvSpPr>
          <p:nvPr/>
        </p:nvSpPr>
        <p:spPr>
          <a:xfrm>
            <a:off x="394832" y="2956320"/>
            <a:ext cx="4177168" cy="1828800"/>
          </a:xfrm>
          <a:prstGeom prst="rect">
            <a:avLst/>
          </a:prstGeom>
        </p:spPr>
        <p:txBody>
          <a:bodyPr>
            <a:noAutofit/>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415260" marR="0"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kern="1200">
                <a:solidFill>
                  <a:srgbClr val="002577"/>
                </a:solidFill>
                <a:latin typeface="Segoe UI" panose="020B0502040204020203" pitchFamily="34" charset="0"/>
                <a:ea typeface="+mn-ea"/>
                <a:cs typeface="+mn-cs"/>
                <a:sym typeface="Segoe UI" panose="020B0502040204020203" pitchFamily="34" charset="0"/>
              </a:defRPr>
            </a:lvl2pPr>
            <a:lvl3pPr marL="1096963" indent="-573088" algn="l" defTabSz="1097198" rtl="0" eaLnBrk="1" latinLnBrk="0" hangingPunct="1">
              <a:lnSpc>
                <a:spcPct val="90000"/>
              </a:lnSpc>
              <a:spcBef>
                <a:spcPts val="601"/>
              </a:spcBef>
              <a:buFont typeface="Arial" panose="020B0604020202020204" pitchFamily="34" charset="0"/>
              <a:buNone/>
              <a:tabLst/>
              <a:defRPr sz="1400" kern="1200">
                <a:solidFill>
                  <a:srgbClr val="002577"/>
                </a:solidFill>
                <a:latin typeface="GT America" pitchFamily="2" charset="77"/>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1200" kern="1200">
                <a:solidFill>
                  <a:srgbClr val="002577"/>
                </a:solidFill>
                <a:latin typeface="GT America" pitchFamily="2" charset="77"/>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1680" kern="1200">
                <a:solidFill>
                  <a:schemeClr val="tx1"/>
                </a:solidFill>
                <a:latin typeface="GT America" pitchFamily="2" charset="77"/>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34950" lvl="2" indent="-228600">
              <a:lnSpc>
                <a:spcPts val="1540"/>
              </a:lnSpc>
              <a:spcBef>
                <a:spcPts val="400"/>
              </a:spcBef>
              <a:buClr>
                <a:srgbClr val="002577"/>
              </a:buClr>
              <a:buFont typeface="Courier New" panose="02070309020205020404" pitchFamily="49" charset="0"/>
              <a:buChar char="o"/>
            </a:pPr>
            <a:endParaRPr lang="en-US" dirty="0">
              <a:latin typeface="Segoe UI" panose="020B0502040204020203" pitchFamily="34" charset="0"/>
              <a:ea typeface="Arial" charset="0"/>
              <a:cs typeface="Segoe UI" panose="020B0502040204020203" pitchFamily="34" charset="0"/>
            </a:endParaRPr>
          </a:p>
        </p:txBody>
      </p:sp>
      <p:sp>
        <p:nvSpPr>
          <p:cNvPr id="11" name="Footer Placeholder 3">
            <a:extLst>
              <a:ext uri="{FF2B5EF4-FFF2-40B4-BE49-F238E27FC236}">
                <a16:creationId xmlns:a16="http://schemas.microsoft.com/office/drawing/2014/main" id="{D9B19D0D-480C-BC46-81A7-D8D94AA269E7}"/>
              </a:ext>
            </a:extLst>
          </p:cNvPr>
          <p:cNvSpPr>
            <a:spLocks noGrp="1"/>
          </p:cNvSpPr>
          <p:nvPr>
            <p:ph type="ftr" sz="quarter" idx="3"/>
          </p:nvPr>
        </p:nvSpPr>
        <p:spPr>
          <a:xfrm>
            <a:off x="8945879" y="7615599"/>
            <a:ext cx="4937760" cy="218918"/>
          </a:xfrm>
        </p:spPr>
        <p:txBody>
          <a:bodyPr rIns="0"/>
          <a:lstStyle/>
          <a:p>
            <a:pPr>
              <a:defRPr/>
            </a:pPr>
            <a:r>
              <a:rPr lang="en-US" dirty="0">
                <a:solidFill>
                  <a:schemeClr val="bg2"/>
                </a:solidFill>
              </a:rPr>
              <a:t>Saving and investing — Month 00, 2023</a:t>
            </a:r>
            <a:endParaRPr lang="en-US" b="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1" name="Text Placeholder 6">
            <a:extLst>
              <a:ext uri="{FF2B5EF4-FFF2-40B4-BE49-F238E27FC236}">
                <a16:creationId xmlns:a16="http://schemas.microsoft.com/office/drawing/2014/main" id="{AB7113C4-DD23-7846-91C2-44004D82D9E1}"/>
              </a:ext>
            </a:extLst>
          </p:cNvPr>
          <p:cNvSpPr txBox="1">
            <a:spLocks/>
          </p:cNvSpPr>
          <p:nvPr/>
        </p:nvSpPr>
        <p:spPr>
          <a:xfrm>
            <a:off x="342146" y="469852"/>
            <a:ext cx="6907967" cy="1443419"/>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Pay yourself first</a:t>
            </a:r>
          </a:p>
          <a:p>
            <a:pPr>
              <a:spcBef>
                <a:spcPts val="2000"/>
              </a:spcBef>
            </a:pPr>
            <a:r>
              <a:rPr lang="en-US" sz="2500" dirty="0">
                <a:solidFill>
                  <a:srgbClr val="3369FF"/>
                </a:solidFill>
              </a:rPr>
              <a:t>A little can add up!</a:t>
            </a:r>
          </a:p>
          <a:p>
            <a:endParaRPr lang="en-US" dirty="0"/>
          </a:p>
        </p:txBody>
      </p:sp>
      <p:sp>
        <p:nvSpPr>
          <p:cNvPr id="12" name="Text Placeholder 2">
            <a:extLst>
              <a:ext uri="{FF2B5EF4-FFF2-40B4-BE49-F238E27FC236}">
                <a16:creationId xmlns:a16="http://schemas.microsoft.com/office/drawing/2014/main" id="{3B3EB46F-D1B2-F74E-9586-72DAFB5974B1}"/>
              </a:ext>
            </a:extLst>
          </p:cNvPr>
          <p:cNvSpPr>
            <a:spLocks noGrp="1"/>
          </p:cNvSpPr>
          <p:nvPr>
            <p:ph type="body" sz="quarter" idx="24"/>
          </p:nvPr>
        </p:nvSpPr>
        <p:spPr>
          <a:xfrm>
            <a:off x="7315198" y="5464824"/>
            <a:ext cx="7315200" cy="1173184"/>
          </a:xfrm>
        </p:spPr>
        <p:txBody>
          <a:bodyPr anchor="t" anchorCtr="0"/>
          <a:lstStyle/>
          <a:p>
            <a:pPr algn="ctr"/>
            <a:r>
              <a:rPr lang="en-US" dirty="0"/>
              <a:t>What can you give up to save </a:t>
            </a:r>
            <a:br>
              <a:rPr lang="en-US" dirty="0"/>
            </a:br>
            <a:r>
              <a:rPr lang="en-US" dirty="0"/>
              <a:t>for your financial goals?</a:t>
            </a:r>
            <a:endParaRPr lang="en-US" dirty="0">
              <a:latin typeface="Segoe UI" panose="020B0502040204020203" pitchFamily="34" charset="0"/>
              <a:sym typeface="Segoe UI" panose="020B0502040204020203" pitchFamily="34" charset="0"/>
            </a:endParaRPr>
          </a:p>
        </p:txBody>
      </p:sp>
      <p:graphicFrame>
        <p:nvGraphicFramePr>
          <p:cNvPr id="16" name="Table Placeholder 4">
            <a:extLst>
              <a:ext uri="{FF2B5EF4-FFF2-40B4-BE49-F238E27FC236}">
                <a16:creationId xmlns:a16="http://schemas.microsoft.com/office/drawing/2014/main" id="{F403E87F-CBC0-E144-BD89-F30A72E4EB9B}"/>
              </a:ext>
            </a:extLst>
          </p:cNvPr>
          <p:cNvGraphicFramePr>
            <a:graphicFrameLocks/>
          </p:cNvGraphicFramePr>
          <p:nvPr>
            <p:extLst>
              <p:ext uri="{D42A27DB-BD31-4B8C-83A1-F6EECF244321}">
                <p14:modId xmlns:p14="http://schemas.microsoft.com/office/powerpoint/2010/main" val="1509592358"/>
              </p:ext>
            </p:extLst>
          </p:nvPr>
        </p:nvGraphicFramePr>
        <p:xfrm>
          <a:off x="462522" y="2286001"/>
          <a:ext cx="5023878" cy="2743199"/>
        </p:xfrm>
        <a:graphic>
          <a:graphicData uri="http://schemas.openxmlformats.org/drawingml/2006/table">
            <a:tbl>
              <a:tblPr firstRow="1" bandRow="1">
                <a:tableStyleId>{5C22544A-7EE6-4342-B048-85BDC9FD1C3A}</a:tableStyleId>
              </a:tblPr>
              <a:tblGrid>
                <a:gridCol w="1669202">
                  <a:extLst>
                    <a:ext uri="{9D8B030D-6E8A-4147-A177-3AD203B41FA5}">
                      <a16:colId xmlns:a16="http://schemas.microsoft.com/office/drawing/2014/main" val="487361039"/>
                    </a:ext>
                  </a:extLst>
                </a:gridCol>
                <a:gridCol w="1669569">
                  <a:extLst>
                    <a:ext uri="{9D8B030D-6E8A-4147-A177-3AD203B41FA5}">
                      <a16:colId xmlns:a16="http://schemas.microsoft.com/office/drawing/2014/main" val="999819871"/>
                    </a:ext>
                  </a:extLst>
                </a:gridCol>
                <a:gridCol w="1685107">
                  <a:extLst>
                    <a:ext uri="{9D8B030D-6E8A-4147-A177-3AD203B41FA5}">
                      <a16:colId xmlns:a16="http://schemas.microsoft.com/office/drawing/2014/main" val="917176982"/>
                    </a:ext>
                  </a:extLst>
                </a:gridCol>
              </a:tblGrid>
              <a:tr h="606759">
                <a:tc>
                  <a:txBody>
                    <a:bodyPr/>
                    <a:lstStyle/>
                    <a:p>
                      <a:pPr algn="ctr">
                        <a:lnSpc>
                          <a:spcPts val="1800"/>
                        </a:lnSpc>
                      </a:pPr>
                      <a:r>
                        <a:rPr lang="en-US" sz="1600" b="1" i="0" baseline="0" dirty="0">
                          <a:solidFill>
                            <a:srgbClr val="FFFFFF"/>
                          </a:solidFill>
                          <a:latin typeface="Segoe UI" panose="020B0502040204020203" pitchFamily="34" charset="0"/>
                          <a:cs typeface="Segoe UI" panose="020B0502040204020203" pitchFamily="34" charset="0"/>
                          <a:sym typeface="Segoe UI" panose="020B0502040204020203" pitchFamily="34" charset="0"/>
                        </a:rPr>
                        <a:t>Save this </a:t>
                      </a:r>
                      <a:br>
                        <a:rPr lang="en-US" sz="1600" b="1" i="0" baseline="0" dirty="0">
                          <a:solidFill>
                            <a:srgbClr val="FFFFFF"/>
                          </a:solidFill>
                          <a:latin typeface="Segoe UI" panose="020B0502040204020203" pitchFamily="34" charset="0"/>
                          <a:cs typeface="Segoe UI" panose="020B0502040204020203" pitchFamily="34" charset="0"/>
                          <a:sym typeface="Segoe UI" panose="020B0502040204020203" pitchFamily="34" charset="0"/>
                        </a:rPr>
                      </a:br>
                      <a:r>
                        <a:rPr lang="en-US" sz="1600" b="1" i="0" baseline="0" dirty="0">
                          <a:solidFill>
                            <a:srgbClr val="FFFFFF"/>
                          </a:solidFill>
                          <a:latin typeface="Segoe UI" panose="020B0502040204020203" pitchFamily="34" charset="0"/>
                          <a:cs typeface="Segoe UI" panose="020B0502040204020203" pitchFamily="34" charset="0"/>
                          <a:sym typeface="Segoe UI" panose="020B0502040204020203" pitchFamily="34" charset="0"/>
                        </a:rPr>
                        <a:t>each week</a:t>
                      </a:r>
                    </a:p>
                  </a:txBody>
                  <a:tcPr marL="0" marR="0"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3369FF"/>
                      </a:solidFill>
                      <a:prstDash val="solid"/>
                      <a:round/>
                      <a:headEnd type="none" w="med" len="med"/>
                      <a:tailEnd type="none" w="med" len="med"/>
                    </a:lnT>
                    <a:lnB w="6350" cap="flat" cmpd="sng" algn="ctr">
                      <a:solidFill>
                        <a:srgbClr val="3369FF"/>
                      </a:solidFill>
                      <a:prstDash val="solid"/>
                      <a:round/>
                      <a:headEnd type="none" w="med" len="med"/>
                      <a:tailEnd type="none" w="med" len="med"/>
                    </a:lnB>
                    <a:solidFill>
                      <a:srgbClr val="3369FF"/>
                    </a:solid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ts val="1800"/>
                        </a:lnSpc>
                        <a:spcBef>
                          <a:spcPct val="2000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Segoe UI" panose="020B0502040204020203" pitchFamily="34" charset="0"/>
                          <a:ea typeface="ＭＳ Ｐゴシック" panose="020B0600070205080204" pitchFamily="34" charset="-128"/>
                          <a:cs typeface="Segoe UI" panose="020B0502040204020203" pitchFamily="34" charset="0"/>
                        </a:rPr>
                        <a:t>At % interest</a:t>
                      </a:r>
                    </a:p>
                  </a:txBody>
                  <a:tcPr marL="0" marR="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3369FF"/>
                      </a:solidFill>
                      <a:prstDash val="solid"/>
                      <a:round/>
                      <a:headEnd type="none" w="med" len="med"/>
                      <a:tailEnd type="none" w="med" len="med"/>
                    </a:lnT>
                    <a:lnB w="6350" cap="flat" cmpd="sng" algn="ctr">
                      <a:solidFill>
                        <a:srgbClr val="3369FF"/>
                      </a:solidFill>
                      <a:prstDash val="solid"/>
                      <a:round/>
                      <a:headEnd type="none" w="med" len="med"/>
                      <a:tailEnd type="none" w="med" len="med"/>
                    </a:lnB>
                    <a:solidFill>
                      <a:srgbClr val="3369FF"/>
                    </a:solid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ts val="1800"/>
                        </a:lnSpc>
                        <a:spcBef>
                          <a:spcPct val="2000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Segoe UI" panose="020B0502040204020203" pitchFamily="34" charset="0"/>
                          <a:ea typeface="ＭＳ Ｐゴシック" panose="020B0600070205080204" pitchFamily="34" charset="-128"/>
                          <a:cs typeface="Segoe UI" panose="020B0502040204020203" pitchFamily="34" charset="0"/>
                        </a:rPr>
                        <a:t>In 10 years </a:t>
                      </a:r>
                      <a:br>
                        <a:rPr kumimoji="0" lang="en-US" altLang="en-US" sz="1600" b="1" i="0" u="none" strike="noStrike" cap="none" normalizeH="0" baseline="0" dirty="0">
                          <a:ln>
                            <a:noFill/>
                          </a:ln>
                          <a:solidFill>
                            <a:srgbClr val="FFFFFF"/>
                          </a:solidFill>
                          <a:effectLst/>
                          <a:latin typeface="Segoe UI" panose="020B0502040204020203" pitchFamily="34" charset="0"/>
                          <a:ea typeface="ＭＳ Ｐゴシック" panose="020B0600070205080204" pitchFamily="34" charset="-128"/>
                          <a:cs typeface="Segoe UI" panose="020B0502040204020203" pitchFamily="34" charset="0"/>
                        </a:rPr>
                      </a:br>
                      <a:r>
                        <a:rPr kumimoji="0" lang="en-US" altLang="en-US" sz="1600" b="1" i="0" u="none" strike="noStrike" cap="none" normalizeH="0" baseline="0" dirty="0">
                          <a:ln>
                            <a:noFill/>
                          </a:ln>
                          <a:solidFill>
                            <a:srgbClr val="FFFFFF"/>
                          </a:solidFill>
                          <a:effectLst/>
                          <a:latin typeface="Segoe UI" panose="020B0502040204020203" pitchFamily="34" charset="0"/>
                          <a:ea typeface="ＭＳ Ｐゴシック" panose="020B0600070205080204" pitchFamily="34" charset="-128"/>
                          <a:cs typeface="Segoe UI" panose="020B0502040204020203" pitchFamily="34" charset="0"/>
                        </a:rPr>
                        <a:t>you’ll have</a:t>
                      </a:r>
                    </a:p>
                  </a:txBody>
                  <a:tcPr marL="0" marR="0" anchor="ctr" horzOverflow="overflow">
                    <a:lnL w="635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369FF"/>
                      </a:solidFill>
                      <a:prstDash val="solid"/>
                      <a:round/>
                      <a:headEnd type="none" w="med" len="med"/>
                      <a:tailEnd type="none" w="med" len="med"/>
                    </a:lnT>
                    <a:lnB w="6350" cap="flat" cmpd="sng" algn="ctr">
                      <a:solidFill>
                        <a:srgbClr val="3369FF"/>
                      </a:solidFill>
                      <a:prstDash val="solid"/>
                      <a:round/>
                      <a:headEnd type="none" w="med" len="med"/>
                      <a:tailEnd type="none" w="med" len="med"/>
                    </a:lnB>
                    <a:solidFill>
                      <a:srgbClr val="3369FF"/>
                    </a:solidFill>
                  </a:tcPr>
                </a:tc>
                <a:extLst>
                  <a:ext uri="{0D108BD9-81ED-4DB2-BD59-A6C34878D82A}">
                    <a16:rowId xmlns:a16="http://schemas.microsoft.com/office/drawing/2014/main" val="177009333"/>
                  </a:ext>
                </a:extLst>
              </a:tr>
              <a:tr h="427288">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$7</a:t>
                      </a:r>
                    </a:p>
                  </a:txBody>
                  <a:tcPr marL="0" marR="0" anchor="ctr" horzOverflow="overflow">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3369FF"/>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5%</a:t>
                      </a:r>
                    </a:p>
                  </a:txBody>
                  <a:tcPr marL="0" marR="0" marT="91440" marB="91440"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3369FF"/>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400" b="0" i="0" u="none" strike="noStrike" cap="none" normalizeH="0" baseline="0" dirty="0">
                          <a:ln>
                            <a:noFill/>
                          </a:ln>
                          <a:solidFill>
                            <a:srgbClr val="002677"/>
                          </a:solidFill>
                          <a:effectLst/>
                          <a:latin typeface="Segoe UI" panose="020B0502040204020203" pitchFamily="34" charset="0"/>
                          <a:ea typeface="ＭＳ Ｐゴシック" panose="020B0600070205080204" pitchFamily="34" charset="-128"/>
                          <a:cs typeface="Segoe UI" panose="020B0502040204020203" pitchFamily="34" charset="0"/>
                        </a:rPr>
                        <a:t>$</a:t>
                      </a:r>
                      <a:r>
                        <a:rPr lang="en-US" altLang="en-US" sz="1400" b="0" i="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4,720</a:t>
                      </a:r>
                    </a:p>
                  </a:txBody>
                  <a:tcPr marL="0" marR="0" marT="91440" marB="91440"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369FF"/>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3167395656"/>
                  </a:ext>
                </a:extLst>
              </a:tr>
              <a:tr h="427288">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$14</a:t>
                      </a:r>
                    </a:p>
                  </a:txBody>
                  <a:tcPr marL="0" marR="0" anchor="ctr" horzOverflow="overflow">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5%</a:t>
                      </a:r>
                    </a:p>
                  </a:txBody>
                  <a:tcPr marL="0" marR="0" marT="91440" marB="91440"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400" b="0" i="0" u="none" strike="noStrike" cap="none" normalizeH="0" baseline="0" dirty="0">
                          <a:ln>
                            <a:noFill/>
                          </a:ln>
                          <a:solidFill>
                            <a:srgbClr val="002677"/>
                          </a:solidFill>
                          <a:effectLst/>
                          <a:latin typeface="Segoe UI" panose="020B0502040204020203" pitchFamily="34" charset="0"/>
                          <a:ea typeface="ＭＳ Ｐゴシック" panose="020B0600070205080204" pitchFamily="34" charset="-128"/>
                          <a:cs typeface="Segoe UI" panose="020B0502040204020203" pitchFamily="34" charset="0"/>
                        </a:rPr>
                        <a:t>$</a:t>
                      </a:r>
                      <a:r>
                        <a:rPr lang="en-US" altLang="en-US" sz="1400" b="0" i="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9,440</a:t>
                      </a:r>
                    </a:p>
                  </a:txBody>
                  <a:tcPr marL="0" marR="0" marT="91440" marB="91440"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1787480483"/>
                  </a:ext>
                </a:extLst>
              </a:tr>
              <a:tr h="427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$21</a:t>
                      </a:r>
                    </a:p>
                  </a:txBody>
                  <a:tcPr marL="0" marR="0" anchor="ctr" horzOverflow="overflow">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4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5%</a:t>
                      </a:r>
                    </a:p>
                  </a:txBody>
                  <a:tcPr marL="0" marR="0" marT="91440" marB="91440"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en-US" sz="1400" b="0" i="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$14,160</a:t>
                      </a:r>
                    </a:p>
                  </a:txBody>
                  <a:tcPr marL="0" marR="0" marT="91440" marB="91440"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3855095701"/>
                  </a:ext>
                </a:extLst>
              </a:tr>
              <a:tr h="427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400" b="1"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$28</a:t>
                      </a:r>
                    </a:p>
                  </a:txBody>
                  <a:tcPr marL="0" marR="0" anchor="ctr" horzOverflow="overflow">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4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5%</a:t>
                      </a:r>
                    </a:p>
                  </a:txBody>
                  <a:tcPr marL="0" marR="0" marT="91440" marB="91440"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en-US" sz="1400" b="0" i="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$18,880</a:t>
                      </a:r>
                    </a:p>
                  </a:txBody>
                  <a:tcPr marL="0" marR="0" marT="91440" marB="91440"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2462264340"/>
                  </a:ext>
                </a:extLst>
              </a:tr>
              <a:tr h="427288">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$35</a:t>
                      </a:r>
                    </a:p>
                  </a:txBody>
                  <a:tcPr marL="0" marR="0" anchor="ctr" horzOverflow="overflow">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5%</a:t>
                      </a:r>
                    </a:p>
                  </a:txBody>
                  <a:tcPr marL="0" marR="0" marT="91440" marB="91440"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indent="0" algn="ctr"/>
                      <a:r>
                        <a:rPr lang="en-US" altLang="en-US" sz="1400" b="0" i="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$23,600</a:t>
                      </a:r>
                    </a:p>
                  </a:txBody>
                  <a:tcPr marL="0" marR="0" marT="91440" marB="91440"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38397228"/>
                  </a:ext>
                </a:extLst>
              </a:tr>
            </a:tbl>
          </a:graphicData>
        </a:graphic>
      </p:graphicFrame>
      <p:sp>
        <p:nvSpPr>
          <p:cNvPr id="17" name="Text Placeholder 3">
            <a:extLst>
              <a:ext uri="{FF2B5EF4-FFF2-40B4-BE49-F238E27FC236}">
                <a16:creationId xmlns:a16="http://schemas.microsoft.com/office/drawing/2014/main" id="{8A1CEAEB-1359-FF45-AC7B-423A9D3F7F16}"/>
              </a:ext>
            </a:extLst>
          </p:cNvPr>
          <p:cNvSpPr>
            <a:spLocks noGrp="1"/>
          </p:cNvSpPr>
          <p:nvPr>
            <p:ph type="body" sz="quarter" idx="26"/>
          </p:nvPr>
        </p:nvSpPr>
        <p:spPr>
          <a:xfrm>
            <a:off x="457203" y="5401930"/>
            <a:ext cx="6792910" cy="1443419"/>
          </a:xfrm>
        </p:spPr>
        <p:txBody>
          <a:bodyPr lIns="0" tIns="0" bIns="0"/>
          <a:lstStyle/>
          <a:p>
            <a:pPr marL="292100" indent="-292100">
              <a:lnSpc>
                <a:spcPct val="100000"/>
              </a:lnSpc>
            </a:pPr>
            <a:r>
              <a:rPr lang="en-US" altLang="en-US" sz="1600" b="1" dirty="0">
                <a:ea typeface="ＭＳ Ｐゴシック" panose="020B0600070205080204" pitchFamily="34" charset="-128"/>
              </a:rPr>
              <a:t>You can buy: </a:t>
            </a:r>
            <a:r>
              <a:rPr lang="en-US" altLang="en-US" sz="1600" dirty="0">
                <a:ea typeface="ＭＳ Ｐゴシック" panose="020B0600070205080204" pitchFamily="34" charset="-128"/>
              </a:rPr>
              <a:t>two fast food meals or one movie ticket</a:t>
            </a:r>
            <a:br>
              <a:rPr lang="en-US" altLang="en-US" sz="1600" dirty="0">
                <a:ea typeface="ＭＳ Ｐゴシック" panose="020B0600070205080204" pitchFamily="34" charset="-128"/>
              </a:rPr>
            </a:br>
            <a:r>
              <a:rPr lang="en-US" altLang="en-US" sz="1600"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sz="1600" dirty="0">
                <a:ea typeface="ＭＳ Ｐゴシック" panose="020B0600070205080204" pitchFamily="34" charset="-128"/>
              </a:rPr>
              <a:t>and a candy bar</a:t>
            </a:r>
            <a:r>
              <a:rPr lang="en-US" altLang="en-US" sz="1600"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sz="1600" dirty="0">
                <a:ea typeface="ＭＳ Ｐゴシック" panose="020B0600070205080204" pitchFamily="34" charset="-128"/>
              </a:rPr>
              <a:t> or save $7 this week.</a:t>
            </a:r>
          </a:p>
          <a:p>
            <a:pPr marL="292100" indent="-292100">
              <a:lnSpc>
                <a:spcPct val="100000"/>
              </a:lnSpc>
            </a:pPr>
            <a:r>
              <a:rPr lang="en-US" altLang="en-US" sz="1600" b="1" dirty="0">
                <a:ea typeface="ＭＳ Ｐゴシック" panose="020B0600070205080204" pitchFamily="34" charset="-128"/>
              </a:rPr>
              <a:t>You can buy: </a:t>
            </a:r>
            <a:r>
              <a:rPr lang="en-US" altLang="en-US" sz="1600" dirty="0">
                <a:ea typeface="ＭＳ Ｐゴシック" panose="020B0600070205080204" pitchFamily="34" charset="-128"/>
              </a:rPr>
              <a:t>two small cheese pizzas or one large pepperoni pizza, delivered, or one new CD or save $14 this week.</a:t>
            </a:r>
          </a:p>
        </p:txBody>
      </p:sp>
      <p:grpSp>
        <p:nvGrpSpPr>
          <p:cNvPr id="15" name="Group 14">
            <a:extLst>
              <a:ext uri="{FF2B5EF4-FFF2-40B4-BE49-F238E27FC236}">
                <a16:creationId xmlns:a16="http://schemas.microsoft.com/office/drawing/2014/main" id="{471E52E7-29EE-9248-A076-BD9445A9AA39}"/>
              </a:ext>
            </a:extLst>
          </p:cNvPr>
          <p:cNvGrpSpPr/>
          <p:nvPr/>
        </p:nvGrpSpPr>
        <p:grpSpPr>
          <a:xfrm>
            <a:off x="12762742" y="274837"/>
            <a:ext cx="1452485" cy="677176"/>
            <a:chOff x="12762742" y="274837"/>
            <a:chExt cx="1452485" cy="677176"/>
          </a:xfrm>
        </p:grpSpPr>
        <p:pic>
          <p:nvPicPr>
            <p:cNvPr id="18" name="Graphic 17">
              <a:extLst>
                <a:ext uri="{FF2B5EF4-FFF2-40B4-BE49-F238E27FC236}">
                  <a16:creationId xmlns:a16="http://schemas.microsoft.com/office/drawing/2014/main" id="{2D31F3C4-950B-B842-89F9-153D9571CAA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71839" y="274837"/>
              <a:ext cx="1413236" cy="677176"/>
            </a:xfrm>
            <a:prstGeom prst="rect">
              <a:avLst/>
            </a:prstGeom>
          </p:spPr>
        </p:pic>
        <p:sp>
          <p:nvSpPr>
            <p:cNvPr id="20" name="Text Placeholder 2">
              <a:extLst>
                <a:ext uri="{FF2B5EF4-FFF2-40B4-BE49-F238E27FC236}">
                  <a16:creationId xmlns:a16="http://schemas.microsoft.com/office/drawing/2014/main" id="{3CEE375E-8E96-6F41-9E86-87EDFB9CD189}"/>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Saving and</a:t>
              </a:r>
            </a:p>
            <a:p>
              <a:pPr>
                <a:lnSpc>
                  <a:spcPts val="1300"/>
                </a:lnSpc>
                <a:spcBef>
                  <a:spcPts val="0"/>
                </a:spcBef>
              </a:pPr>
              <a:r>
                <a:rPr lang="en-US" sz="1300" spc="-10" dirty="0">
                  <a:solidFill>
                    <a:srgbClr val="FFFFFF"/>
                  </a:solidFill>
                </a:rPr>
                <a:t>investing</a:t>
              </a:r>
            </a:p>
          </p:txBody>
        </p:sp>
        <p:sp>
          <p:nvSpPr>
            <p:cNvPr id="22" name="Text Placeholder 3">
              <a:extLst>
                <a:ext uri="{FF2B5EF4-FFF2-40B4-BE49-F238E27FC236}">
                  <a16:creationId xmlns:a16="http://schemas.microsoft.com/office/drawing/2014/main" id="{D614D0DB-100D-2044-9884-DC0781F2395F}"/>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8</a:t>
              </a:r>
            </a:p>
          </p:txBody>
        </p:sp>
      </p:grpSp>
      <p:cxnSp>
        <p:nvCxnSpPr>
          <p:cNvPr id="3" name="Straight Connector 2">
            <a:extLst>
              <a:ext uri="{FF2B5EF4-FFF2-40B4-BE49-F238E27FC236}">
                <a16:creationId xmlns:a16="http://schemas.microsoft.com/office/drawing/2014/main" id="{14FEE80E-3B3D-1FFD-B8BF-43A54D1FC9A2}"/>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931948B0-0E4E-4A39-1B7B-EAD8CC180D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38939" y="7528334"/>
            <a:ext cx="570886" cy="380591"/>
          </a:xfrm>
          <a:prstGeom prst="rect">
            <a:avLst/>
          </a:prstGeom>
        </p:spPr>
      </p:pic>
    </p:spTree>
    <p:extLst>
      <p:ext uri="{BB962C8B-B14F-4D97-AF65-F5344CB8AC3E}">
        <p14:creationId xmlns:p14="http://schemas.microsoft.com/office/powerpoint/2010/main" val="2786020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C17E40F-CB9E-DA42-A9EE-D4C77AECB121}"/>
              </a:ext>
            </a:extLst>
          </p:cNvPr>
          <p:cNvGraphicFramePr>
            <a:graphicFrameLocks noChangeAspect="1"/>
          </p:cNvGraphicFramePr>
          <p:nvPr>
            <p:custDataLst>
              <p:tags r:id="rId2"/>
            </p:custDataLst>
            <p:extLst>
              <p:ext uri="{D42A27DB-BD31-4B8C-83A1-F6EECF244321}">
                <p14:modId xmlns:p14="http://schemas.microsoft.com/office/powerpoint/2010/main" val="248117468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48834" name="think-cell Slide" r:id="rId5" imgW="7772400" imgH="10058400" progId="TCLayout.ActiveDocument.1">
                  <p:embed/>
                </p:oleObj>
              </mc:Choice>
              <mc:Fallback>
                <p:oleObj name="think-cell Slide" r:id="rId5" imgW="7772400" imgH="10058400" progId="TCLayout.ActiveDocument.1">
                  <p:embed/>
                  <p:pic>
                    <p:nvPicPr>
                      <p:cNvPr id="0" name=""/>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4</a:t>
            </a:fld>
            <a:endParaRPr lang="en-US" dirty="0">
              <a:latin typeface="Segoe UI" panose="020B0502040204020203" pitchFamily="34" charset="0"/>
              <a:sym typeface="Segoe UI" panose="020B0502040204020203" pitchFamily="34" charset="0"/>
            </a:endParaRPr>
          </a:p>
        </p:txBody>
      </p:sp>
      <p:cxnSp>
        <p:nvCxnSpPr>
          <p:cNvPr id="9" name="Straight Connector 8">
            <a:extLst>
              <a:ext uri="{FF2B5EF4-FFF2-40B4-BE49-F238E27FC236}">
                <a16:creationId xmlns:a16="http://schemas.microsoft.com/office/drawing/2014/main" id="{70EFD61B-D907-6B4A-843E-C4496ECA27EF}"/>
              </a:ext>
            </a:extLst>
          </p:cNvPr>
          <p:cNvCxnSpPr>
            <a:cxnSpLocks/>
          </p:cNvCxnSpPr>
          <p:nvPr/>
        </p:nvCxnSpPr>
        <p:spPr>
          <a:xfrm>
            <a:off x="457201" y="2218147"/>
            <a:ext cx="13715999"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3">
            <a:extLst>
              <a:ext uri="{FF2B5EF4-FFF2-40B4-BE49-F238E27FC236}">
                <a16:creationId xmlns:a16="http://schemas.microsoft.com/office/drawing/2014/main" id="{40B2C636-D498-4942-9C59-4E9C62AE7B24}"/>
              </a:ext>
            </a:extLst>
          </p:cNvPr>
          <p:cNvSpPr txBox="1">
            <a:spLocks/>
          </p:cNvSpPr>
          <p:nvPr/>
        </p:nvSpPr>
        <p:spPr>
          <a:xfrm>
            <a:off x="1379306" y="2801352"/>
            <a:ext cx="3298251" cy="354153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92100" indent="-292100">
              <a:lnSpc>
                <a:spcPct val="100000"/>
              </a:lnSpc>
              <a:spcBef>
                <a:spcPts val="1200"/>
              </a:spcBef>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Depositor receives a booklet in which deposits, withdrawals </a:t>
            </a:r>
            <a:b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and interest are recorded.</a:t>
            </a:r>
          </a:p>
          <a:p>
            <a:pPr marL="292100" indent="-292100">
              <a:lnSpc>
                <a:spcPct val="100000"/>
              </a:lnSpc>
              <a:spcBef>
                <a:spcPts val="1200"/>
              </a:spcBef>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Average interest rate is lower at banks and savings and loans than at credit unions.</a:t>
            </a:r>
          </a:p>
          <a:p>
            <a:pPr marL="292100" indent="-292100">
              <a:lnSpc>
                <a:spcPct val="100000"/>
              </a:lnSpc>
              <a:spcBef>
                <a:spcPts val="1200"/>
              </a:spcBef>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Funds are easily accessible.</a:t>
            </a:r>
          </a:p>
        </p:txBody>
      </p:sp>
      <p:sp>
        <p:nvSpPr>
          <p:cNvPr id="19" name="Text Placeholder 4">
            <a:extLst>
              <a:ext uri="{FF2B5EF4-FFF2-40B4-BE49-F238E27FC236}">
                <a16:creationId xmlns:a16="http://schemas.microsoft.com/office/drawing/2014/main" id="{6417586D-731A-984B-A298-311D04597A0B}"/>
              </a:ext>
            </a:extLst>
          </p:cNvPr>
          <p:cNvSpPr txBox="1">
            <a:spLocks/>
          </p:cNvSpPr>
          <p:nvPr/>
        </p:nvSpPr>
        <p:spPr>
          <a:xfrm>
            <a:off x="387102" y="2283078"/>
            <a:ext cx="4541615"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sz="2000" dirty="0">
                <a:ea typeface="ＭＳ Ｐゴシック" panose="020B0600070205080204" pitchFamily="34" charset="-128"/>
              </a:rPr>
              <a:t>Passbook account</a:t>
            </a:r>
          </a:p>
        </p:txBody>
      </p:sp>
      <p:sp>
        <p:nvSpPr>
          <p:cNvPr id="28" name="Footer Placeholder 3">
            <a:extLst>
              <a:ext uri="{FF2B5EF4-FFF2-40B4-BE49-F238E27FC236}">
                <a16:creationId xmlns:a16="http://schemas.microsoft.com/office/drawing/2014/main" id="{409F8553-6384-C14E-A427-E3314C218EB7}"/>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Saving and investing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grpSp>
        <p:nvGrpSpPr>
          <p:cNvPr id="12" name="Group 11">
            <a:extLst>
              <a:ext uri="{FF2B5EF4-FFF2-40B4-BE49-F238E27FC236}">
                <a16:creationId xmlns:a16="http://schemas.microsoft.com/office/drawing/2014/main" id="{DCC75536-DB09-3548-A9CA-707EC1F140AF}"/>
              </a:ext>
            </a:extLst>
          </p:cNvPr>
          <p:cNvGrpSpPr/>
          <p:nvPr/>
        </p:nvGrpSpPr>
        <p:grpSpPr>
          <a:xfrm>
            <a:off x="4943708" y="2324102"/>
            <a:ext cx="4617054" cy="3428998"/>
            <a:chOff x="4943708" y="2324100"/>
            <a:chExt cx="4617054" cy="4000500"/>
          </a:xfrm>
        </p:grpSpPr>
        <p:cxnSp>
          <p:nvCxnSpPr>
            <p:cNvPr id="20" name="Straight Connector 19">
              <a:extLst>
                <a:ext uri="{FF2B5EF4-FFF2-40B4-BE49-F238E27FC236}">
                  <a16:creationId xmlns:a16="http://schemas.microsoft.com/office/drawing/2014/main" id="{A6B354A3-375C-F04D-85C5-47BBBFB5F19A}"/>
                </a:ext>
              </a:extLst>
            </p:cNvPr>
            <p:cNvCxnSpPr>
              <a:cxnSpLocks/>
            </p:cNvCxnSpPr>
            <p:nvPr/>
          </p:nvCxnSpPr>
          <p:spPr>
            <a:xfrm>
              <a:off x="9560762" y="2363462"/>
              <a:ext cx="0" cy="3961138"/>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C85E0CE-0DDB-8841-BC5B-2DB8580D9B4E}"/>
                </a:ext>
              </a:extLst>
            </p:cNvPr>
            <p:cNvCxnSpPr>
              <a:cxnSpLocks/>
            </p:cNvCxnSpPr>
            <p:nvPr/>
          </p:nvCxnSpPr>
          <p:spPr>
            <a:xfrm>
              <a:off x="4943708" y="2324100"/>
              <a:ext cx="0" cy="40005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grpSp>
      <p:sp>
        <p:nvSpPr>
          <p:cNvPr id="27" name="Text Placeholder 3">
            <a:extLst>
              <a:ext uri="{FF2B5EF4-FFF2-40B4-BE49-F238E27FC236}">
                <a16:creationId xmlns:a16="http://schemas.microsoft.com/office/drawing/2014/main" id="{0A6498AF-394E-E04A-A84F-C69623D14229}"/>
              </a:ext>
            </a:extLst>
          </p:cNvPr>
          <p:cNvSpPr txBox="1">
            <a:spLocks/>
          </p:cNvSpPr>
          <p:nvPr/>
        </p:nvSpPr>
        <p:spPr>
          <a:xfrm>
            <a:off x="6006521" y="2801352"/>
            <a:ext cx="3455635" cy="3302098"/>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33363" indent="-233363">
              <a:lnSpc>
                <a:spcPct val="100000"/>
              </a:lnSpc>
              <a:spcBef>
                <a:spcPts val="1200"/>
              </a:spcBef>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Basically the same as a passbook account, except depositor receives monthly statements instead of a passbook.</a:t>
            </a:r>
          </a:p>
          <a:p>
            <a:pPr marL="233363" indent="-233363">
              <a:lnSpc>
                <a:spcPct val="100000"/>
              </a:lnSpc>
              <a:spcBef>
                <a:spcPts val="1200"/>
              </a:spcBef>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Accounts are usually accessible through 24-hour automated </a:t>
            </a:r>
            <a:b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teller machines </a:t>
            </a:r>
            <a:r>
              <a:rPr lang="en-US" altLang="en-US" sz="1600" dirty="0">
                <a:solidFill>
                  <a:srgbClr val="0026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ATMs</a:t>
            </a:r>
            <a:r>
              <a:rPr lang="en-US" altLang="en-US" sz="1600" dirty="0">
                <a:solidFill>
                  <a:srgbClr val="0026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a:t>
            </a:r>
          </a:p>
          <a:p>
            <a:pPr marL="233363" indent="-233363">
              <a:lnSpc>
                <a:spcPct val="100000"/>
              </a:lnSpc>
              <a:spcBef>
                <a:spcPts val="1200"/>
              </a:spcBef>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Interest rates are the same as passbook account.</a:t>
            </a:r>
          </a:p>
          <a:p>
            <a:pPr marL="233363" indent="-233363">
              <a:lnSpc>
                <a:spcPct val="100000"/>
              </a:lnSpc>
              <a:spcBef>
                <a:spcPts val="1200"/>
              </a:spcBef>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Funds are easily accessible.</a:t>
            </a:r>
          </a:p>
        </p:txBody>
      </p:sp>
      <p:sp>
        <p:nvSpPr>
          <p:cNvPr id="33" name="Text Placeholder 4">
            <a:extLst>
              <a:ext uri="{FF2B5EF4-FFF2-40B4-BE49-F238E27FC236}">
                <a16:creationId xmlns:a16="http://schemas.microsoft.com/office/drawing/2014/main" id="{8A61802F-69B7-0D46-94D2-89FD6C849883}"/>
              </a:ext>
            </a:extLst>
          </p:cNvPr>
          <p:cNvSpPr txBox="1">
            <a:spLocks/>
          </p:cNvSpPr>
          <p:nvPr/>
        </p:nvSpPr>
        <p:spPr>
          <a:xfrm>
            <a:off x="4998212" y="2283078"/>
            <a:ext cx="4541615"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sz="2000" dirty="0">
                <a:ea typeface="ＭＳ Ｐゴシック" panose="020B0600070205080204" pitchFamily="34" charset="-128"/>
              </a:rPr>
              <a:t>Statement account</a:t>
            </a:r>
          </a:p>
        </p:txBody>
      </p:sp>
      <p:sp>
        <p:nvSpPr>
          <p:cNvPr id="36" name="Text Placeholder 3">
            <a:extLst>
              <a:ext uri="{FF2B5EF4-FFF2-40B4-BE49-F238E27FC236}">
                <a16:creationId xmlns:a16="http://schemas.microsoft.com/office/drawing/2014/main" id="{77C3C1B1-458B-D146-9B29-DD54D49778F8}"/>
              </a:ext>
            </a:extLst>
          </p:cNvPr>
          <p:cNvSpPr txBox="1">
            <a:spLocks/>
          </p:cNvSpPr>
          <p:nvPr/>
        </p:nvSpPr>
        <p:spPr>
          <a:xfrm>
            <a:off x="10611678" y="2801352"/>
            <a:ext cx="3095176" cy="2852034"/>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92100" indent="-282575">
              <a:lnSpc>
                <a:spcPct val="100000"/>
              </a:lnSpc>
              <a:spcBef>
                <a:spcPts val="1200"/>
              </a:spcBef>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Combines benefits of checking and savings.</a:t>
            </a:r>
          </a:p>
          <a:p>
            <a:pPr marL="292100" indent="-282575">
              <a:lnSpc>
                <a:spcPct val="100000"/>
              </a:lnSpc>
              <a:spcBef>
                <a:spcPts val="1200"/>
              </a:spcBef>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Depositor earns interest </a:t>
            </a:r>
            <a:b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on any unused money in </a:t>
            </a:r>
            <a:b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their account.</a:t>
            </a:r>
          </a:p>
        </p:txBody>
      </p:sp>
      <p:sp>
        <p:nvSpPr>
          <p:cNvPr id="40" name="Text Placeholder 4">
            <a:extLst>
              <a:ext uri="{FF2B5EF4-FFF2-40B4-BE49-F238E27FC236}">
                <a16:creationId xmlns:a16="http://schemas.microsoft.com/office/drawing/2014/main" id="{6C3BAA4D-78E4-7E47-8D89-86918BC843DA}"/>
              </a:ext>
            </a:extLst>
          </p:cNvPr>
          <p:cNvSpPr txBox="1">
            <a:spLocks/>
          </p:cNvSpPr>
          <p:nvPr/>
        </p:nvSpPr>
        <p:spPr>
          <a:xfrm>
            <a:off x="9609323" y="2283078"/>
            <a:ext cx="4262252"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sz="2000" dirty="0">
                <a:ea typeface="ＭＳ Ｐゴシック" panose="020B0600070205080204" pitchFamily="34" charset="-128"/>
              </a:rPr>
              <a:t>Interest-earning checking account</a:t>
            </a:r>
          </a:p>
        </p:txBody>
      </p:sp>
      <p:sp>
        <p:nvSpPr>
          <p:cNvPr id="21" name="Text Placeholder 4">
            <a:extLst>
              <a:ext uri="{FF2B5EF4-FFF2-40B4-BE49-F238E27FC236}">
                <a16:creationId xmlns:a16="http://schemas.microsoft.com/office/drawing/2014/main" id="{73E4B1D1-F003-FB40-8C16-60B8703C7538}"/>
              </a:ext>
            </a:extLst>
          </p:cNvPr>
          <p:cNvSpPr txBox="1">
            <a:spLocks/>
          </p:cNvSpPr>
          <p:nvPr/>
        </p:nvSpPr>
        <p:spPr>
          <a:xfrm>
            <a:off x="342145" y="459462"/>
            <a:ext cx="13831055" cy="990782"/>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Types of savings accounts</a:t>
            </a:r>
          </a:p>
        </p:txBody>
      </p:sp>
      <p:grpSp>
        <p:nvGrpSpPr>
          <p:cNvPr id="30" name="Group 29">
            <a:extLst>
              <a:ext uri="{FF2B5EF4-FFF2-40B4-BE49-F238E27FC236}">
                <a16:creationId xmlns:a16="http://schemas.microsoft.com/office/drawing/2014/main" id="{F44CF263-7060-BE48-AC0F-743846136E3A}"/>
              </a:ext>
            </a:extLst>
          </p:cNvPr>
          <p:cNvGrpSpPr/>
          <p:nvPr/>
        </p:nvGrpSpPr>
        <p:grpSpPr>
          <a:xfrm>
            <a:off x="12762742" y="274837"/>
            <a:ext cx="1452485" cy="677176"/>
            <a:chOff x="12762742" y="274837"/>
            <a:chExt cx="1452485" cy="677176"/>
          </a:xfrm>
        </p:grpSpPr>
        <p:pic>
          <p:nvPicPr>
            <p:cNvPr id="31" name="Graphic 30">
              <a:extLst>
                <a:ext uri="{FF2B5EF4-FFF2-40B4-BE49-F238E27FC236}">
                  <a16:creationId xmlns:a16="http://schemas.microsoft.com/office/drawing/2014/main" id="{D5D46E0B-B1AE-1442-BC64-51A0103AF92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771839" y="274837"/>
              <a:ext cx="1413236" cy="677176"/>
            </a:xfrm>
            <a:prstGeom prst="rect">
              <a:avLst/>
            </a:prstGeom>
          </p:spPr>
        </p:pic>
        <p:sp>
          <p:nvSpPr>
            <p:cNvPr id="34" name="Text Placeholder 2">
              <a:extLst>
                <a:ext uri="{FF2B5EF4-FFF2-40B4-BE49-F238E27FC236}">
                  <a16:creationId xmlns:a16="http://schemas.microsoft.com/office/drawing/2014/main" id="{C3669C56-A16D-424A-B7D7-B92CF9E91136}"/>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Saving and</a:t>
              </a:r>
            </a:p>
            <a:p>
              <a:pPr>
                <a:lnSpc>
                  <a:spcPts val="1300"/>
                </a:lnSpc>
                <a:spcBef>
                  <a:spcPts val="0"/>
                </a:spcBef>
              </a:pPr>
              <a:r>
                <a:rPr lang="en-US" sz="1300" spc="-10" dirty="0">
                  <a:solidFill>
                    <a:srgbClr val="FFFFFF"/>
                  </a:solidFill>
                </a:rPr>
                <a:t>investing</a:t>
              </a:r>
            </a:p>
          </p:txBody>
        </p:sp>
        <p:sp>
          <p:nvSpPr>
            <p:cNvPr id="35" name="Text Placeholder 3">
              <a:extLst>
                <a:ext uri="{FF2B5EF4-FFF2-40B4-BE49-F238E27FC236}">
                  <a16:creationId xmlns:a16="http://schemas.microsoft.com/office/drawing/2014/main" id="{46819D37-5873-9944-B28B-5F00037BBE20}"/>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8</a:t>
              </a:r>
            </a:p>
          </p:txBody>
        </p:sp>
      </p:grpSp>
      <p:grpSp>
        <p:nvGrpSpPr>
          <p:cNvPr id="7" name="Group 6">
            <a:extLst>
              <a:ext uri="{FF2B5EF4-FFF2-40B4-BE49-F238E27FC236}">
                <a16:creationId xmlns:a16="http://schemas.microsoft.com/office/drawing/2014/main" id="{7D370F7B-11D7-B647-A29C-14295087F43F}"/>
              </a:ext>
            </a:extLst>
          </p:cNvPr>
          <p:cNvGrpSpPr/>
          <p:nvPr/>
        </p:nvGrpSpPr>
        <p:grpSpPr>
          <a:xfrm>
            <a:off x="9713156" y="2868705"/>
            <a:ext cx="716390" cy="716390"/>
            <a:chOff x="9713156" y="2895286"/>
            <a:chExt cx="1035050" cy="1035050"/>
          </a:xfrm>
        </p:grpSpPr>
        <p:sp>
          <p:nvSpPr>
            <p:cNvPr id="44" name="Oval 43">
              <a:extLst>
                <a:ext uri="{FF2B5EF4-FFF2-40B4-BE49-F238E27FC236}">
                  <a16:creationId xmlns:a16="http://schemas.microsoft.com/office/drawing/2014/main" id="{C52FB7AB-3409-474A-A4F4-188073C23D6F}"/>
                </a:ext>
              </a:extLst>
            </p:cNvPr>
            <p:cNvSpPr/>
            <p:nvPr/>
          </p:nvSpPr>
          <p:spPr>
            <a:xfrm>
              <a:off x="9713156" y="2895286"/>
              <a:ext cx="1035050" cy="10350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a:extLst>
                <a:ext uri="{FF2B5EF4-FFF2-40B4-BE49-F238E27FC236}">
                  <a16:creationId xmlns:a16="http://schemas.microsoft.com/office/drawing/2014/main" id="{011916D6-F9B8-E94C-A8CE-CFEF3EFE5DC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34867" y="3114312"/>
              <a:ext cx="591627" cy="591627"/>
            </a:xfrm>
            <a:prstGeom prst="rect">
              <a:avLst/>
            </a:prstGeom>
          </p:spPr>
        </p:pic>
      </p:grpSp>
      <p:grpSp>
        <p:nvGrpSpPr>
          <p:cNvPr id="5" name="Group 4">
            <a:extLst>
              <a:ext uri="{FF2B5EF4-FFF2-40B4-BE49-F238E27FC236}">
                <a16:creationId xmlns:a16="http://schemas.microsoft.com/office/drawing/2014/main" id="{9E3AFA9A-0C8D-CB4E-86DD-D938CF63F825}"/>
              </a:ext>
            </a:extLst>
          </p:cNvPr>
          <p:cNvGrpSpPr/>
          <p:nvPr/>
        </p:nvGrpSpPr>
        <p:grpSpPr>
          <a:xfrm>
            <a:off x="5096173" y="2868705"/>
            <a:ext cx="716390" cy="716390"/>
            <a:chOff x="5096173" y="2895286"/>
            <a:chExt cx="1035050" cy="1035050"/>
          </a:xfrm>
        </p:grpSpPr>
        <p:sp>
          <p:nvSpPr>
            <p:cNvPr id="41" name="Oval 40">
              <a:extLst>
                <a:ext uri="{FF2B5EF4-FFF2-40B4-BE49-F238E27FC236}">
                  <a16:creationId xmlns:a16="http://schemas.microsoft.com/office/drawing/2014/main" id="{CB1013BB-57EA-E84A-B71F-71E24ABBA581}"/>
                </a:ext>
              </a:extLst>
            </p:cNvPr>
            <p:cNvSpPr/>
            <p:nvPr/>
          </p:nvSpPr>
          <p:spPr>
            <a:xfrm>
              <a:off x="5096173" y="2895286"/>
              <a:ext cx="1035050" cy="10350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Graphic 28">
              <a:extLst>
                <a:ext uri="{FF2B5EF4-FFF2-40B4-BE49-F238E27FC236}">
                  <a16:creationId xmlns:a16="http://schemas.microsoft.com/office/drawing/2014/main" id="{A7CF239D-F750-1C43-8D8D-531ED2924D1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339739" y="3119640"/>
              <a:ext cx="523125" cy="629304"/>
            </a:xfrm>
            <a:prstGeom prst="rect">
              <a:avLst/>
            </a:prstGeom>
          </p:spPr>
        </p:pic>
      </p:grpSp>
      <p:grpSp>
        <p:nvGrpSpPr>
          <p:cNvPr id="4" name="Group 3">
            <a:extLst>
              <a:ext uri="{FF2B5EF4-FFF2-40B4-BE49-F238E27FC236}">
                <a16:creationId xmlns:a16="http://schemas.microsoft.com/office/drawing/2014/main" id="{E9A6695A-6149-7E4E-A59D-E53117D78BCB}"/>
              </a:ext>
            </a:extLst>
          </p:cNvPr>
          <p:cNvGrpSpPr/>
          <p:nvPr/>
        </p:nvGrpSpPr>
        <p:grpSpPr>
          <a:xfrm>
            <a:off x="455002" y="2868705"/>
            <a:ext cx="716390" cy="716390"/>
            <a:chOff x="455002" y="2895286"/>
            <a:chExt cx="1035050" cy="1035050"/>
          </a:xfrm>
        </p:grpSpPr>
        <p:sp>
          <p:nvSpPr>
            <p:cNvPr id="37" name="Oval 36">
              <a:extLst>
                <a:ext uri="{FF2B5EF4-FFF2-40B4-BE49-F238E27FC236}">
                  <a16:creationId xmlns:a16="http://schemas.microsoft.com/office/drawing/2014/main" id="{C362FF28-9B56-4B4B-8F32-B748261D2181}"/>
                </a:ext>
              </a:extLst>
            </p:cNvPr>
            <p:cNvSpPr/>
            <p:nvPr/>
          </p:nvSpPr>
          <p:spPr>
            <a:xfrm>
              <a:off x="455002" y="2895286"/>
              <a:ext cx="1035050" cy="10350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a:extLst>
                <a:ext uri="{FF2B5EF4-FFF2-40B4-BE49-F238E27FC236}">
                  <a16:creationId xmlns:a16="http://schemas.microsoft.com/office/drawing/2014/main" id="{257748F5-C958-F443-889B-86A7B58DAC2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66886" y="3209989"/>
              <a:ext cx="611652" cy="390149"/>
            </a:xfrm>
            <a:prstGeom prst="rect">
              <a:avLst/>
            </a:prstGeom>
          </p:spPr>
        </p:pic>
      </p:grpSp>
      <p:cxnSp>
        <p:nvCxnSpPr>
          <p:cNvPr id="3" name="Straight Connector 2">
            <a:extLst>
              <a:ext uri="{FF2B5EF4-FFF2-40B4-BE49-F238E27FC236}">
                <a16:creationId xmlns:a16="http://schemas.microsoft.com/office/drawing/2014/main" id="{54BC4183-F260-DFC1-8A8E-C252928067F1}"/>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55840033-AFB2-89F3-5F62-0B85294F0E3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838939" y="7528334"/>
            <a:ext cx="570886" cy="380591"/>
          </a:xfrm>
          <a:prstGeom prst="rect">
            <a:avLst/>
          </a:prstGeom>
        </p:spPr>
      </p:pic>
    </p:spTree>
    <p:extLst>
      <p:ext uri="{BB962C8B-B14F-4D97-AF65-F5344CB8AC3E}">
        <p14:creationId xmlns:p14="http://schemas.microsoft.com/office/powerpoint/2010/main" val="1079926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F8DDB8-BD70-4646-A7DE-6170BAA9D30F}"/>
              </a:ext>
            </a:extLst>
          </p:cNvPr>
          <p:cNvGraphicFramePr>
            <a:graphicFrameLocks noChangeAspect="1"/>
          </p:cNvGraphicFramePr>
          <p:nvPr>
            <p:custDataLst>
              <p:tags r:id="rId2"/>
            </p:custDataLst>
            <p:extLst>
              <p:ext uri="{D42A27DB-BD31-4B8C-83A1-F6EECF244321}">
                <p14:modId xmlns:p14="http://schemas.microsoft.com/office/powerpoint/2010/main" val="410814521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49858" name="think-cell Slide" r:id="rId5" imgW="7772400" imgH="10058400" progId="TCLayout.ActiveDocument.1">
                  <p:embed/>
                </p:oleObj>
              </mc:Choice>
              <mc:Fallback>
                <p:oleObj name="think-cell Slide" r:id="rId5" imgW="7772400" imgH="10058400" progId="TCLayout.ActiveDocument.1">
                  <p:embed/>
                  <p:pic>
                    <p:nvPicPr>
                      <p:cNvPr id="0" name=""/>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5</a:t>
            </a:fld>
            <a:endParaRPr lang="en-US" dirty="0">
              <a:latin typeface="Segoe UI" panose="020B0502040204020203" pitchFamily="34" charset="0"/>
              <a:sym typeface="Segoe UI" panose="020B0502040204020203" pitchFamily="34" charset="0"/>
            </a:endParaRPr>
          </a:p>
        </p:txBody>
      </p:sp>
      <p:cxnSp>
        <p:nvCxnSpPr>
          <p:cNvPr id="9" name="Straight Connector 8">
            <a:extLst>
              <a:ext uri="{FF2B5EF4-FFF2-40B4-BE49-F238E27FC236}">
                <a16:creationId xmlns:a16="http://schemas.microsoft.com/office/drawing/2014/main" id="{70EFD61B-D907-6B4A-843E-C4496ECA27EF}"/>
              </a:ext>
            </a:extLst>
          </p:cNvPr>
          <p:cNvCxnSpPr>
            <a:cxnSpLocks/>
          </p:cNvCxnSpPr>
          <p:nvPr/>
        </p:nvCxnSpPr>
        <p:spPr>
          <a:xfrm>
            <a:off x="457201" y="2218147"/>
            <a:ext cx="13715999"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3">
            <a:extLst>
              <a:ext uri="{FF2B5EF4-FFF2-40B4-BE49-F238E27FC236}">
                <a16:creationId xmlns:a16="http://schemas.microsoft.com/office/drawing/2014/main" id="{40B2C636-D498-4942-9C59-4E9C62AE7B24}"/>
              </a:ext>
            </a:extLst>
          </p:cNvPr>
          <p:cNvSpPr txBox="1">
            <a:spLocks/>
          </p:cNvSpPr>
          <p:nvPr/>
        </p:nvSpPr>
        <p:spPr>
          <a:xfrm>
            <a:off x="1395153" y="2783065"/>
            <a:ext cx="3053227" cy="28520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92100" indent="-292100">
              <a:lnSpc>
                <a:spcPct val="100000"/>
              </a:lnSpc>
              <a:spcBef>
                <a:spcPts val="800"/>
              </a:spcBef>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No risk</a:t>
            </a:r>
          </a:p>
          <a:p>
            <a:pPr marL="292100" indent="-292100">
              <a:lnSpc>
                <a:spcPct val="100000"/>
              </a:lnSpc>
              <a:spcBef>
                <a:spcPts val="800"/>
              </a:spcBef>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Simple</a:t>
            </a:r>
          </a:p>
          <a:p>
            <a:pPr marL="292100" indent="-292100">
              <a:lnSpc>
                <a:spcPct val="100000"/>
              </a:lnSpc>
              <a:spcBef>
                <a:spcPts val="800"/>
              </a:spcBef>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No fees</a:t>
            </a:r>
          </a:p>
          <a:p>
            <a:pPr marL="292100" indent="-292100">
              <a:lnSpc>
                <a:spcPct val="100000"/>
              </a:lnSpc>
              <a:spcBef>
                <a:spcPts val="800"/>
              </a:spcBef>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Offers higher interest rates than savings accounts.</a:t>
            </a:r>
          </a:p>
        </p:txBody>
      </p:sp>
      <p:sp>
        <p:nvSpPr>
          <p:cNvPr id="19" name="Text Placeholder 4">
            <a:extLst>
              <a:ext uri="{FF2B5EF4-FFF2-40B4-BE49-F238E27FC236}">
                <a16:creationId xmlns:a16="http://schemas.microsoft.com/office/drawing/2014/main" id="{6417586D-731A-984B-A298-311D04597A0B}"/>
              </a:ext>
            </a:extLst>
          </p:cNvPr>
          <p:cNvSpPr txBox="1">
            <a:spLocks/>
          </p:cNvSpPr>
          <p:nvPr/>
        </p:nvSpPr>
        <p:spPr>
          <a:xfrm>
            <a:off x="387102" y="2283078"/>
            <a:ext cx="4541615"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sz="2000" dirty="0">
                <a:ea typeface="ＭＳ Ｐゴシック" panose="020B0600070205080204" pitchFamily="34" charset="-128"/>
              </a:rPr>
              <a:t>Benefits</a:t>
            </a:r>
          </a:p>
        </p:txBody>
      </p:sp>
      <p:sp>
        <p:nvSpPr>
          <p:cNvPr id="28" name="Footer Placeholder 3">
            <a:extLst>
              <a:ext uri="{FF2B5EF4-FFF2-40B4-BE49-F238E27FC236}">
                <a16:creationId xmlns:a16="http://schemas.microsoft.com/office/drawing/2014/main" id="{409F8553-6384-C14E-A427-E3314C218EB7}"/>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Saving and investing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grpSp>
        <p:nvGrpSpPr>
          <p:cNvPr id="12" name="Group 11">
            <a:extLst>
              <a:ext uri="{FF2B5EF4-FFF2-40B4-BE49-F238E27FC236}">
                <a16:creationId xmlns:a16="http://schemas.microsoft.com/office/drawing/2014/main" id="{DCC75536-DB09-3548-A9CA-707EC1F140AF}"/>
              </a:ext>
            </a:extLst>
          </p:cNvPr>
          <p:cNvGrpSpPr/>
          <p:nvPr/>
        </p:nvGrpSpPr>
        <p:grpSpPr>
          <a:xfrm>
            <a:off x="4474956" y="2324100"/>
            <a:ext cx="4632044" cy="4838701"/>
            <a:chOff x="4928718" y="2324099"/>
            <a:chExt cx="4632044" cy="4000501"/>
          </a:xfrm>
        </p:grpSpPr>
        <p:cxnSp>
          <p:nvCxnSpPr>
            <p:cNvPr id="20" name="Straight Connector 19">
              <a:extLst>
                <a:ext uri="{FF2B5EF4-FFF2-40B4-BE49-F238E27FC236}">
                  <a16:creationId xmlns:a16="http://schemas.microsoft.com/office/drawing/2014/main" id="{A6B354A3-375C-F04D-85C5-47BBBFB5F19A}"/>
                </a:ext>
              </a:extLst>
            </p:cNvPr>
            <p:cNvCxnSpPr>
              <a:cxnSpLocks/>
            </p:cNvCxnSpPr>
            <p:nvPr/>
          </p:nvCxnSpPr>
          <p:spPr>
            <a:xfrm>
              <a:off x="9530862" y="2324099"/>
              <a:ext cx="29900" cy="4000501"/>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C85E0CE-0DDB-8841-BC5B-2DB8580D9B4E}"/>
                </a:ext>
              </a:extLst>
            </p:cNvPr>
            <p:cNvCxnSpPr>
              <a:cxnSpLocks/>
            </p:cNvCxnSpPr>
            <p:nvPr/>
          </p:nvCxnSpPr>
          <p:spPr>
            <a:xfrm>
              <a:off x="4928718" y="2324100"/>
              <a:ext cx="0" cy="40005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grpSp>
      <p:sp>
        <p:nvSpPr>
          <p:cNvPr id="27" name="Text Placeholder 3">
            <a:extLst>
              <a:ext uri="{FF2B5EF4-FFF2-40B4-BE49-F238E27FC236}">
                <a16:creationId xmlns:a16="http://schemas.microsoft.com/office/drawing/2014/main" id="{0A6498AF-394E-E04A-A84F-C69623D14229}"/>
              </a:ext>
            </a:extLst>
          </p:cNvPr>
          <p:cNvSpPr txBox="1">
            <a:spLocks/>
          </p:cNvSpPr>
          <p:nvPr/>
        </p:nvSpPr>
        <p:spPr>
          <a:xfrm>
            <a:off x="5564274" y="2783064"/>
            <a:ext cx="3380995" cy="2852033"/>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92100" indent="-292100">
              <a:lnSpc>
                <a:spcPct val="100000"/>
              </a:lnSpc>
              <a:spcBef>
                <a:spcPts val="800"/>
              </a:spcBef>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Restricted access to your money</a:t>
            </a:r>
          </a:p>
          <a:p>
            <a:pPr marL="292100" indent="-292100">
              <a:lnSpc>
                <a:spcPct val="100000"/>
              </a:lnSpc>
              <a:spcBef>
                <a:spcPts val="800"/>
              </a:spcBef>
            </a:pP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Withdrawal penalty if cashed before expiration date </a:t>
            </a:r>
            <a:r>
              <a:rPr lang="en-US" altLang="en-US" sz="1600" dirty="0">
                <a:solidFill>
                  <a:srgbClr val="0026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sz="16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penalty might be higher than the interest earned</a:t>
            </a:r>
            <a:r>
              <a:rPr lang="en-US" altLang="en-US" sz="1600" dirty="0">
                <a:solidFill>
                  <a:srgbClr val="002677"/>
                </a:solidFill>
                <a:latin typeface="Segoe UI Historic" panose="020B0502040204020203" pitchFamily="34" charset="0"/>
                <a:ea typeface="Segoe UI Historic" panose="020B0502040204020203" pitchFamily="34" charset="0"/>
                <a:cs typeface="Segoe UI Historic" panose="020B0502040204020203" pitchFamily="34" charset="0"/>
              </a:rPr>
              <a:t>)</a:t>
            </a:r>
          </a:p>
        </p:txBody>
      </p:sp>
      <p:sp>
        <p:nvSpPr>
          <p:cNvPr id="33" name="Text Placeholder 4">
            <a:extLst>
              <a:ext uri="{FF2B5EF4-FFF2-40B4-BE49-F238E27FC236}">
                <a16:creationId xmlns:a16="http://schemas.microsoft.com/office/drawing/2014/main" id="{8A61802F-69B7-0D46-94D2-89FD6C849883}"/>
              </a:ext>
            </a:extLst>
          </p:cNvPr>
          <p:cNvSpPr txBox="1">
            <a:spLocks/>
          </p:cNvSpPr>
          <p:nvPr/>
        </p:nvSpPr>
        <p:spPr>
          <a:xfrm>
            <a:off x="4535485" y="2283078"/>
            <a:ext cx="4541615"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sz="2000" dirty="0">
                <a:ea typeface="ＭＳ Ｐゴシック" panose="020B0600070205080204" pitchFamily="34" charset="-128"/>
              </a:rPr>
              <a:t>Trade-offs</a:t>
            </a:r>
          </a:p>
        </p:txBody>
      </p:sp>
      <p:sp>
        <p:nvSpPr>
          <p:cNvPr id="36" name="Text Placeholder 3">
            <a:extLst>
              <a:ext uri="{FF2B5EF4-FFF2-40B4-BE49-F238E27FC236}">
                <a16:creationId xmlns:a16="http://schemas.microsoft.com/office/drawing/2014/main" id="{77C3C1B1-458B-D146-9B29-DD54D49778F8}"/>
              </a:ext>
            </a:extLst>
          </p:cNvPr>
          <p:cNvSpPr txBox="1">
            <a:spLocks/>
          </p:cNvSpPr>
          <p:nvPr/>
        </p:nvSpPr>
        <p:spPr>
          <a:xfrm>
            <a:off x="10164275" y="2783064"/>
            <a:ext cx="3981493" cy="4547357"/>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92100" indent="-292100">
              <a:lnSpc>
                <a:spcPct val="100000"/>
              </a:lnSpc>
              <a:spcBef>
                <a:spcPts val="800"/>
              </a:spcBef>
            </a:pPr>
            <a:r>
              <a:rPr lang="en-US" altLang="en-US" sz="1600" b="1" spc="-2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Rising-rate CDs </a:t>
            </a:r>
            <a:r>
              <a:rPr lang="en-US" altLang="en-US" sz="1600" spc="-2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with higher rates </a:t>
            </a:r>
            <a:br>
              <a:rPr lang="en-US" altLang="en-US" sz="1600" spc="-2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600" spc="-2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at various intervals, such as every </a:t>
            </a:r>
            <a:br>
              <a:rPr lang="en-US" altLang="en-US" sz="1600" spc="-2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600" spc="-2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6 months</a:t>
            </a:r>
          </a:p>
          <a:p>
            <a:pPr marL="292100" indent="-292100">
              <a:lnSpc>
                <a:spcPct val="100000"/>
              </a:lnSpc>
              <a:spcBef>
                <a:spcPts val="800"/>
              </a:spcBef>
            </a:pPr>
            <a:r>
              <a:rPr lang="en-US" altLang="en-US" sz="1600" b="1" spc="-2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Stock-indexed CDs </a:t>
            </a:r>
            <a:r>
              <a:rPr lang="en-US" altLang="en-US" sz="1600" spc="-2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with earnings based on the stock market</a:t>
            </a:r>
          </a:p>
          <a:p>
            <a:pPr marL="292100" indent="-292100">
              <a:lnSpc>
                <a:spcPct val="100000"/>
              </a:lnSpc>
              <a:spcBef>
                <a:spcPts val="800"/>
              </a:spcBef>
            </a:pPr>
            <a:r>
              <a:rPr lang="en-US" altLang="en-US" sz="1600" b="1" spc="-2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Callable CDs </a:t>
            </a:r>
            <a:r>
              <a:rPr lang="en-US" altLang="en-US" sz="1600" spc="-2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with higher rates and long-term maturities, as high as </a:t>
            </a:r>
            <a:br>
              <a:rPr lang="en-US" altLang="en-US" sz="1600" spc="-2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600" spc="-2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10-15 years; however, the bank may “call” the account after a stipulated period, such as 1 or 2 years, if interest rates drop</a:t>
            </a:r>
          </a:p>
          <a:p>
            <a:pPr marL="292100" indent="-292100">
              <a:lnSpc>
                <a:spcPct val="100000"/>
              </a:lnSpc>
              <a:spcBef>
                <a:spcPts val="800"/>
              </a:spcBef>
            </a:pPr>
            <a:r>
              <a:rPr lang="en-US" altLang="en-US" sz="1600" b="1" spc="-2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Global CDs </a:t>
            </a:r>
            <a:r>
              <a:rPr lang="en-US" altLang="en-US" sz="1600" spc="-2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combine higher interest with a hedge on future changes in the dollar compared to other currencies</a:t>
            </a:r>
          </a:p>
          <a:p>
            <a:pPr marL="292100" indent="-292100">
              <a:lnSpc>
                <a:spcPct val="100000"/>
              </a:lnSpc>
              <a:spcBef>
                <a:spcPts val="800"/>
              </a:spcBef>
            </a:pPr>
            <a:r>
              <a:rPr lang="en-US" altLang="en-US" sz="1600" b="1" spc="-2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Promotional CDs </a:t>
            </a:r>
            <a:r>
              <a:rPr lang="en-US" altLang="en-US" sz="1600" spc="-2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attempt to attract savers with gifts or special rates</a:t>
            </a:r>
          </a:p>
        </p:txBody>
      </p:sp>
      <p:sp>
        <p:nvSpPr>
          <p:cNvPr id="40" name="Text Placeholder 4">
            <a:extLst>
              <a:ext uri="{FF2B5EF4-FFF2-40B4-BE49-F238E27FC236}">
                <a16:creationId xmlns:a16="http://schemas.microsoft.com/office/drawing/2014/main" id="{6C3BAA4D-78E4-7E47-8D89-86918BC843DA}"/>
              </a:ext>
            </a:extLst>
          </p:cNvPr>
          <p:cNvSpPr txBox="1">
            <a:spLocks/>
          </p:cNvSpPr>
          <p:nvPr/>
        </p:nvSpPr>
        <p:spPr>
          <a:xfrm>
            <a:off x="9137630" y="2283078"/>
            <a:ext cx="4541615"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sz="2000" dirty="0">
                <a:ea typeface="ＭＳ Ｐゴシック" panose="020B0600070205080204" pitchFamily="34" charset="-128"/>
              </a:rPr>
              <a:t>Types of certificates of deposit</a:t>
            </a:r>
          </a:p>
        </p:txBody>
      </p:sp>
      <p:sp>
        <p:nvSpPr>
          <p:cNvPr id="21" name="Text Placeholder 4">
            <a:extLst>
              <a:ext uri="{FF2B5EF4-FFF2-40B4-BE49-F238E27FC236}">
                <a16:creationId xmlns:a16="http://schemas.microsoft.com/office/drawing/2014/main" id="{73E4B1D1-F003-FB40-8C16-60B8703C7538}"/>
              </a:ext>
            </a:extLst>
          </p:cNvPr>
          <p:cNvSpPr txBox="1">
            <a:spLocks/>
          </p:cNvSpPr>
          <p:nvPr/>
        </p:nvSpPr>
        <p:spPr>
          <a:xfrm>
            <a:off x="342145" y="459462"/>
            <a:ext cx="13831055" cy="655479"/>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Certificates of Deposit </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dirty="0"/>
              <a:t>CDs</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a:t>
            </a:r>
          </a:p>
        </p:txBody>
      </p:sp>
      <p:grpSp>
        <p:nvGrpSpPr>
          <p:cNvPr id="3" name="Group 2">
            <a:extLst>
              <a:ext uri="{FF2B5EF4-FFF2-40B4-BE49-F238E27FC236}">
                <a16:creationId xmlns:a16="http://schemas.microsoft.com/office/drawing/2014/main" id="{9AE1EDDC-F023-F945-AA4D-DFA97012206B}"/>
              </a:ext>
            </a:extLst>
          </p:cNvPr>
          <p:cNvGrpSpPr/>
          <p:nvPr/>
        </p:nvGrpSpPr>
        <p:grpSpPr>
          <a:xfrm>
            <a:off x="455003" y="2866789"/>
            <a:ext cx="717962" cy="717962"/>
            <a:chOff x="455002" y="2895286"/>
            <a:chExt cx="1035050" cy="1035050"/>
          </a:xfrm>
        </p:grpSpPr>
        <p:sp>
          <p:nvSpPr>
            <p:cNvPr id="35" name="Oval 34">
              <a:extLst>
                <a:ext uri="{FF2B5EF4-FFF2-40B4-BE49-F238E27FC236}">
                  <a16:creationId xmlns:a16="http://schemas.microsoft.com/office/drawing/2014/main" id="{069B5FE3-FD4E-064F-ADFA-3E8DD7589A55}"/>
                </a:ext>
              </a:extLst>
            </p:cNvPr>
            <p:cNvSpPr/>
            <p:nvPr/>
          </p:nvSpPr>
          <p:spPr>
            <a:xfrm>
              <a:off x="455002" y="2895286"/>
              <a:ext cx="1035050" cy="10350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1C372EC8-2223-CB49-95B7-3EB59D00A3B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80626" y="3092824"/>
              <a:ext cx="572043" cy="569688"/>
            </a:xfrm>
            <a:prstGeom prst="rect">
              <a:avLst/>
            </a:prstGeom>
          </p:spPr>
        </p:pic>
      </p:grpSp>
      <p:sp>
        <p:nvSpPr>
          <p:cNvPr id="23" name="Text Placeholder 1">
            <a:extLst>
              <a:ext uri="{FF2B5EF4-FFF2-40B4-BE49-F238E27FC236}">
                <a16:creationId xmlns:a16="http://schemas.microsoft.com/office/drawing/2014/main" id="{89EE6BF7-6C44-0F43-B46E-2CA4FF47B74B}"/>
              </a:ext>
            </a:extLst>
          </p:cNvPr>
          <p:cNvSpPr>
            <a:spLocks noGrp="1"/>
          </p:cNvSpPr>
          <p:nvPr>
            <p:ph type="body" sz="quarter" idx="12"/>
          </p:nvPr>
        </p:nvSpPr>
        <p:spPr>
          <a:xfrm>
            <a:off x="382128" y="1247905"/>
            <a:ext cx="13486272" cy="998947"/>
          </a:xfrm>
        </p:spPr>
        <p:txBody>
          <a:bodyPr/>
          <a:lstStyle/>
          <a:p>
            <a:pPr>
              <a:lnSpc>
                <a:spcPct val="100000"/>
              </a:lnSpc>
              <a:spcBef>
                <a:spcPts val="800"/>
              </a:spcBef>
            </a:pPr>
            <a:r>
              <a:rPr lang="en-US" sz="2000" dirty="0">
                <a:solidFill>
                  <a:srgbClr val="3369FF"/>
                </a:solidFill>
              </a:rPr>
              <a:t>What they are and how they work</a:t>
            </a:r>
          </a:p>
          <a:p>
            <a:pPr>
              <a:lnSpc>
                <a:spcPct val="100000"/>
              </a:lnSpc>
              <a:spcBef>
                <a:spcPts val="800"/>
              </a:spcBef>
            </a:pPr>
            <a:r>
              <a:rPr lang="en-US" altLang="en-US" sz="2000" b="0" dirty="0">
                <a:solidFill>
                  <a:srgbClr val="3369FF"/>
                </a:solidFill>
                <a:ea typeface="ＭＳ Ｐゴシック" panose="020B0600070205080204" pitchFamily="34" charset="-128"/>
              </a:rPr>
              <a:t>Bank pays a fixed amount of interest for a fixed amount of money during a fixed amount of time.</a:t>
            </a:r>
            <a:endParaRPr lang="en-US" sz="2000" b="0" dirty="0">
              <a:solidFill>
                <a:srgbClr val="3369FF"/>
              </a:solidFill>
              <a:latin typeface="Segoe UI" panose="020B0502040204020203" pitchFamily="34" charset="0"/>
              <a:sym typeface="Segoe UI" panose="020B0502040204020203" pitchFamily="34" charset="0"/>
            </a:endParaRPr>
          </a:p>
        </p:txBody>
      </p:sp>
      <p:grpSp>
        <p:nvGrpSpPr>
          <p:cNvPr id="5" name="Group 4">
            <a:extLst>
              <a:ext uri="{FF2B5EF4-FFF2-40B4-BE49-F238E27FC236}">
                <a16:creationId xmlns:a16="http://schemas.microsoft.com/office/drawing/2014/main" id="{9881AFA5-8C97-C34D-8981-4487F649927A}"/>
              </a:ext>
            </a:extLst>
          </p:cNvPr>
          <p:cNvGrpSpPr/>
          <p:nvPr/>
        </p:nvGrpSpPr>
        <p:grpSpPr>
          <a:xfrm>
            <a:off x="4624124" y="2866466"/>
            <a:ext cx="718215" cy="718215"/>
            <a:chOff x="5096173" y="2895286"/>
            <a:chExt cx="1035050" cy="1035050"/>
          </a:xfrm>
        </p:grpSpPr>
        <p:sp>
          <p:nvSpPr>
            <p:cNvPr id="37" name="Oval 36">
              <a:extLst>
                <a:ext uri="{FF2B5EF4-FFF2-40B4-BE49-F238E27FC236}">
                  <a16:creationId xmlns:a16="http://schemas.microsoft.com/office/drawing/2014/main" id="{2C8D1703-0414-994E-9B60-54AC7A0DAECF}"/>
                </a:ext>
              </a:extLst>
            </p:cNvPr>
            <p:cNvSpPr/>
            <p:nvPr/>
          </p:nvSpPr>
          <p:spPr>
            <a:xfrm>
              <a:off x="5096173" y="2895286"/>
              <a:ext cx="1035050" cy="10350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a:extLst>
                <a:ext uri="{FF2B5EF4-FFF2-40B4-BE49-F238E27FC236}">
                  <a16:creationId xmlns:a16="http://schemas.microsoft.com/office/drawing/2014/main" id="{6E93509A-7F14-CC4D-8A25-254EC27AD4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97183" y="2999698"/>
              <a:ext cx="828231" cy="828231"/>
            </a:xfrm>
            <a:prstGeom prst="rect">
              <a:avLst/>
            </a:prstGeom>
          </p:spPr>
        </p:pic>
      </p:grpSp>
      <p:grpSp>
        <p:nvGrpSpPr>
          <p:cNvPr id="8" name="Group 7">
            <a:extLst>
              <a:ext uri="{FF2B5EF4-FFF2-40B4-BE49-F238E27FC236}">
                <a16:creationId xmlns:a16="http://schemas.microsoft.com/office/drawing/2014/main" id="{49E6DCD7-4E01-9847-AAAF-9CF6657DA8C0}"/>
              </a:ext>
            </a:extLst>
          </p:cNvPr>
          <p:cNvGrpSpPr/>
          <p:nvPr/>
        </p:nvGrpSpPr>
        <p:grpSpPr>
          <a:xfrm>
            <a:off x="9222998" y="2868392"/>
            <a:ext cx="716703" cy="716703"/>
            <a:chOff x="9704191" y="2895286"/>
            <a:chExt cx="1035050" cy="1035050"/>
          </a:xfrm>
        </p:grpSpPr>
        <p:sp>
          <p:nvSpPr>
            <p:cNvPr id="38" name="Oval 37">
              <a:extLst>
                <a:ext uri="{FF2B5EF4-FFF2-40B4-BE49-F238E27FC236}">
                  <a16:creationId xmlns:a16="http://schemas.microsoft.com/office/drawing/2014/main" id="{9598F7A7-44BE-2342-87E0-0FE8EC8C7BA5}"/>
                </a:ext>
              </a:extLst>
            </p:cNvPr>
            <p:cNvSpPr/>
            <p:nvPr/>
          </p:nvSpPr>
          <p:spPr>
            <a:xfrm>
              <a:off x="9704191" y="2895286"/>
              <a:ext cx="1035050" cy="10350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D00A5F48-3AAA-F84B-A7C6-C7A113D42D3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45725" y="2972626"/>
              <a:ext cx="751981" cy="751981"/>
            </a:xfrm>
            <a:prstGeom prst="rect">
              <a:avLst/>
            </a:prstGeom>
          </p:spPr>
        </p:pic>
      </p:grpSp>
      <p:grpSp>
        <p:nvGrpSpPr>
          <p:cNvPr id="29" name="Group 28">
            <a:extLst>
              <a:ext uri="{FF2B5EF4-FFF2-40B4-BE49-F238E27FC236}">
                <a16:creationId xmlns:a16="http://schemas.microsoft.com/office/drawing/2014/main" id="{FCBF00C2-8F7A-8A44-86A7-4553F13AF807}"/>
              </a:ext>
            </a:extLst>
          </p:cNvPr>
          <p:cNvGrpSpPr/>
          <p:nvPr/>
        </p:nvGrpSpPr>
        <p:grpSpPr>
          <a:xfrm>
            <a:off x="12762742" y="274837"/>
            <a:ext cx="1452485" cy="677176"/>
            <a:chOff x="12762742" y="274837"/>
            <a:chExt cx="1452485" cy="677176"/>
          </a:xfrm>
        </p:grpSpPr>
        <p:pic>
          <p:nvPicPr>
            <p:cNvPr id="30" name="Graphic 29">
              <a:extLst>
                <a:ext uri="{FF2B5EF4-FFF2-40B4-BE49-F238E27FC236}">
                  <a16:creationId xmlns:a16="http://schemas.microsoft.com/office/drawing/2014/main" id="{144514AA-6938-4D41-AF61-2A29A7DE006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2771839" y="274837"/>
              <a:ext cx="1413236" cy="677176"/>
            </a:xfrm>
            <a:prstGeom prst="rect">
              <a:avLst/>
            </a:prstGeom>
          </p:spPr>
        </p:pic>
        <p:sp>
          <p:nvSpPr>
            <p:cNvPr id="31" name="Text Placeholder 2">
              <a:extLst>
                <a:ext uri="{FF2B5EF4-FFF2-40B4-BE49-F238E27FC236}">
                  <a16:creationId xmlns:a16="http://schemas.microsoft.com/office/drawing/2014/main" id="{D8FC0193-580B-CF4F-BB22-CAEC0EE6F4B0}"/>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Saving and</a:t>
              </a:r>
            </a:p>
            <a:p>
              <a:pPr>
                <a:lnSpc>
                  <a:spcPts val="1300"/>
                </a:lnSpc>
                <a:spcBef>
                  <a:spcPts val="0"/>
                </a:spcBef>
              </a:pPr>
              <a:r>
                <a:rPr lang="en-US" sz="1300" spc="-10" dirty="0">
                  <a:solidFill>
                    <a:srgbClr val="FFFFFF"/>
                  </a:solidFill>
                </a:rPr>
                <a:t>investing</a:t>
              </a:r>
            </a:p>
          </p:txBody>
        </p:sp>
        <p:sp>
          <p:nvSpPr>
            <p:cNvPr id="32" name="Text Placeholder 3">
              <a:extLst>
                <a:ext uri="{FF2B5EF4-FFF2-40B4-BE49-F238E27FC236}">
                  <a16:creationId xmlns:a16="http://schemas.microsoft.com/office/drawing/2014/main" id="{105988F5-9699-7845-923C-DBF4EE6DF8EE}"/>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8</a:t>
              </a:r>
            </a:p>
          </p:txBody>
        </p:sp>
      </p:grpSp>
      <p:cxnSp>
        <p:nvCxnSpPr>
          <p:cNvPr id="10" name="Straight Connector 9">
            <a:extLst>
              <a:ext uri="{FF2B5EF4-FFF2-40B4-BE49-F238E27FC236}">
                <a16:creationId xmlns:a16="http://schemas.microsoft.com/office/drawing/2014/main" id="{A2A18F51-E0F5-255C-AE44-9430AF68F928}"/>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736BA438-4779-4456-CE45-7986A3F03C3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838939" y="7528334"/>
            <a:ext cx="570886" cy="380591"/>
          </a:xfrm>
          <a:prstGeom prst="rect">
            <a:avLst/>
          </a:prstGeom>
        </p:spPr>
      </p:pic>
    </p:spTree>
    <p:extLst>
      <p:ext uri="{BB962C8B-B14F-4D97-AF65-F5344CB8AC3E}">
        <p14:creationId xmlns:p14="http://schemas.microsoft.com/office/powerpoint/2010/main" val="29261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9CDCC6C-AB39-D043-AC4B-FBBCACB22CBF}"/>
              </a:ext>
            </a:extLst>
          </p:cNvPr>
          <p:cNvGraphicFramePr>
            <a:graphicFrameLocks noChangeAspect="1"/>
          </p:cNvGraphicFramePr>
          <p:nvPr>
            <p:custDataLst>
              <p:tags r:id="rId2"/>
            </p:custDataLst>
            <p:extLst>
              <p:ext uri="{D42A27DB-BD31-4B8C-83A1-F6EECF244321}">
                <p14:modId xmlns:p14="http://schemas.microsoft.com/office/powerpoint/2010/main" val="168212078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50882" name="think-cell Slide" r:id="rId5" imgW="7772400" imgH="10058400" progId="TCLayout.ActiveDocument.1">
                  <p:embed/>
                </p:oleObj>
              </mc:Choice>
              <mc:Fallback>
                <p:oleObj name="think-cell Slide" r:id="rId5" imgW="7772400" imgH="10058400" progId="TCLayout.ActiveDocument.1">
                  <p:embed/>
                  <p:pic>
                    <p:nvPicPr>
                      <p:cNvPr id="8" name="Object 7" hidden="1">
                        <a:extLst>
                          <a:ext uri="{FF2B5EF4-FFF2-40B4-BE49-F238E27FC236}">
                            <a16:creationId xmlns:a16="http://schemas.microsoft.com/office/drawing/2014/main" id="{49CDCC6C-AB39-D043-AC4B-FBBCACB22CBF}"/>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6</a:t>
            </a:fld>
            <a:endParaRPr lang="en-US" dirty="0">
              <a:latin typeface="Segoe UI" panose="020B0502040204020203" pitchFamily="34" charset="0"/>
              <a:sym typeface="Segoe UI" panose="020B0502040204020203" pitchFamily="34" charset="0"/>
            </a:endParaRPr>
          </a:p>
        </p:txBody>
      </p:sp>
      <p:sp>
        <p:nvSpPr>
          <p:cNvPr id="28" name="Footer Placeholder 3">
            <a:extLst>
              <a:ext uri="{FF2B5EF4-FFF2-40B4-BE49-F238E27FC236}">
                <a16:creationId xmlns:a16="http://schemas.microsoft.com/office/drawing/2014/main" id="{409F8553-6384-C14E-A427-E3314C218EB7}"/>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Saving and investing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3" name="Text Placeholder 4">
            <a:extLst>
              <a:ext uri="{FF2B5EF4-FFF2-40B4-BE49-F238E27FC236}">
                <a16:creationId xmlns:a16="http://schemas.microsoft.com/office/drawing/2014/main" id="{8DF44EAF-5AC5-D941-B4BF-732E3070B54E}"/>
              </a:ext>
            </a:extLst>
          </p:cNvPr>
          <p:cNvSpPr txBox="1">
            <a:spLocks/>
          </p:cNvSpPr>
          <p:nvPr/>
        </p:nvSpPr>
        <p:spPr>
          <a:xfrm>
            <a:off x="342145" y="459462"/>
            <a:ext cx="13831055" cy="990782"/>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How interest is calculated</a:t>
            </a:r>
          </a:p>
        </p:txBody>
      </p:sp>
      <p:cxnSp>
        <p:nvCxnSpPr>
          <p:cNvPr id="9" name="Straight Connector 8">
            <a:extLst>
              <a:ext uri="{FF2B5EF4-FFF2-40B4-BE49-F238E27FC236}">
                <a16:creationId xmlns:a16="http://schemas.microsoft.com/office/drawing/2014/main" id="{70EFD61B-D907-6B4A-843E-C4496ECA27EF}"/>
              </a:ext>
            </a:extLst>
          </p:cNvPr>
          <p:cNvCxnSpPr>
            <a:cxnSpLocks/>
          </p:cNvCxnSpPr>
          <p:nvPr/>
        </p:nvCxnSpPr>
        <p:spPr>
          <a:xfrm>
            <a:off x="457201" y="1944697"/>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C0680B8-60C6-F644-B3F0-3DF6E61A3848}"/>
              </a:ext>
            </a:extLst>
          </p:cNvPr>
          <p:cNvCxnSpPr>
            <a:cxnSpLocks/>
          </p:cNvCxnSpPr>
          <p:nvPr/>
        </p:nvCxnSpPr>
        <p:spPr>
          <a:xfrm>
            <a:off x="7392380" y="194469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9" name="Text Placeholder 4">
            <a:extLst>
              <a:ext uri="{FF2B5EF4-FFF2-40B4-BE49-F238E27FC236}">
                <a16:creationId xmlns:a16="http://schemas.microsoft.com/office/drawing/2014/main" id="{6417586D-731A-984B-A298-311D04597A0B}"/>
              </a:ext>
            </a:extLst>
          </p:cNvPr>
          <p:cNvSpPr txBox="1">
            <a:spLocks/>
          </p:cNvSpPr>
          <p:nvPr/>
        </p:nvSpPr>
        <p:spPr>
          <a:xfrm>
            <a:off x="433348" y="2009628"/>
            <a:ext cx="6764435" cy="311425"/>
          </a:xfrm>
          <a:prstGeom prst="rect">
            <a:avLst/>
          </a:prstGeom>
        </p:spPr>
        <p:txBody>
          <a:bodyPr lIns="0" rIns="0"/>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gn="ctr"/>
            <a:r>
              <a:rPr lang="en-US" altLang="en-US" sz="2000" dirty="0">
                <a:solidFill>
                  <a:schemeClr val="accent1"/>
                </a:solidFill>
                <a:ea typeface="ＭＳ Ｐゴシック" panose="020B0600070205080204" pitchFamily="34" charset="-128"/>
              </a:rPr>
              <a:t>Simple interest calculation</a:t>
            </a:r>
          </a:p>
        </p:txBody>
      </p:sp>
      <p:sp>
        <p:nvSpPr>
          <p:cNvPr id="22" name="Text Placeholder 4">
            <a:extLst>
              <a:ext uri="{FF2B5EF4-FFF2-40B4-BE49-F238E27FC236}">
                <a16:creationId xmlns:a16="http://schemas.microsoft.com/office/drawing/2014/main" id="{270A4922-CAD4-8F49-9481-D03FC3D86DFB}"/>
              </a:ext>
            </a:extLst>
          </p:cNvPr>
          <p:cNvSpPr txBox="1">
            <a:spLocks/>
          </p:cNvSpPr>
          <p:nvPr/>
        </p:nvSpPr>
        <p:spPr>
          <a:xfrm>
            <a:off x="7397596" y="2009629"/>
            <a:ext cx="6764435" cy="612522"/>
          </a:xfrm>
          <a:prstGeom prst="rect">
            <a:avLst/>
          </a:prstGeom>
        </p:spPr>
        <p:txBody>
          <a:bodyPr lIns="0" rIns="0"/>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gn="ctr"/>
            <a:r>
              <a:rPr lang="en-US" altLang="en-US" sz="2000" dirty="0">
                <a:solidFill>
                  <a:srgbClr val="3369FF"/>
                </a:solidFill>
                <a:ea typeface="ＭＳ Ｐゴシック" panose="020B0600070205080204" pitchFamily="34" charset="-128"/>
              </a:rPr>
              <a:t>Compound interest calculation</a:t>
            </a:r>
          </a:p>
        </p:txBody>
      </p:sp>
      <p:grpSp>
        <p:nvGrpSpPr>
          <p:cNvPr id="24" name="Group 23">
            <a:extLst>
              <a:ext uri="{FF2B5EF4-FFF2-40B4-BE49-F238E27FC236}">
                <a16:creationId xmlns:a16="http://schemas.microsoft.com/office/drawing/2014/main" id="{DC3E18A1-EBFC-EA1C-8B99-40A3485ED4BC}"/>
              </a:ext>
            </a:extLst>
          </p:cNvPr>
          <p:cNvGrpSpPr/>
          <p:nvPr/>
        </p:nvGrpSpPr>
        <p:grpSpPr>
          <a:xfrm>
            <a:off x="1225506" y="3443805"/>
            <a:ext cx="5175291" cy="813739"/>
            <a:chOff x="1225506" y="3443805"/>
            <a:chExt cx="5175291" cy="813739"/>
          </a:xfrm>
        </p:grpSpPr>
        <p:grpSp>
          <p:nvGrpSpPr>
            <p:cNvPr id="11" name="Group 10">
              <a:extLst>
                <a:ext uri="{FF2B5EF4-FFF2-40B4-BE49-F238E27FC236}">
                  <a16:creationId xmlns:a16="http://schemas.microsoft.com/office/drawing/2014/main" id="{E3E1D332-03B4-849D-2EB2-F24B2C762873}"/>
                </a:ext>
              </a:extLst>
            </p:cNvPr>
            <p:cNvGrpSpPr/>
            <p:nvPr/>
          </p:nvGrpSpPr>
          <p:grpSpPr>
            <a:xfrm>
              <a:off x="1225506" y="3443805"/>
              <a:ext cx="5175291" cy="813739"/>
              <a:chOff x="1225506" y="3717255"/>
              <a:chExt cx="5175291" cy="813739"/>
            </a:xfrm>
          </p:grpSpPr>
          <p:sp>
            <p:nvSpPr>
              <p:cNvPr id="13" name="Rectangle 12">
                <a:extLst>
                  <a:ext uri="{FF2B5EF4-FFF2-40B4-BE49-F238E27FC236}">
                    <a16:creationId xmlns:a16="http://schemas.microsoft.com/office/drawing/2014/main" id="{4D2F5B62-4486-944C-8B2A-BBE68D18F8CB}"/>
                  </a:ext>
                </a:extLst>
              </p:cNvPr>
              <p:cNvSpPr/>
              <p:nvPr/>
            </p:nvSpPr>
            <p:spPr>
              <a:xfrm>
                <a:off x="1225506" y="3717255"/>
                <a:ext cx="5175291" cy="6765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3FBDDA5A-52F4-CE04-2D1B-66B6FB1B730E}"/>
                  </a:ext>
                </a:extLst>
              </p:cNvPr>
              <p:cNvSpPr/>
              <p:nvPr/>
            </p:nvSpPr>
            <p:spPr>
              <a:xfrm rot="10800000">
                <a:off x="3677300" y="4393834"/>
                <a:ext cx="271703" cy="13716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Placeholder 3">
              <a:extLst>
                <a:ext uri="{FF2B5EF4-FFF2-40B4-BE49-F238E27FC236}">
                  <a16:creationId xmlns:a16="http://schemas.microsoft.com/office/drawing/2014/main" id="{40B2C636-D498-4942-9C59-4E9C62AE7B24}"/>
                </a:ext>
              </a:extLst>
            </p:cNvPr>
            <p:cNvSpPr txBox="1">
              <a:spLocks/>
            </p:cNvSpPr>
            <p:nvPr/>
          </p:nvSpPr>
          <p:spPr>
            <a:xfrm>
              <a:off x="1384905" y="3558968"/>
              <a:ext cx="4857443" cy="432662"/>
            </a:xfrm>
            <a:prstGeom prst="rect">
              <a:avLst/>
            </a:prstGeom>
          </p:spPr>
          <p:txBody>
            <a:bodyPr lIns="0" rIns="0" anchor="ctr" anchorCtr="0"/>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9525" lvl="1" indent="0" algn="ctr">
                <a:lnSpc>
                  <a:spcPct val="100000"/>
                </a:lnSpc>
                <a:spcBef>
                  <a:spcPts val="800"/>
                </a:spcBef>
                <a:buNone/>
              </a:pPr>
              <a:r>
                <a:rPr lang="en-US" altLang="en-US" sz="1400" b="1" dirty="0">
                  <a:solidFill>
                    <a:schemeClr val="bg2"/>
                  </a:solidFill>
                  <a:latin typeface="Segoe UI Semibold" panose="020B0502040204020203" pitchFamily="34" charset="0"/>
                  <a:ea typeface="ＭＳ Ｐゴシック" panose="020B0600070205080204" pitchFamily="34" charset="-128"/>
                  <a:cs typeface="Segoe UI Semibold" panose="020B0502040204020203" pitchFamily="34" charset="0"/>
                </a:rPr>
                <a:t>If you had $100 in a savings account that paid 6% simple interest during the first year you would earn $6 in interest.</a:t>
              </a:r>
            </a:p>
          </p:txBody>
        </p:sp>
      </p:grpSp>
      <p:sp>
        <p:nvSpPr>
          <p:cNvPr id="51" name="Text Placeholder 13">
            <a:extLst>
              <a:ext uri="{FF2B5EF4-FFF2-40B4-BE49-F238E27FC236}">
                <a16:creationId xmlns:a16="http://schemas.microsoft.com/office/drawing/2014/main" id="{68CACB78-4623-A146-B1FF-721F6885355F}"/>
              </a:ext>
            </a:extLst>
          </p:cNvPr>
          <p:cNvSpPr txBox="1">
            <a:spLocks/>
          </p:cNvSpPr>
          <p:nvPr/>
        </p:nvSpPr>
        <p:spPr>
          <a:xfrm>
            <a:off x="1225505" y="5085854"/>
            <a:ext cx="5175277" cy="1081132"/>
          </a:xfrm>
          <a:prstGeom prst="rect">
            <a:avLst/>
          </a:prstGeom>
        </p:spPr>
        <p:txBody>
          <a:bodyPr lIns="0" rIns="0"/>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9525" lvl="1" indent="0" algn="ctr">
              <a:lnSpc>
                <a:spcPct val="100000"/>
              </a:lnSpc>
              <a:spcBef>
                <a:spcPts val="1200"/>
              </a:spcBef>
              <a:buNone/>
            </a:pPr>
            <a:r>
              <a:rPr lang="en-US" altLang="en-US" sz="14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At the end of 2 years, you would have earned $12.</a:t>
            </a:r>
          </a:p>
          <a:p>
            <a:pPr marL="9525" lvl="1" indent="0" algn="ctr">
              <a:lnSpc>
                <a:spcPct val="100000"/>
              </a:lnSpc>
              <a:spcBef>
                <a:spcPts val="1200"/>
              </a:spcBef>
              <a:buNone/>
            </a:pPr>
            <a:r>
              <a:rPr lang="en-US" altLang="en-US" sz="14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The account would continue to grow at a rate of $6 per year, despite the accumulated interest.</a:t>
            </a:r>
          </a:p>
        </p:txBody>
      </p:sp>
      <p:sp>
        <p:nvSpPr>
          <p:cNvPr id="37" name="Text Placeholder 13">
            <a:extLst>
              <a:ext uri="{FF2B5EF4-FFF2-40B4-BE49-F238E27FC236}">
                <a16:creationId xmlns:a16="http://schemas.microsoft.com/office/drawing/2014/main" id="{3D8A7C01-8976-734C-9FC8-003B554C12C9}"/>
              </a:ext>
            </a:extLst>
          </p:cNvPr>
          <p:cNvSpPr txBox="1">
            <a:spLocks/>
          </p:cNvSpPr>
          <p:nvPr/>
        </p:nvSpPr>
        <p:spPr>
          <a:xfrm>
            <a:off x="7964569" y="2328997"/>
            <a:ext cx="5638795" cy="372568"/>
          </a:xfrm>
          <a:prstGeom prst="rect">
            <a:avLst/>
          </a:prstGeom>
        </p:spPr>
        <p:txBody>
          <a:bodyPr lIns="0" rIns="0"/>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9525" lvl="1" indent="0" algn="ctr">
              <a:lnSpc>
                <a:spcPct val="100000"/>
              </a:lnSpc>
              <a:spcBef>
                <a:spcPts val="1200"/>
              </a:spcBef>
              <a:buNone/>
            </a:pPr>
            <a:r>
              <a:rPr lang="en-US" altLang="en-US" sz="14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 Interest is paid on original amount of deposit, plus any interest earned.</a:t>
            </a:r>
          </a:p>
        </p:txBody>
      </p:sp>
      <p:sp>
        <p:nvSpPr>
          <p:cNvPr id="39" name="Text Placeholder 13">
            <a:extLst>
              <a:ext uri="{FF2B5EF4-FFF2-40B4-BE49-F238E27FC236}">
                <a16:creationId xmlns:a16="http://schemas.microsoft.com/office/drawing/2014/main" id="{403E33CD-E789-2445-B7BE-E7B884762852}"/>
              </a:ext>
            </a:extLst>
          </p:cNvPr>
          <p:cNvSpPr txBox="1">
            <a:spLocks/>
          </p:cNvSpPr>
          <p:nvPr/>
        </p:nvSpPr>
        <p:spPr>
          <a:xfrm>
            <a:off x="449451" y="2712601"/>
            <a:ext cx="6764435" cy="586198"/>
          </a:xfrm>
          <a:prstGeom prst="rect">
            <a:avLst/>
          </a:prstGeom>
        </p:spPr>
        <p:txBody>
          <a:bodyPr lIns="0" rIns="0"/>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ct val="100000"/>
              </a:lnSpc>
              <a:spcBef>
                <a:spcPts val="1200"/>
              </a:spcBef>
              <a:buNone/>
            </a:pPr>
            <a:r>
              <a:rPr lang="en-US" altLang="en-US" sz="1400"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Dollar amount x interest rate x length of time </a:t>
            </a:r>
            <a:r>
              <a:rPr lang="en-US" altLang="en-US" sz="1400" b="1" dirty="0">
                <a:solidFill>
                  <a:srgbClr val="0026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sz="1400"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in years</a:t>
            </a:r>
            <a:r>
              <a:rPr lang="en-US" altLang="en-US" sz="1400" b="1" dirty="0">
                <a:solidFill>
                  <a:srgbClr val="0026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sz="1400"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 </a:t>
            </a:r>
            <a:br>
              <a:rPr lang="en-US" altLang="en-US" sz="1400"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400"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 amount earned example</a:t>
            </a:r>
          </a:p>
        </p:txBody>
      </p:sp>
      <p:sp>
        <p:nvSpPr>
          <p:cNvPr id="40" name="Text Placeholder 13">
            <a:extLst>
              <a:ext uri="{FF2B5EF4-FFF2-40B4-BE49-F238E27FC236}">
                <a16:creationId xmlns:a16="http://schemas.microsoft.com/office/drawing/2014/main" id="{319921EE-3987-804D-8384-C4DE151FF2CC}"/>
              </a:ext>
            </a:extLst>
          </p:cNvPr>
          <p:cNvSpPr txBox="1">
            <a:spLocks/>
          </p:cNvSpPr>
          <p:nvPr/>
        </p:nvSpPr>
        <p:spPr>
          <a:xfrm>
            <a:off x="7397596" y="2772561"/>
            <a:ext cx="6766678" cy="586198"/>
          </a:xfrm>
          <a:prstGeom prst="rect">
            <a:avLst/>
          </a:prstGeom>
        </p:spPr>
        <p:txBody>
          <a:bodyPr lIns="0" rIns="0"/>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ct val="100000"/>
              </a:lnSpc>
              <a:buNone/>
            </a:pPr>
            <a:r>
              <a:rPr lang="en-US" altLang="en-US" sz="1400" b="1" dirty="0">
                <a:solidFill>
                  <a:srgbClr val="002677"/>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altLang="en-US" sz="1400"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Original $ amount + earned interest</a:t>
            </a:r>
            <a:r>
              <a:rPr lang="en-US" altLang="en-US" sz="1400" b="1" dirty="0">
                <a:solidFill>
                  <a:srgbClr val="0026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sz="1400"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 x interest rate x length of time </a:t>
            </a:r>
            <a:br>
              <a:rPr lang="en-US" altLang="en-US" sz="1400"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400"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 amount earned example</a:t>
            </a:r>
          </a:p>
          <a:p>
            <a:pPr marL="0" indent="0" algn="ctr">
              <a:lnSpc>
                <a:spcPct val="100000"/>
              </a:lnSpc>
              <a:spcBef>
                <a:spcPts val="1200"/>
              </a:spcBef>
              <a:buNone/>
            </a:pPr>
            <a:endParaRPr lang="en-US" altLang="en-US" sz="1400"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endParaRPr>
          </a:p>
        </p:txBody>
      </p:sp>
      <p:grpSp>
        <p:nvGrpSpPr>
          <p:cNvPr id="26" name="Group 25">
            <a:extLst>
              <a:ext uri="{FF2B5EF4-FFF2-40B4-BE49-F238E27FC236}">
                <a16:creationId xmlns:a16="http://schemas.microsoft.com/office/drawing/2014/main" id="{B21A408D-782F-D11E-FCFC-7F7B33584086}"/>
              </a:ext>
            </a:extLst>
          </p:cNvPr>
          <p:cNvGrpSpPr/>
          <p:nvPr/>
        </p:nvGrpSpPr>
        <p:grpSpPr>
          <a:xfrm>
            <a:off x="7912100" y="5262252"/>
            <a:ext cx="5780088" cy="807857"/>
            <a:chOff x="7912100" y="5262252"/>
            <a:chExt cx="5780088" cy="807857"/>
          </a:xfrm>
        </p:grpSpPr>
        <p:grpSp>
          <p:nvGrpSpPr>
            <p:cNvPr id="16" name="Group 15">
              <a:extLst>
                <a:ext uri="{FF2B5EF4-FFF2-40B4-BE49-F238E27FC236}">
                  <a16:creationId xmlns:a16="http://schemas.microsoft.com/office/drawing/2014/main" id="{4EB182E3-C155-2EF7-FD62-840BD8DA41D5}"/>
                </a:ext>
              </a:extLst>
            </p:cNvPr>
            <p:cNvGrpSpPr/>
            <p:nvPr/>
          </p:nvGrpSpPr>
          <p:grpSpPr>
            <a:xfrm>
              <a:off x="7912100" y="5262252"/>
              <a:ext cx="5780088" cy="807857"/>
              <a:chOff x="7912100" y="5368803"/>
              <a:chExt cx="5780088" cy="807857"/>
            </a:xfrm>
          </p:grpSpPr>
          <p:sp>
            <p:nvSpPr>
              <p:cNvPr id="57" name="Rectangle 56">
                <a:extLst>
                  <a:ext uri="{FF2B5EF4-FFF2-40B4-BE49-F238E27FC236}">
                    <a16:creationId xmlns:a16="http://schemas.microsoft.com/office/drawing/2014/main" id="{9D885843-9CA2-CD4E-BC06-9147A73419D9}"/>
                  </a:ext>
                </a:extLst>
              </p:cNvPr>
              <p:cNvSpPr/>
              <p:nvPr/>
            </p:nvSpPr>
            <p:spPr>
              <a:xfrm>
                <a:off x="7912100" y="5368803"/>
                <a:ext cx="5780088" cy="6765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A0BE00D2-E880-125A-A560-A14C2CE1D313}"/>
                  </a:ext>
                </a:extLst>
              </p:cNvPr>
              <p:cNvSpPr/>
              <p:nvPr/>
            </p:nvSpPr>
            <p:spPr>
              <a:xfrm rot="10800000">
                <a:off x="10666293" y="6039500"/>
                <a:ext cx="271703" cy="13716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Placeholder 3">
              <a:extLst>
                <a:ext uri="{FF2B5EF4-FFF2-40B4-BE49-F238E27FC236}">
                  <a16:creationId xmlns:a16="http://schemas.microsoft.com/office/drawing/2014/main" id="{B3A00C98-7AB6-5C49-8D3A-D5DFDFAA50A4}"/>
                </a:ext>
              </a:extLst>
            </p:cNvPr>
            <p:cNvSpPr txBox="1">
              <a:spLocks/>
            </p:cNvSpPr>
            <p:nvPr/>
          </p:nvSpPr>
          <p:spPr>
            <a:xfrm>
              <a:off x="8003810" y="5385864"/>
              <a:ext cx="5552006" cy="432662"/>
            </a:xfrm>
            <a:prstGeom prst="rect">
              <a:avLst/>
            </a:prstGeom>
          </p:spPr>
          <p:txBody>
            <a:bodyPr lIns="0" rIns="0" anchor="ctr" anchorCtr="0"/>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ct val="100000"/>
                </a:lnSpc>
                <a:buNone/>
              </a:pPr>
              <a:r>
                <a:rPr lang="en-US" altLang="en-US" sz="1400" dirty="0">
                  <a:solidFill>
                    <a:srgbClr val="FFFFFF"/>
                  </a:solidFill>
                  <a:latin typeface="Segoe UI" panose="020B0502040204020203" pitchFamily="34" charset="0"/>
                  <a:ea typeface="ＭＳ Ｐゴシック" panose="020B0600070205080204" pitchFamily="34" charset="-128"/>
                  <a:cs typeface="Segoe UI" panose="020B0502040204020203" pitchFamily="34" charset="0"/>
                </a:rPr>
                <a:t> With </a:t>
              </a:r>
              <a:r>
                <a:rPr lang="en-US" altLang="en-US" sz="1400" b="1" dirty="0">
                  <a:solidFill>
                    <a:srgbClr val="FFFFFF"/>
                  </a:solidFill>
                  <a:latin typeface="Segoe UI" panose="020B0502040204020203" pitchFamily="34" charset="0"/>
                  <a:ea typeface="ＭＳ Ｐゴシック" panose="020B0600070205080204" pitchFamily="34" charset="-128"/>
                  <a:cs typeface="Segoe UI" panose="020B0502040204020203" pitchFamily="34" charset="0"/>
                </a:rPr>
                <a:t>compound interest</a:t>
              </a:r>
              <a:r>
                <a:rPr lang="en-US" altLang="en-US" sz="1400" dirty="0">
                  <a:solidFill>
                    <a:srgbClr val="FFFFFF"/>
                  </a:solidFill>
                  <a:latin typeface="Segoe UI" panose="020B0502040204020203" pitchFamily="34" charset="0"/>
                  <a:ea typeface="ＭＳ Ｐゴシック" panose="020B0600070205080204" pitchFamily="34" charset="-128"/>
                  <a:cs typeface="Segoe UI" panose="020B0502040204020203" pitchFamily="34" charset="0"/>
                </a:rPr>
                <a:t>, the second year you would earn $6.36 </a:t>
              </a:r>
              <a:br>
                <a:rPr lang="en-US" altLang="en-US" sz="1400" dirty="0">
                  <a:solidFill>
                    <a:srgbClr val="FFFFFF"/>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400" dirty="0">
                  <a:solidFill>
                    <a:srgbClr val="FFFFFF"/>
                  </a:solidFill>
                  <a:latin typeface="Segoe UI" panose="020B0502040204020203" pitchFamily="34" charset="0"/>
                  <a:ea typeface="ＭＳ Ｐゴシック" panose="020B0600070205080204" pitchFamily="34" charset="-128"/>
                  <a:cs typeface="Segoe UI" panose="020B0502040204020203" pitchFamily="34" charset="0"/>
                </a:rPr>
                <a:t>in interest. The calculation the second year would look like this:</a:t>
              </a:r>
            </a:p>
          </p:txBody>
        </p:sp>
      </p:grpSp>
      <p:sp>
        <p:nvSpPr>
          <p:cNvPr id="68" name="Text Placeholder 13">
            <a:extLst>
              <a:ext uri="{FF2B5EF4-FFF2-40B4-BE49-F238E27FC236}">
                <a16:creationId xmlns:a16="http://schemas.microsoft.com/office/drawing/2014/main" id="{01984397-9995-E74A-9884-80318F59681C}"/>
              </a:ext>
            </a:extLst>
          </p:cNvPr>
          <p:cNvSpPr txBox="1">
            <a:spLocks/>
          </p:cNvSpPr>
          <p:nvPr/>
        </p:nvSpPr>
        <p:spPr>
          <a:xfrm>
            <a:off x="7797952" y="3411837"/>
            <a:ext cx="5969658" cy="595086"/>
          </a:xfrm>
          <a:prstGeom prst="rect">
            <a:avLst/>
          </a:prstGeom>
        </p:spPr>
        <p:txBody>
          <a:bodyPr lIns="0" rIns="0"/>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ct val="100000"/>
              </a:lnSpc>
              <a:spcBef>
                <a:spcPts val="1200"/>
              </a:spcBef>
              <a:buNone/>
            </a:pPr>
            <a:r>
              <a:rPr lang="en-US" altLang="en-US" sz="14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If you had $100 in a savings account that paid 6% interest compounded annually, the first year you would earn $6 in interest.</a:t>
            </a:r>
          </a:p>
        </p:txBody>
      </p:sp>
      <p:sp>
        <p:nvSpPr>
          <p:cNvPr id="72" name="Text Placeholder 1">
            <a:extLst>
              <a:ext uri="{FF2B5EF4-FFF2-40B4-BE49-F238E27FC236}">
                <a16:creationId xmlns:a16="http://schemas.microsoft.com/office/drawing/2014/main" id="{48F3E695-7A97-C441-ACCB-2B55DDDA5A14}"/>
              </a:ext>
            </a:extLst>
          </p:cNvPr>
          <p:cNvSpPr txBox="1">
            <a:spLocks/>
          </p:cNvSpPr>
          <p:nvPr/>
        </p:nvSpPr>
        <p:spPr>
          <a:xfrm>
            <a:off x="7912099" y="6089775"/>
            <a:ext cx="5780088" cy="944105"/>
          </a:xfrm>
          <a:prstGeom prst="rect">
            <a:avLst/>
          </a:prstGeom>
        </p:spPr>
        <p:txBody>
          <a:bodyPr lIns="0"/>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ts val="4000"/>
              </a:lnSpc>
              <a:buNone/>
            </a:pPr>
            <a:r>
              <a:rPr lang="en-US" altLang="en-US" sz="2800" b="1" dirty="0">
                <a:solidFill>
                  <a:srgbClr val="3369FF"/>
                </a:solidFill>
                <a:latin typeface="Segoe UI" panose="020B0502040204020203" pitchFamily="34" charset="0"/>
                <a:ea typeface="ＭＳ Ｐゴシック" panose="020B0600070205080204" pitchFamily="34" charset="-128"/>
                <a:cs typeface="Segoe UI" panose="020B0502040204020203" pitchFamily="34" charset="0"/>
              </a:rPr>
              <a:t>$</a:t>
            </a:r>
            <a:r>
              <a:rPr lang="en-US" altLang="en-US" sz="3500" b="1" dirty="0">
                <a:solidFill>
                  <a:srgbClr val="3369FF"/>
                </a:solidFill>
                <a:latin typeface="Segoe UI" panose="020B0502040204020203" pitchFamily="34" charset="0"/>
                <a:ea typeface="ＭＳ Ｐゴシック" panose="020B0600070205080204" pitchFamily="34" charset="-128"/>
                <a:cs typeface="Segoe UI" panose="020B0502040204020203" pitchFamily="34" charset="0"/>
              </a:rPr>
              <a:t>106 x 0.06 x 1 = </a:t>
            </a:r>
            <a:r>
              <a:rPr lang="en-US" altLang="en-US" sz="2800" b="1" dirty="0">
                <a:solidFill>
                  <a:srgbClr val="3369FF"/>
                </a:solidFill>
                <a:latin typeface="Segoe UI" panose="020B0502040204020203" pitchFamily="34" charset="0"/>
                <a:ea typeface="ＭＳ Ｐゴシック" panose="020B0600070205080204" pitchFamily="34" charset="-128"/>
                <a:cs typeface="Segoe UI" panose="020B0502040204020203" pitchFamily="34" charset="0"/>
              </a:rPr>
              <a:t>$</a:t>
            </a:r>
            <a:r>
              <a:rPr lang="en-US" altLang="en-US" sz="3500" b="1" dirty="0">
                <a:solidFill>
                  <a:srgbClr val="3369FF"/>
                </a:solidFill>
                <a:latin typeface="Segoe UI" panose="020B0502040204020203" pitchFamily="34" charset="0"/>
                <a:ea typeface="ＭＳ Ｐゴシック" panose="020B0600070205080204" pitchFamily="34" charset="-128"/>
                <a:cs typeface="Segoe UI" panose="020B0502040204020203" pitchFamily="34" charset="0"/>
              </a:rPr>
              <a:t>6.36</a:t>
            </a:r>
            <a:br>
              <a:rPr lang="en-US" altLang="en-US" sz="3500" b="1" dirty="0">
                <a:solidFill>
                  <a:srgbClr val="3369FF"/>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2800" b="1" dirty="0">
                <a:solidFill>
                  <a:srgbClr val="3369FF"/>
                </a:solidFill>
                <a:latin typeface="Segoe UI" panose="020B0502040204020203" pitchFamily="34" charset="0"/>
                <a:ea typeface="ＭＳ Ｐゴシック" panose="020B0600070205080204" pitchFamily="34" charset="-128"/>
                <a:cs typeface="Segoe UI" panose="020B0502040204020203" pitchFamily="34" charset="0"/>
              </a:rPr>
              <a:t>$</a:t>
            </a:r>
            <a:r>
              <a:rPr lang="en-US" altLang="en-US" sz="3500" b="1" dirty="0">
                <a:solidFill>
                  <a:srgbClr val="3369FF"/>
                </a:solidFill>
                <a:latin typeface="Segoe UI" panose="020B0502040204020203" pitchFamily="34" charset="0"/>
                <a:ea typeface="ＭＳ Ｐゴシック" panose="020B0600070205080204" pitchFamily="34" charset="-128"/>
                <a:cs typeface="Segoe UI" panose="020B0502040204020203" pitchFamily="34" charset="0"/>
              </a:rPr>
              <a:t>106 + </a:t>
            </a:r>
            <a:r>
              <a:rPr lang="en-US" altLang="en-US" sz="2800" b="1" dirty="0">
                <a:solidFill>
                  <a:srgbClr val="3369FF"/>
                </a:solidFill>
                <a:latin typeface="Segoe UI" panose="020B0502040204020203" pitchFamily="34" charset="0"/>
                <a:ea typeface="ＭＳ Ｐゴシック" panose="020B0600070205080204" pitchFamily="34" charset="-128"/>
                <a:cs typeface="Segoe UI" panose="020B0502040204020203" pitchFamily="34" charset="0"/>
              </a:rPr>
              <a:t>$</a:t>
            </a:r>
            <a:r>
              <a:rPr lang="en-US" altLang="en-US" sz="3500" b="1" dirty="0">
                <a:solidFill>
                  <a:srgbClr val="3369FF"/>
                </a:solidFill>
                <a:latin typeface="Segoe UI" panose="020B0502040204020203" pitchFamily="34" charset="0"/>
                <a:ea typeface="ＭＳ Ｐゴシック" panose="020B0600070205080204" pitchFamily="34" charset="-128"/>
                <a:cs typeface="Segoe UI" panose="020B0502040204020203" pitchFamily="34" charset="0"/>
              </a:rPr>
              <a:t>6.36 = </a:t>
            </a:r>
            <a:r>
              <a:rPr lang="en-US" altLang="en-US" sz="2800" b="1" dirty="0">
                <a:solidFill>
                  <a:srgbClr val="3369FF"/>
                </a:solidFill>
                <a:latin typeface="Segoe UI" panose="020B0502040204020203" pitchFamily="34" charset="0"/>
                <a:ea typeface="ＭＳ Ｐゴシック" panose="020B0600070205080204" pitchFamily="34" charset="-128"/>
                <a:cs typeface="Segoe UI" panose="020B0502040204020203" pitchFamily="34" charset="0"/>
              </a:rPr>
              <a:t>$</a:t>
            </a:r>
            <a:r>
              <a:rPr lang="en-US" altLang="en-US" sz="3500" b="1" dirty="0">
                <a:solidFill>
                  <a:srgbClr val="3369FF"/>
                </a:solidFill>
                <a:latin typeface="Segoe UI" panose="020B0502040204020203" pitchFamily="34" charset="0"/>
                <a:ea typeface="ＭＳ Ｐゴシック" panose="020B0600070205080204" pitchFamily="34" charset="-128"/>
                <a:cs typeface="Segoe UI" panose="020B0502040204020203" pitchFamily="34" charset="0"/>
              </a:rPr>
              <a:t>112.36</a:t>
            </a:r>
          </a:p>
        </p:txBody>
      </p:sp>
      <p:sp>
        <p:nvSpPr>
          <p:cNvPr id="73" name="Text Placeholder 1">
            <a:extLst>
              <a:ext uri="{FF2B5EF4-FFF2-40B4-BE49-F238E27FC236}">
                <a16:creationId xmlns:a16="http://schemas.microsoft.com/office/drawing/2014/main" id="{2FB03BF0-7147-E945-BBFE-FACE0B94E8BB}"/>
              </a:ext>
            </a:extLst>
          </p:cNvPr>
          <p:cNvSpPr txBox="1">
            <a:spLocks/>
          </p:cNvSpPr>
          <p:nvPr/>
        </p:nvSpPr>
        <p:spPr>
          <a:xfrm>
            <a:off x="7912099" y="4000608"/>
            <a:ext cx="5780089" cy="1007049"/>
          </a:xfrm>
          <a:prstGeom prst="rect">
            <a:avLst/>
          </a:prstGeom>
        </p:spPr>
        <p:txBody>
          <a:bodyPr lIns="0"/>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ts val="4000"/>
              </a:lnSpc>
              <a:buNone/>
            </a:pPr>
            <a:r>
              <a:rPr lang="en-US" altLang="en-US" sz="2800"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a:t>
            </a:r>
            <a:r>
              <a:rPr lang="en-US" altLang="en-US" sz="3500"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100 x 0.06 x 1 = </a:t>
            </a:r>
            <a:r>
              <a:rPr lang="en-US" altLang="en-US" sz="2800"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a:t>
            </a:r>
            <a:r>
              <a:rPr lang="en-US" altLang="en-US" sz="3500"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6</a:t>
            </a:r>
            <a:br>
              <a:rPr lang="en-US" altLang="en-US" sz="3500"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2800"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a:t>
            </a:r>
            <a:r>
              <a:rPr lang="en-US" altLang="en-US" sz="3500"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100 + </a:t>
            </a:r>
            <a:r>
              <a:rPr lang="en-US" altLang="en-US" sz="2800"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a:t>
            </a:r>
            <a:r>
              <a:rPr lang="en-US" altLang="en-US" sz="3500"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6 = </a:t>
            </a:r>
            <a:r>
              <a:rPr lang="en-US" altLang="en-US" sz="2800"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a:t>
            </a:r>
            <a:r>
              <a:rPr lang="en-US" altLang="en-US" sz="3500" b="1"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106</a:t>
            </a:r>
          </a:p>
        </p:txBody>
      </p:sp>
      <p:sp>
        <p:nvSpPr>
          <p:cNvPr id="74" name="Text Placeholder 1">
            <a:extLst>
              <a:ext uri="{FF2B5EF4-FFF2-40B4-BE49-F238E27FC236}">
                <a16:creationId xmlns:a16="http://schemas.microsoft.com/office/drawing/2014/main" id="{17F7AB41-55E5-B74C-8D0E-ACCA5B115772}"/>
              </a:ext>
            </a:extLst>
          </p:cNvPr>
          <p:cNvSpPr txBox="1">
            <a:spLocks/>
          </p:cNvSpPr>
          <p:nvPr/>
        </p:nvSpPr>
        <p:spPr>
          <a:xfrm>
            <a:off x="1225491" y="4409674"/>
            <a:ext cx="5175291" cy="597882"/>
          </a:xfrm>
          <a:prstGeom prst="rect">
            <a:avLst/>
          </a:prstGeom>
        </p:spPr>
        <p:txBody>
          <a:bodyPr lIns="0"/>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ts val="3200"/>
              </a:lnSpc>
              <a:buNone/>
            </a:pPr>
            <a:r>
              <a:rPr lang="en-US" altLang="en-US" sz="2800" b="1" dirty="0">
                <a:solidFill>
                  <a:schemeClr val="accent1"/>
                </a:solidFill>
                <a:latin typeface="Segoe UI" panose="020B0502040204020203" pitchFamily="34" charset="0"/>
                <a:ea typeface="ＭＳ Ｐゴシック" panose="020B0600070205080204" pitchFamily="34" charset="-128"/>
                <a:cs typeface="Segoe UI" panose="020B0502040204020203" pitchFamily="34" charset="0"/>
              </a:rPr>
              <a:t>$</a:t>
            </a:r>
            <a:r>
              <a:rPr lang="en-US" altLang="en-US" sz="3500" b="1" dirty="0">
                <a:solidFill>
                  <a:schemeClr val="accent1"/>
                </a:solidFill>
                <a:latin typeface="Segoe UI" panose="020B0502040204020203" pitchFamily="34" charset="0"/>
                <a:ea typeface="ＭＳ Ｐゴシック" panose="020B0600070205080204" pitchFamily="34" charset="-128"/>
                <a:cs typeface="Segoe UI" panose="020B0502040204020203" pitchFamily="34" charset="0"/>
              </a:rPr>
              <a:t>100 x 0.06 x 1 = </a:t>
            </a:r>
            <a:r>
              <a:rPr lang="en-US" altLang="en-US" sz="2800" b="1" dirty="0">
                <a:solidFill>
                  <a:schemeClr val="accent1"/>
                </a:solidFill>
                <a:latin typeface="Segoe UI" panose="020B0502040204020203" pitchFamily="34" charset="0"/>
                <a:ea typeface="ＭＳ Ｐゴシック" panose="020B0600070205080204" pitchFamily="34" charset="-128"/>
                <a:cs typeface="Segoe UI" panose="020B0502040204020203" pitchFamily="34" charset="0"/>
              </a:rPr>
              <a:t>$</a:t>
            </a:r>
            <a:r>
              <a:rPr lang="en-US" altLang="en-US" sz="3500" b="1" dirty="0">
                <a:solidFill>
                  <a:schemeClr val="accent1"/>
                </a:solidFill>
                <a:latin typeface="Segoe UI" panose="020B0502040204020203" pitchFamily="34" charset="0"/>
                <a:ea typeface="ＭＳ Ｐゴシック" panose="020B0600070205080204" pitchFamily="34" charset="-128"/>
                <a:cs typeface="Segoe UI" panose="020B0502040204020203" pitchFamily="34" charset="0"/>
              </a:rPr>
              <a:t>6</a:t>
            </a:r>
          </a:p>
        </p:txBody>
      </p:sp>
      <p:grpSp>
        <p:nvGrpSpPr>
          <p:cNvPr id="27" name="Group 26">
            <a:extLst>
              <a:ext uri="{FF2B5EF4-FFF2-40B4-BE49-F238E27FC236}">
                <a16:creationId xmlns:a16="http://schemas.microsoft.com/office/drawing/2014/main" id="{0387C0CD-47D8-0D44-ADE1-883888D1F7D2}"/>
              </a:ext>
            </a:extLst>
          </p:cNvPr>
          <p:cNvGrpSpPr/>
          <p:nvPr/>
        </p:nvGrpSpPr>
        <p:grpSpPr>
          <a:xfrm>
            <a:off x="12762742" y="274837"/>
            <a:ext cx="1452485" cy="677176"/>
            <a:chOff x="12762742" y="274837"/>
            <a:chExt cx="1452485" cy="677176"/>
          </a:xfrm>
        </p:grpSpPr>
        <p:pic>
          <p:nvPicPr>
            <p:cNvPr id="29" name="Graphic 28">
              <a:extLst>
                <a:ext uri="{FF2B5EF4-FFF2-40B4-BE49-F238E27FC236}">
                  <a16:creationId xmlns:a16="http://schemas.microsoft.com/office/drawing/2014/main" id="{32F1A4AD-D06F-1149-9B0A-CD7A2A9BE77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771839" y="274837"/>
              <a:ext cx="1413236" cy="677176"/>
            </a:xfrm>
            <a:prstGeom prst="rect">
              <a:avLst/>
            </a:prstGeom>
          </p:spPr>
        </p:pic>
        <p:sp>
          <p:nvSpPr>
            <p:cNvPr id="30" name="Text Placeholder 2">
              <a:extLst>
                <a:ext uri="{FF2B5EF4-FFF2-40B4-BE49-F238E27FC236}">
                  <a16:creationId xmlns:a16="http://schemas.microsoft.com/office/drawing/2014/main" id="{9D39CEA4-9F65-1B4D-904A-C911047C97AC}"/>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Saving and</a:t>
              </a:r>
            </a:p>
            <a:p>
              <a:pPr>
                <a:lnSpc>
                  <a:spcPts val="1300"/>
                </a:lnSpc>
                <a:spcBef>
                  <a:spcPts val="0"/>
                </a:spcBef>
              </a:pPr>
              <a:r>
                <a:rPr lang="en-US" sz="1300" spc="-10" dirty="0">
                  <a:solidFill>
                    <a:srgbClr val="FFFFFF"/>
                  </a:solidFill>
                </a:rPr>
                <a:t>investing</a:t>
              </a:r>
            </a:p>
          </p:txBody>
        </p:sp>
        <p:sp>
          <p:nvSpPr>
            <p:cNvPr id="31" name="Text Placeholder 3">
              <a:extLst>
                <a:ext uri="{FF2B5EF4-FFF2-40B4-BE49-F238E27FC236}">
                  <a16:creationId xmlns:a16="http://schemas.microsoft.com/office/drawing/2014/main" id="{07EB80ED-F06F-374F-A5F4-650DCC1EE612}"/>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8</a:t>
              </a:r>
            </a:p>
          </p:txBody>
        </p:sp>
      </p:grpSp>
      <p:cxnSp>
        <p:nvCxnSpPr>
          <p:cNvPr id="2" name="Straight Connector 1">
            <a:extLst>
              <a:ext uri="{FF2B5EF4-FFF2-40B4-BE49-F238E27FC236}">
                <a16:creationId xmlns:a16="http://schemas.microsoft.com/office/drawing/2014/main" id="{47629F4A-0223-5671-5DD3-BAA67B855741}"/>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B33A659D-A705-1AC0-DB18-280A49177C6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38939" y="7528334"/>
            <a:ext cx="570886" cy="380591"/>
          </a:xfrm>
          <a:prstGeom prst="rect">
            <a:avLst/>
          </a:prstGeom>
        </p:spPr>
      </p:pic>
    </p:spTree>
    <p:extLst>
      <p:ext uri="{BB962C8B-B14F-4D97-AF65-F5344CB8AC3E}">
        <p14:creationId xmlns:p14="http://schemas.microsoft.com/office/powerpoint/2010/main" val="1597203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520EB5-7513-E64C-B082-09A1782A0E5C}"/>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1906"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08520EB5-7513-E64C-B082-09A1782A0E5C}"/>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4" name="Footer Placeholder 3">
            <a:extLst>
              <a:ext uri="{FF2B5EF4-FFF2-40B4-BE49-F238E27FC236}">
                <a16:creationId xmlns:a16="http://schemas.microsoft.com/office/drawing/2014/main" id="{20E89BCD-A312-9D4E-BC2B-EECD17BAA05B}"/>
              </a:ext>
            </a:extLst>
          </p:cNvPr>
          <p:cNvSpPr>
            <a:spLocks noGrp="1"/>
          </p:cNvSpPr>
          <p:nvPr>
            <p:ph type="ftr" sz="quarter" idx="3"/>
          </p:nvPr>
        </p:nvSpPr>
        <p:spPr/>
        <p:txBody>
          <a:bodyPr rIns="0"/>
          <a:lstStyle/>
          <a:p>
            <a:pPr>
              <a:defRPr/>
            </a:pPr>
            <a:r>
              <a:rPr lang="en-US" dirty="0">
                <a:solidFill>
                  <a:srgbClr val="002577"/>
                </a:solidFill>
              </a:rPr>
              <a:t>Saving and investing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3" name="Text Placeholder 7">
            <a:extLst>
              <a:ext uri="{FF2B5EF4-FFF2-40B4-BE49-F238E27FC236}">
                <a16:creationId xmlns:a16="http://schemas.microsoft.com/office/drawing/2014/main" id="{AE07C193-6BDD-F242-A335-D8DD4FE79992}"/>
              </a:ext>
            </a:extLst>
          </p:cNvPr>
          <p:cNvSpPr txBox="1">
            <a:spLocks/>
          </p:cNvSpPr>
          <p:nvPr/>
        </p:nvSpPr>
        <p:spPr>
          <a:xfrm>
            <a:off x="377506" y="3516018"/>
            <a:ext cx="6389094" cy="1553622"/>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ts val="2500"/>
              </a:lnSpc>
              <a:buNone/>
              <a:tabLst>
                <a:tab pos="457200" algn="l"/>
              </a:tabLst>
            </a:pPr>
            <a:r>
              <a:rPr lang="en-US" sz="1800" b="1" dirty="0">
                <a:solidFill>
                  <a:srgbClr val="002677"/>
                </a:solidFill>
                <a:latin typeface="Segoe UI" panose="020B0502040204020203" pitchFamily="34" charset="0"/>
                <a:cs typeface="Segoe UI" panose="020B0502040204020203" pitchFamily="34" charset="0"/>
              </a:rPr>
              <a:t>Worksheet 8-2: </a:t>
            </a:r>
            <a:r>
              <a:rPr lang="en-US" altLang="en-US" sz="1800" dirty="0">
                <a:solidFill>
                  <a:srgbClr val="002677"/>
                </a:solidFill>
                <a:latin typeface="Segoe UI" panose="020B0502040204020203" pitchFamily="34" charset="0"/>
                <a:cs typeface="Segoe UI" panose="020B0502040204020203" pitchFamily="34" charset="0"/>
              </a:rPr>
              <a:t>Write the answers to the following questions in the blanks provided. Use the space below each problem to show how you arrived at your answers.</a:t>
            </a:r>
            <a:endParaRPr lang="en-US" altLang="en-US" sz="1200" dirty="0">
              <a:solidFill>
                <a:srgbClr val="002677"/>
              </a:solidFill>
              <a:latin typeface="Segoe UI" panose="020B0502040204020203" pitchFamily="34" charset="0"/>
              <a:cs typeface="Segoe UI" panose="020B0502040204020203" pitchFamily="34" charset="0"/>
            </a:endParaRPr>
          </a:p>
          <a:p>
            <a:pPr marL="0" indent="0">
              <a:lnSpc>
                <a:spcPts val="2500"/>
              </a:lnSpc>
              <a:buNone/>
              <a:tabLst>
                <a:tab pos="457200" algn="l"/>
              </a:tabLst>
            </a:pPr>
            <a:endParaRPr lang="en-US" altLang="en-US" sz="1800" dirty="0">
              <a:solidFill>
                <a:srgbClr val="002677"/>
              </a:solidFill>
              <a:latin typeface="Segoe UI" panose="020B0502040204020203" pitchFamily="34" charset="0"/>
              <a:cs typeface="Segoe UI" panose="020B0502040204020203" pitchFamily="34" charset="0"/>
            </a:endParaRPr>
          </a:p>
        </p:txBody>
      </p:sp>
      <p:sp>
        <p:nvSpPr>
          <p:cNvPr id="12" name="Title 3">
            <a:extLst>
              <a:ext uri="{FF2B5EF4-FFF2-40B4-BE49-F238E27FC236}">
                <a16:creationId xmlns:a16="http://schemas.microsoft.com/office/drawing/2014/main" id="{40D6F139-2541-E74A-A7F3-EFA193483943}"/>
              </a:ext>
            </a:extLst>
          </p:cNvPr>
          <p:cNvSpPr txBox="1">
            <a:spLocks/>
          </p:cNvSpPr>
          <p:nvPr/>
        </p:nvSpPr>
        <p:spPr>
          <a:xfrm>
            <a:off x="364863" y="400484"/>
            <a:ext cx="9322062" cy="666316"/>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cs typeface="Segoe UI" panose="020B0502040204020203" pitchFamily="34" charset="0"/>
              </a:rPr>
              <a:t>Saving and investing — lesson 8 exercise</a:t>
            </a:r>
            <a:endParaRPr lang="en-US" sz="3500" b="1" dirty="0">
              <a:solidFill>
                <a:srgbClr val="002577"/>
              </a:solidFill>
              <a:latin typeface="Segoe UI" panose="020B0502040204020203" pitchFamily="34" charset="0"/>
              <a:cs typeface="Segoe UI" panose="020B0502040204020203" pitchFamily="34" charset="0"/>
              <a:sym typeface="Segoe UI" panose="020B0502040204020203" pitchFamily="34" charset="0"/>
            </a:endParaRPr>
          </a:p>
        </p:txBody>
      </p:sp>
      <p:pic>
        <p:nvPicPr>
          <p:cNvPr id="10" name="Picture 9" descr="Timeline&#10;&#10;Description automatically generated">
            <a:extLst>
              <a:ext uri="{FF2B5EF4-FFF2-40B4-BE49-F238E27FC236}">
                <a16:creationId xmlns:a16="http://schemas.microsoft.com/office/drawing/2014/main" id="{ABBA3BE5-DC7E-DE48-AA45-235349D7584D}"/>
              </a:ext>
            </a:extLst>
          </p:cNvPr>
          <p:cNvPicPr>
            <a:picLocks noChangeAspect="1"/>
          </p:cNvPicPr>
          <p:nvPr/>
        </p:nvPicPr>
        <p:blipFill>
          <a:blip r:embed="rId7"/>
          <a:stretch>
            <a:fillRect/>
          </a:stretch>
        </p:blipFill>
        <p:spPr>
          <a:xfrm>
            <a:off x="7414033" y="3435957"/>
            <a:ext cx="6389094" cy="4138276"/>
          </a:xfrm>
          <a:prstGeom prst="rect">
            <a:avLst/>
          </a:prstGeom>
        </p:spPr>
      </p:pic>
      <p:cxnSp>
        <p:nvCxnSpPr>
          <p:cNvPr id="17" name="Straight Connector 16">
            <a:extLst>
              <a:ext uri="{FF2B5EF4-FFF2-40B4-BE49-F238E27FC236}">
                <a16:creationId xmlns:a16="http://schemas.microsoft.com/office/drawing/2014/main" id="{8F1C226C-37B5-C246-8E16-848629374C24}"/>
              </a:ext>
            </a:extLst>
          </p:cNvPr>
          <p:cNvCxnSpPr>
            <a:cxnSpLocks/>
          </p:cNvCxnSpPr>
          <p:nvPr/>
        </p:nvCxnSpPr>
        <p:spPr>
          <a:xfrm>
            <a:off x="457201" y="3438344"/>
            <a:ext cx="13715999"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Rectangle 3">
            <a:extLst>
              <a:ext uri="{FF2B5EF4-FFF2-40B4-BE49-F238E27FC236}">
                <a16:creationId xmlns:a16="http://schemas.microsoft.com/office/drawing/2014/main" id="{3086ABCA-2846-FF4C-B738-F109E6C5A3FD}"/>
              </a:ext>
            </a:extLst>
          </p:cNvPr>
          <p:cNvSpPr txBox="1">
            <a:spLocks noChangeArrowheads="1"/>
          </p:cNvSpPr>
          <p:nvPr/>
        </p:nvSpPr>
        <p:spPr>
          <a:xfrm>
            <a:off x="7738783" y="3923858"/>
            <a:ext cx="3390996" cy="1138288"/>
          </a:xfrm>
        </p:spPr>
        <p:txBody>
          <a:bodyPr lIns="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600"/>
              </a:lnSpc>
              <a:spcBef>
                <a:spcPts val="0"/>
              </a:spcBef>
              <a:buNone/>
            </a:pPr>
            <a:r>
              <a:rPr lang="en-US" sz="1300" dirty="0">
                <a:solidFill>
                  <a:srgbClr val="3369FF"/>
                </a:solidFill>
                <a:latin typeface="Segoe UI" panose="020B0502040204020203" pitchFamily="34" charset="0"/>
                <a:cs typeface="Segoe UI" panose="020B0502040204020203" pitchFamily="34" charset="0"/>
              </a:rPr>
              <a:t>$55</a:t>
            </a:r>
          </a:p>
          <a:p>
            <a:pPr marL="0" indent="0">
              <a:lnSpc>
                <a:spcPts val="2600"/>
              </a:lnSpc>
              <a:spcBef>
                <a:spcPts val="0"/>
              </a:spcBef>
              <a:buNone/>
            </a:pPr>
            <a:r>
              <a:rPr lang="en-US" sz="1300" dirty="0">
                <a:solidFill>
                  <a:srgbClr val="3369FF"/>
                </a:solidFill>
                <a:latin typeface="Segoe UI" panose="020B0502040204020203" pitchFamily="34" charset="0"/>
                <a:cs typeface="Segoe UI" panose="020B0502040204020203" pitchFamily="34" charset="0"/>
              </a:rPr>
              <a:t>$200 x 0.055= $11</a:t>
            </a:r>
          </a:p>
          <a:p>
            <a:pPr marL="0" indent="0">
              <a:lnSpc>
                <a:spcPts val="2600"/>
              </a:lnSpc>
              <a:spcBef>
                <a:spcPts val="0"/>
              </a:spcBef>
              <a:buNone/>
            </a:pPr>
            <a:r>
              <a:rPr lang="en-US" altLang="en-US" sz="1300" dirty="0">
                <a:solidFill>
                  <a:srgbClr val="3369FF"/>
                </a:solidFill>
                <a:latin typeface="Segoe UI" panose="020B0502040204020203" pitchFamily="34" charset="0"/>
                <a:cs typeface="Segoe UI" panose="020B0502040204020203" pitchFamily="34" charset="0"/>
              </a:rPr>
              <a:t>$11 x 5 = $55</a:t>
            </a:r>
          </a:p>
        </p:txBody>
      </p:sp>
      <p:grpSp>
        <p:nvGrpSpPr>
          <p:cNvPr id="28" name="Group 27">
            <a:extLst>
              <a:ext uri="{FF2B5EF4-FFF2-40B4-BE49-F238E27FC236}">
                <a16:creationId xmlns:a16="http://schemas.microsoft.com/office/drawing/2014/main" id="{4666D6D0-5652-7989-129B-B710070D2390}"/>
              </a:ext>
            </a:extLst>
          </p:cNvPr>
          <p:cNvGrpSpPr/>
          <p:nvPr/>
        </p:nvGrpSpPr>
        <p:grpSpPr>
          <a:xfrm>
            <a:off x="7738783" y="5974364"/>
            <a:ext cx="6153246" cy="1794466"/>
            <a:chOff x="7738783" y="5974364"/>
            <a:chExt cx="6153246" cy="1794466"/>
          </a:xfrm>
        </p:grpSpPr>
        <p:sp>
          <p:nvSpPr>
            <p:cNvPr id="22" name="Rectangle 3">
              <a:extLst>
                <a:ext uri="{FF2B5EF4-FFF2-40B4-BE49-F238E27FC236}">
                  <a16:creationId xmlns:a16="http://schemas.microsoft.com/office/drawing/2014/main" id="{C991CEAA-A34F-2F4A-9A63-8EBABC61784C}"/>
                </a:ext>
              </a:extLst>
            </p:cNvPr>
            <p:cNvSpPr txBox="1">
              <a:spLocks noChangeArrowheads="1"/>
            </p:cNvSpPr>
            <p:nvPr/>
          </p:nvSpPr>
          <p:spPr>
            <a:xfrm>
              <a:off x="7738783" y="5974364"/>
              <a:ext cx="3188685" cy="1794466"/>
            </a:xfrm>
          </p:spPr>
          <p:txBody>
            <a:bodyPr lIns="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600"/>
                </a:lnSpc>
                <a:spcBef>
                  <a:spcPts val="0"/>
                </a:spcBef>
                <a:buNone/>
              </a:pPr>
              <a:r>
                <a:rPr lang="en-US" sz="1300" spc="-20" dirty="0">
                  <a:solidFill>
                    <a:srgbClr val="3369FF"/>
                  </a:solidFill>
                  <a:latin typeface="Segoe UI" panose="020B0502040204020203" pitchFamily="34" charset="0"/>
                  <a:cs typeface="Segoe UI" panose="020B0502040204020203" pitchFamily="34" charset="0"/>
                </a:rPr>
                <a:t>$50.73</a:t>
              </a:r>
            </a:p>
            <a:p>
              <a:pPr marL="0" indent="0">
                <a:lnSpc>
                  <a:spcPts val="2600"/>
                </a:lnSpc>
                <a:spcBef>
                  <a:spcPts val="0"/>
                </a:spcBef>
                <a:buNone/>
              </a:pPr>
              <a:r>
                <a:rPr lang="en-US" sz="1300" spc="-20" dirty="0">
                  <a:solidFill>
                    <a:srgbClr val="3369FF"/>
                  </a:solidFill>
                  <a:latin typeface="Segoe UI" panose="020B0502040204020203" pitchFamily="34" charset="0"/>
                  <a:cs typeface="Segoe UI" panose="020B0502040204020203" pitchFamily="34" charset="0"/>
                </a:rPr>
                <a:t>$150 x 1.06 = $159 </a:t>
              </a:r>
              <a:r>
                <a:rPr lang="en-US" sz="1300" spc="-20" dirty="0">
                  <a:solidFill>
                    <a:srgbClr val="3369FF"/>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1300" spc="-20" dirty="0">
                  <a:solidFill>
                    <a:srgbClr val="3369FF"/>
                  </a:solidFill>
                  <a:latin typeface="Segoe UI" panose="020B0502040204020203" pitchFamily="34" charset="0"/>
                  <a:cs typeface="Segoe UI" panose="020B0502040204020203" pitchFamily="34" charset="0"/>
                </a:rPr>
                <a:t>after 1 year</a:t>
              </a:r>
              <a:r>
                <a:rPr lang="en-US" sz="1300" spc="-20" dirty="0">
                  <a:solidFill>
                    <a:srgbClr val="3369FF"/>
                  </a:solidFill>
                  <a:latin typeface="Segoe UI Historic" panose="020B0502040204020203" pitchFamily="34" charset="0"/>
                  <a:ea typeface="Segoe UI Historic" panose="020B0502040204020203" pitchFamily="34" charset="0"/>
                  <a:cs typeface="Segoe UI Historic" panose="020B0502040204020203" pitchFamily="34" charset="0"/>
                </a:rPr>
                <a:t>)</a:t>
              </a:r>
            </a:p>
            <a:p>
              <a:pPr marL="0" indent="0">
                <a:lnSpc>
                  <a:spcPts val="2600"/>
                </a:lnSpc>
                <a:spcBef>
                  <a:spcPts val="0"/>
                </a:spcBef>
                <a:buNone/>
              </a:pPr>
              <a:r>
                <a:rPr lang="en-US" sz="1300" spc="-20" dirty="0">
                  <a:solidFill>
                    <a:srgbClr val="3369FF"/>
                  </a:solidFill>
                  <a:latin typeface="Segoe UI" panose="020B0502040204020203" pitchFamily="34" charset="0"/>
                  <a:cs typeface="Segoe UI" panose="020B0502040204020203" pitchFamily="34" charset="0"/>
                </a:rPr>
                <a:t>$159 x 1.06 = $168.54 </a:t>
              </a:r>
              <a:r>
                <a:rPr lang="en-US" sz="1300" spc="-20" dirty="0">
                  <a:solidFill>
                    <a:srgbClr val="3369FF"/>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1300" spc="-20" dirty="0">
                  <a:solidFill>
                    <a:srgbClr val="3369FF"/>
                  </a:solidFill>
                  <a:latin typeface="Segoe UI" panose="020B0502040204020203" pitchFamily="34" charset="0"/>
                  <a:cs typeface="Segoe UI" panose="020B0502040204020203" pitchFamily="34" charset="0"/>
                </a:rPr>
                <a:t>after 2 years</a:t>
              </a:r>
              <a:r>
                <a:rPr lang="en-US" sz="1300" spc="-20" dirty="0">
                  <a:solidFill>
                    <a:srgbClr val="3369FF"/>
                  </a:solidFill>
                  <a:latin typeface="Segoe UI Historic" panose="020B0502040204020203" pitchFamily="34" charset="0"/>
                  <a:ea typeface="Segoe UI Historic" panose="020B0502040204020203" pitchFamily="34" charset="0"/>
                  <a:cs typeface="Segoe UI Historic" panose="020B0502040204020203" pitchFamily="34" charset="0"/>
                </a:rPr>
                <a:t>)</a:t>
              </a:r>
            </a:p>
            <a:p>
              <a:pPr marL="0" indent="0">
                <a:lnSpc>
                  <a:spcPts val="2600"/>
                </a:lnSpc>
                <a:spcBef>
                  <a:spcPts val="0"/>
                </a:spcBef>
                <a:buNone/>
              </a:pPr>
              <a:r>
                <a:rPr lang="en-US" sz="1300" spc="-20" dirty="0">
                  <a:solidFill>
                    <a:srgbClr val="3369FF"/>
                  </a:solidFill>
                  <a:latin typeface="Segoe UI" panose="020B0502040204020203" pitchFamily="34" charset="0"/>
                  <a:cs typeface="Segoe UI" panose="020B0502040204020203" pitchFamily="34" charset="0"/>
                </a:rPr>
                <a:t>$168.54 x 1.06 = $178.65 </a:t>
              </a:r>
              <a:r>
                <a:rPr lang="en-US" sz="1300" spc="-20" dirty="0">
                  <a:solidFill>
                    <a:srgbClr val="3369FF"/>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1300" spc="-20" dirty="0">
                  <a:solidFill>
                    <a:srgbClr val="3369FF"/>
                  </a:solidFill>
                  <a:latin typeface="Segoe UI" panose="020B0502040204020203" pitchFamily="34" charset="0"/>
                  <a:cs typeface="Segoe UI" panose="020B0502040204020203" pitchFamily="34" charset="0"/>
                </a:rPr>
                <a:t>after 3 years</a:t>
              </a:r>
              <a:r>
                <a:rPr lang="en-US" sz="1300" spc="-20" dirty="0">
                  <a:solidFill>
                    <a:srgbClr val="3369FF"/>
                  </a:solidFill>
                  <a:latin typeface="Segoe UI Historic" panose="020B0502040204020203" pitchFamily="34" charset="0"/>
                  <a:ea typeface="Segoe UI Historic" panose="020B0502040204020203" pitchFamily="34" charset="0"/>
                  <a:cs typeface="Segoe UI Historic" panose="020B0502040204020203" pitchFamily="34" charset="0"/>
                </a:rPr>
                <a:t>)</a:t>
              </a:r>
            </a:p>
            <a:p>
              <a:pPr marL="0" indent="0">
                <a:lnSpc>
                  <a:spcPts val="2600"/>
                </a:lnSpc>
                <a:spcBef>
                  <a:spcPts val="0"/>
                </a:spcBef>
                <a:buNone/>
              </a:pPr>
              <a:endParaRPr lang="en-US" sz="1300" spc="-20" dirty="0">
                <a:solidFill>
                  <a:srgbClr val="3369FF"/>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3" name="Rectangle 3">
              <a:extLst>
                <a:ext uri="{FF2B5EF4-FFF2-40B4-BE49-F238E27FC236}">
                  <a16:creationId xmlns:a16="http://schemas.microsoft.com/office/drawing/2014/main" id="{9B258355-259F-0A46-A145-8C7C0781D19A}"/>
                </a:ext>
              </a:extLst>
            </p:cNvPr>
            <p:cNvSpPr txBox="1">
              <a:spLocks noChangeArrowheads="1"/>
            </p:cNvSpPr>
            <p:nvPr/>
          </p:nvSpPr>
          <p:spPr>
            <a:xfrm>
              <a:off x="10928061" y="6311218"/>
              <a:ext cx="2963968" cy="921520"/>
            </a:xfrm>
          </p:spPr>
          <p:txBody>
            <a:bodyPr lIns="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600"/>
                </a:lnSpc>
                <a:spcBef>
                  <a:spcPts val="0"/>
                </a:spcBef>
                <a:buNone/>
              </a:pPr>
              <a:r>
                <a:rPr lang="en-US" sz="1300" spc="-20" dirty="0">
                  <a:solidFill>
                    <a:srgbClr val="3369FF"/>
                  </a:solidFill>
                  <a:latin typeface="Segoe UI" panose="020B0502040204020203" pitchFamily="34" charset="0"/>
                  <a:cs typeface="Segoe UI" panose="020B0502040204020203" pitchFamily="34" charset="0"/>
                </a:rPr>
                <a:t>$178.65 x 1.06 = $189.37 </a:t>
              </a:r>
              <a:r>
                <a:rPr lang="en-US" sz="1300" spc="-20" dirty="0">
                  <a:solidFill>
                    <a:srgbClr val="3369FF"/>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1300" spc="-20" dirty="0">
                  <a:solidFill>
                    <a:srgbClr val="3369FF"/>
                  </a:solidFill>
                  <a:latin typeface="Segoe UI" panose="020B0502040204020203" pitchFamily="34" charset="0"/>
                  <a:cs typeface="Segoe UI" panose="020B0502040204020203" pitchFamily="34" charset="0"/>
                </a:rPr>
                <a:t>after 4 years</a:t>
              </a:r>
              <a:r>
                <a:rPr lang="en-US" sz="1300" spc="-20" dirty="0">
                  <a:solidFill>
                    <a:srgbClr val="3369FF"/>
                  </a:solidFill>
                  <a:latin typeface="Segoe UI Historic" panose="020B0502040204020203" pitchFamily="34" charset="0"/>
                  <a:ea typeface="Segoe UI Historic" panose="020B0502040204020203" pitchFamily="34" charset="0"/>
                  <a:cs typeface="Segoe UI Historic" panose="020B0502040204020203" pitchFamily="34" charset="0"/>
                </a:rPr>
                <a:t>)</a:t>
              </a:r>
            </a:p>
            <a:p>
              <a:pPr marL="0" indent="0">
                <a:lnSpc>
                  <a:spcPts val="2600"/>
                </a:lnSpc>
                <a:spcBef>
                  <a:spcPts val="0"/>
                </a:spcBef>
                <a:buNone/>
              </a:pPr>
              <a:r>
                <a:rPr lang="en-US" sz="1300" spc="-20" dirty="0">
                  <a:solidFill>
                    <a:srgbClr val="3369FF"/>
                  </a:solidFill>
                  <a:latin typeface="Segoe UI" panose="020B0502040204020203" pitchFamily="34" charset="0"/>
                  <a:cs typeface="Segoe UI" panose="020B0502040204020203" pitchFamily="34" charset="0"/>
                </a:rPr>
                <a:t>$189.37 x 1.06 = $200.73 </a:t>
              </a:r>
              <a:r>
                <a:rPr lang="en-US" sz="1300" spc="-20" dirty="0">
                  <a:solidFill>
                    <a:srgbClr val="3369FF"/>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1300" spc="-20" dirty="0">
                  <a:solidFill>
                    <a:srgbClr val="3369FF"/>
                  </a:solidFill>
                  <a:latin typeface="Segoe UI" panose="020B0502040204020203" pitchFamily="34" charset="0"/>
                  <a:cs typeface="Segoe UI" panose="020B0502040204020203" pitchFamily="34" charset="0"/>
                </a:rPr>
                <a:t>after 5 years</a:t>
              </a:r>
              <a:r>
                <a:rPr lang="en-US" sz="1300" spc="-20" dirty="0">
                  <a:solidFill>
                    <a:srgbClr val="3369FF"/>
                  </a:solidFill>
                  <a:latin typeface="Segoe UI Historic" panose="020B0502040204020203" pitchFamily="34" charset="0"/>
                  <a:ea typeface="Segoe UI Historic" panose="020B0502040204020203" pitchFamily="34" charset="0"/>
                  <a:cs typeface="Segoe UI Historic" panose="020B0502040204020203" pitchFamily="34" charset="0"/>
                </a:rPr>
                <a:t>)</a:t>
              </a:r>
            </a:p>
            <a:p>
              <a:pPr marL="0" indent="0">
                <a:lnSpc>
                  <a:spcPts val="2600"/>
                </a:lnSpc>
                <a:spcBef>
                  <a:spcPts val="0"/>
                </a:spcBef>
                <a:buNone/>
              </a:pPr>
              <a:endParaRPr lang="en-US" sz="1300" spc="-20" dirty="0">
                <a:solidFill>
                  <a:srgbClr val="3369FF"/>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grpSp>
      <p:grpSp>
        <p:nvGrpSpPr>
          <p:cNvPr id="34" name="Group 33">
            <a:extLst>
              <a:ext uri="{FF2B5EF4-FFF2-40B4-BE49-F238E27FC236}">
                <a16:creationId xmlns:a16="http://schemas.microsoft.com/office/drawing/2014/main" id="{EC478D6F-FDB1-7545-B060-4F5135A5916E}"/>
              </a:ext>
            </a:extLst>
          </p:cNvPr>
          <p:cNvGrpSpPr/>
          <p:nvPr/>
        </p:nvGrpSpPr>
        <p:grpSpPr>
          <a:xfrm>
            <a:off x="12762742" y="274837"/>
            <a:ext cx="1452485" cy="677176"/>
            <a:chOff x="12762742" y="274837"/>
            <a:chExt cx="1452485" cy="677176"/>
          </a:xfrm>
        </p:grpSpPr>
        <p:pic>
          <p:nvPicPr>
            <p:cNvPr id="35" name="Graphic 34">
              <a:extLst>
                <a:ext uri="{FF2B5EF4-FFF2-40B4-BE49-F238E27FC236}">
                  <a16:creationId xmlns:a16="http://schemas.microsoft.com/office/drawing/2014/main" id="{1C9F48DF-7A5B-6548-90F3-6C5B22B96E1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71839" y="274837"/>
              <a:ext cx="1413236" cy="677176"/>
            </a:xfrm>
            <a:prstGeom prst="rect">
              <a:avLst/>
            </a:prstGeom>
          </p:spPr>
        </p:pic>
        <p:sp>
          <p:nvSpPr>
            <p:cNvPr id="36" name="Text Placeholder 2">
              <a:extLst>
                <a:ext uri="{FF2B5EF4-FFF2-40B4-BE49-F238E27FC236}">
                  <a16:creationId xmlns:a16="http://schemas.microsoft.com/office/drawing/2014/main" id="{EB2918E6-AEC6-F842-9A82-D7E1DD378DB9}"/>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Saving and</a:t>
              </a:r>
            </a:p>
            <a:p>
              <a:pPr>
                <a:lnSpc>
                  <a:spcPts val="1300"/>
                </a:lnSpc>
                <a:spcBef>
                  <a:spcPts val="0"/>
                </a:spcBef>
              </a:pPr>
              <a:r>
                <a:rPr lang="en-US" sz="1300" spc="-10" dirty="0">
                  <a:solidFill>
                    <a:srgbClr val="FFFFFF"/>
                  </a:solidFill>
                </a:rPr>
                <a:t>investing</a:t>
              </a:r>
            </a:p>
          </p:txBody>
        </p:sp>
        <p:sp>
          <p:nvSpPr>
            <p:cNvPr id="37" name="Text Placeholder 3">
              <a:extLst>
                <a:ext uri="{FF2B5EF4-FFF2-40B4-BE49-F238E27FC236}">
                  <a16:creationId xmlns:a16="http://schemas.microsoft.com/office/drawing/2014/main" id="{F0706C68-E989-6A49-A108-63543E783EDD}"/>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8</a:t>
              </a:r>
            </a:p>
          </p:txBody>
        </p:sp>
      </p:grpSp>
      <p:cxnSp>
        <p:nvCxnSpPr>
          <p:cNvPr id="5" name="Straight Connector 4">
            <a:extLst>
              <a:ext uri="{FF2B5EF4-FFF2-40B4-BE49-F238E27FC236}">
                <a16:creationId xmlns:a16="http://schemas.microsoft.com/office/drawing/2014/main" id="{D32F0AAC-7C67-F785-85AC-DB0DA369FD1C}"/>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99E56093-DC1C-6299-F148-697F4FC4D0F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38939" y="7528334"/>
            <a:ext cx="570886" cy="380591"/>
          </a:xfrm>
          <a:prstGeom prst="rect">
            <a:avLst/>
          </a:prstGeom>
        </p:spPr>
      </p:pic>
      <p:sp>
        <p:nvSpPr>
          <p:cNvPr id="9" name="Text Placeholder 1">
            <a:extLst>
              <a:ext uri="{FF2B5EF4-FFF2-40B4-BE49-F238E27FC236}">
                <a16:creationId xmlns:a16="http://schemas.microsoft.com/office/drawing/2014/main" id="{7E7D7A6A-FA1D-99AB-3B53-F61715A2DF67}"/>
              </a:ext>
            </a:extLst>
          </p:cNvPr>
          <p:cNvSpPr txBox="1">
            <a:spLocks/>
          </p:cNvSpPr>
          <p:nvPr/>
        </p:nvSpPr>
        <p:spPr>
          <a:xfrm>
            <a:off x="2040635" y="1778457"/>
            <a:ext cx="6905244" cy="927789"/>
          </a:xfrm>
          <a:prstGeom prst="rect">
            <a:avLst/>
          </a:prstGeom>
        </p:spPr>
        <p:txBody>
          <a:bodyPr lIns="0"/>
          <a:lstStyle>
            <a:lvl1pPr marL="0" indent="0" algn="l" defTabSz="1097198" rtl="0" eaLnBrk="1" latinLnBrk="0" hangingPunct="1">
              <a:lnSpc>
                <a:spcPct val="90000"/>
              </a:lnSpc>
              <a:spcBef>
                <a:spcPts val="1200"/>
              </a:spcBef>
              <a:buFont typeface="Arial" panose="020B0604020202020204" pitchFamily="34" charset="0"/>
              <a:buNone/>
              <a:defRPr sz="4500" b="1" i="0" kern="1200">
                <a:solidFill>
                  <a:srgbClr val="3369FF"/>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tabLst>
                <a:tab pos="457200" algn="l"/>
              </a:tabLst>
            </a:pPr>
            <a:r>
              <a:rPr lang="en-US" altLang="en-US" sz="2000" b="0" dirty="0"/>
              <a:t>Depending on how much time there is to complete the lesson, you may select one of the following worksheet exercises for the students to complete.</a:t>
            </a:r>
          </a:p>
        </p:txBody>
      </p:sp>
      <p:grpSp>
        <p:nvGrpSpPr>
          <p:cNvPr id="11" name="Group 10">
            <a:extLst>
              <a:ext uri="{FF2B5EF4-FFF2-40B4-BE49-F238E27FC236}">
                <a16:creationId xmlns:a16="http://schemas.microsoft.com/office/drawing/2014/main" id="{6F477678-C743-5CBC-3CCA-41E505A2E40E}"/>
              </a:ext>
            </a:extLst>
          </p:cNvPr>
          <p:cNvGrpSpPr/>
          <p:nvPr/>
        </p:nvGrpSpPr>
        <p:grpSpPr>
          <a:xfrm>
            <a:off x="457201" y="1607522"/>
            <a:ext cx="1280160" cy="1280160"/>
            <a:chOff x="457201" y="1607522"/>
            <a:chExt cx="1280160" cy="1280160"/>
          </a:xfrm>
        </p:grpSpPr>
        <p:sp>
          <p:nvSpPr>
            <p:cNvPr id="14" name="Oval 13">
              <a:extLst>
                <a:ext uri="{FF2B5EF4-FFF2-40B4-BE49-F238E27FC236}">
                  <a16:creationId xmlns:a16="http://schemas.microsoft.com/office/drawing/2014/main" id="{10F57B79-2E4A-EDCD-3D91-9D92C36717A9}"/>
                </a:ext>
              </a:extLst>
            </p:cNvPr>
            <p:cNvSpPr/>
            <p:nvPr/>
          </p:nvSpPr>
          <p:spPr>
            <a:xfrm>
              <a:off x="457201" y="1607522"/>
              <a:ext cx="1280160" cy="1280160"/>
            </a:xfrm>
            <a:prstGeom prst="ellipse">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
              <a:extLst>
                <a:ext uri="{FF2B5EF4-FFF2-40B4-BE49-F238E27FC236}">
                  <a16:creationId xmlns:a16="http://schemas.microsoft.com/office/drawing/2014/main" id="{80320474-0BD4-3693-BBB5-871FB76BC0A2}"/>
                </a:ext>
              </a:extLst>
            </p:cNvPr>
            <p:cNvSpPr txBox="1">
              <a:spLocks/>
            </p:cNvSpPr>
            <p:nvPr/>
          </p:nvSpPr>
          <p:spPr>
            <a:xfrm>
              <a:off x="457201" y="1928334"/>
              <a:ext cx="1280160" cy="638536"/>
            </a:xfrm>
            <a:prstGeom prst="rect">
              <a:avLst/>
            </a:prstGeom>
          </p:spPr>
          <p:txBody>
            <a:bodyPr anchor="ctr" anchorCtr="0"/>
            <a:lstStyle>
              <a:lvl1pPr marL="0" indent="0" algn="l" defTabSz="1097198" rtl="0" eaLnBrk="1" latinLnBrk="0" hangingPunct="1">
                <a:lnSpc>
                  <a:spcPct val="90000"/>
                </a:lnSpc>
                <a:spcBef>
                  <a:spcPts val="1200"/>
                </a:spcBef>
                <a:buFont typeface="Arial" panose="020B0604020202020204" pitchFamily="34" charset="0"/>
                <a:buNone/>
                <a:defRPr sz="4500" b="1" i="0" kern="1200">
                  <a:solidFill>
                    <a:srgbClr val="3369FF"/>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gn="ctr">
                <a:lnSpc>
                  <a:spcPts val="2000"/>
                </a:lnSpc>
                <a:spcBef>
                  <a:spcPts val="0"/>
                </a:spcBef>
              </a:pPr>
              <a:r>
                <a:rPr lang="en-US" sz="1600" spc="-10" dirty="0">
                  <a:solidFill>
                    <a:srgbClr val="FFFFFF"/>
                  </a:solidFill>
                </a:rPr>
                <a:t>Option 2</a:t>
              </a:r>
            </a:p>
            <a:p>
              <a:pPr algn="ctr">
                <a:lnSpc>
                  <a:spcPts val="2000"/>
                </a:lnSpc>
                <a:spcBef>
                  <a:spcPts val="0"/>
                </a:spcBef>
              </a:pPr>
              <a:r>
                <a:rPr lang="en-US" sz="1600" b="0" dirty="0">
                  <a:solidFill>
                    <a:srgbClr val="FFFFFF"/>
                  </a:solidFill>
                </a:rPr>
                <a:t>activity</a:t>
              </a:r>
            </a:p>
          </p:txBody>
        </p:sp>
      </p:grpSp>
    </p:spTree>
    <p:extLst>
      <p:ext uri="{BB962C8B-B14F-4D97-AF65-F5344CB8AC3E}">
        <p14:creationId xmlns:p14="http://schemas.microsoft.com/office/powerpoint/2010/main" val="40993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A49382C-255E-A4D7-D3E5-71604F00FA55}"/>
              </a:ext>
            </a:extLst>
          </p:cNvPr>
          <p:cNvPicPr>
            <a:picLocks noChangeAspect="1"/>
          </p:cNvPicPr>
          <p:nvPr/>
        </p:nvPicPr>
        <p:blipFill>
          <a:blip r:embed="rId5">
            <a:alphaModFix/>
          </a:blip>
          <a:stretch>
            <a:fillRect/>
          </a:stretch>
        </p:blipFill>
        <p:spPr>
          <a:xfrm>
            <a:off x="404734" y="2562545"/>
            <a:ext cx="7487578" cy="685192"/>
          </a:xfrm>
          <a:prstGeom prst="rect">
            <a:avLst/>
          </a:prstGeom>
        </p:spPr>
      </p:pic>
      <p:graphicFrame>
        <p:nvGraphicFramePr>
          <p:cNvPr id="6" name="Object 5" hidden="1">
            <a:extLst>
              <a:ext uri="{FF2B5EF4-FFF2-40B4-BE49-F238E27FC236}">
                <a16:creationId xmlns:a16="http://schemas.microsoft.com/office/drawing/2014/main" id="{08520EB5-7513-E64C-B082-09A1782A0E5C}"/>
              </a:ext>
            </a:extLst>
          </p:cNvPr>
          <p:cNvGraphicFramePr>
            <a:graphicFrameLocks noChangeAspect="1"/>
          </p:cNvGraphicFramePr>
          <p:nvPr>
            <p:custDataLst>
              <p:tags r:id="rId2"/>
            </p:custDataLst>
            <p:extLst>
              <p:ext uri="{D42A27DB-BD31-4B8C-83A1-F6EECF244321}">
                <p14:modId xmlns:p14="http://schemas.microsoft.com/office/powerpoint/2010/main" val="27988995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2930" name="think-cell Slide" r:id="rId6" imgW="7772400" imgH="10058400" progId="TCLayout.ActiveDocument.1">
                  <p:embed/>
                </p:oleObj>
              </mc:Choice>
              <mc:Fallback>
                <p:oleObj name="think-cell Slide" r:id="rId6" imgW="7772400" imgH="10058400" progId="TCLayout.ActiveDocument.1">
                  <p:embed/>
                  <p:pic>
                    <p:nvPicPr>
                      <p:cNvPr id="6" name="Object 5" hidden="1">
                        <a:extLst>
                          <a:ext uri="{FF2B5EF4-FFF2-40B4-BE49-F238E27FC236}">
                            <a16:creationId xmlns:a16="http://schemas.microsoft.com/office/drawing/2014/main" id="{08520EB5-7513-E64C-B082-09A1782A0E5C}"/>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4" name="Footer Placeholder 3">
            <a:extLst>
              <a:ext uri="{FF2B5EF4-FFF2-40B4-BE49-F238E27FC236}">
                <a16:creationId xmlns:a16="http://schemas.microsoft.com/office/drawing/2014/main" id="{20E89BCD-A312-9D4E-BC2B-EECD17BAA05B}"/>
              </a:ext>
            </a:extLst>
          </p:cNvPr>
          <p:cNvSpPr>
            <a:spLocks noGrp="1"/>
          </p:cNvSpPr>
          <p:nvPr>
            <p:ph type="ftr" sz="quarter" idx="3"/>
          </p:nvPr>
        </p:nvSpPr>
        <p:spPr/>
        <p:txBody>
          <a:bodyPr rIns="0"/>
          <a:lstStyle/>
          <a:p>
            <a:pPr>
              <a:defRPr/>
            </a:pPr>
            <a:r>
              <a:rPr lang="en-US" dirty="0">
                <a:solidFill>
                  <a:srgbClr val="002577"/>
                </a:solidFill>
              </a:rPr>
              <a:t>Saving and investing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3" name="Text Placeholder 7">
            <a:extLst>
              <a:ext uri="{FF2B5EF4-FFF2-40B4-BE49-F238E27FC236}">
                <a16:creationId xmlns:a16="http://schemas.microsoft.com/office/drawing/2014/main" id="{AE07C193-6BDD-F242-A335-D8DD4FE79992}"/>
              </a:ext>
            </a:extLst>
          </p:cNvPr>
          <p:cNvSpPr txBox="1">
            <a:spLocks/>
          </p:cNvSpPr>
          <p:nvPr/>
        </p:nvSpPr>
        <p:spPr>
          <a:xfrm>
            <a:off x="377505" y="1929584"/>
            <a:ext cx="6717561" cy="1553622"/>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ts val="2500"/>
              </a:lnSpc>
              <a:buNone/>
              <a:tabLst>
                <a:tab pos="457200" algn="l"/>
              </a:tabLst>
            </a:pPr>
            <a:r>
              <a:rPr lang="en-US" sz="1800" b="1" dirty="0">
                <a:solidFill>
                  <a:srgbClr val="002677"/>
                </a:solidFill>
                <a:latin typeface="Segoe UI" panose="020B0502040204020203" pitchFamily="34" charset="0"/>
                <a:cs typeface="Segoe UI" panose="020B0502040204020203" pitchFamily="34" charset="0"/>
              </a:rPr>
              <a:t>Worksheet 8-2: calculating interest</a:t>
            </a:r>
            <a:endParaRPr lang="en-US" altLang="en-US" sz="1800" dirty="0">
              <a:solidFill>
                <a:srgbClr val="002677"/>
              </a:solidFill>
              <a:latin typeface="Segoe UI" panose="020B0502040204020203" pitchFamily="34" charset="0"/>
              <a:cs typeface="Segoe UI" panose="020B0502040204020203" pitchFamily="34" charset="0"/>
            </a:endParaRPr>
          </a:p>
        </p:txBody>
      </p:sp>
      <p:sp>
        <p:nvSpPr>
          <p:cNvPr id="12" name="Title 3">
            <a:extLst>
              <a:ext uri="{FF2B5EF4-FFF2-40B4-BE49-F238E27FC236}">
                <a16:creationId xmlns:a16="http://schemas.microsoft.com/office/drawing/2014/main" id="{40D6F139-2541-E74A-A7F3-EFA193483943}"/>
              </a:ext>
            </a:extLst>
          </p:cNvPr>
          <p:cNvSpPr txBox="1">
            <a:spLocks/>
          </p:cNvSpPr>
          <p:nvPr/>
        </p:nvSpPr>
        <p:spPr>
          <a:xfrm>
            <a:off x="364863" y="400484"/>
            <a:ext cx="13518776" cy="666316"/>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spc="-20" dirty="0">
                <a:solidFill>
                  <a:srgbClr val="002577"/>
                </a:solidFill>
                <a:latin typeface="Segoe UI" panose="020B0502040204020203" pitchFamily="34" charset="0"/>
                <a:cs typeface="Segoe UI" panose="020B0502040204020203" pitchFamily="34" charset="0"/>
              </a:rPr>
              <a:t>Saving and investing — lesson 8 exercise </a:t>
            </a:r>
            <a:r>
              <a:rPr lang="en-US" sz="3500" b="1" spc="-2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3500" b="1" spc="-20" dirty="0">
                <a:solidFill>
                  <a:srgbClr val="002577"/>
                </a:solidFill>
                <a:latin typeface="Segoe UI" panose="020B0502040204020203" pitchFamily="34" charset="0"/>
                <a:cs typeface="Segoe UI" panose="020B0502040204020203" pitchFamily="34" charset="0"/>
              </a:rPr>
              <a:t>cont.</a:t>
            </a:r>
            <a:r>
              <a:rPr lang="en-US" sz="3500" b="1" spc="-2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endParaRPr lang="en-US" sz="3500" b="1" spc="-2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sym typeface="Segoe UI" panose="020B0502040204020203" pitchFamily="34" charset="0"/>
            </a:endParaRPr>
          </a:p>
        </p:txBody>
      </p:sp>
      <p:cxnSp>
        <p:nvCxnSpPr>
          <p:cNvPr id="17" name="Straight Connector 16">
            <a:extLst>
              <a:ext uri="{FF2B5EF4-FFF2-40B4-BE49-F238E27FC236}">
                <a16:creationId xmlns:a16="http://schemas.microsoft.com/office/drawing/2014/main" id="{8F1C226C-37B5-C246-8E16-848629374C24}"/>
              </a:ext>
            </a:extLst>
          </p:cNvPr>
          <p:cNvCxnSpPr>
            <a:cxnSpLocks/>
          </p:cNvCxnSpPr>
          <p:nvPr/>
        </p:nvCxnSpPr>
        <p:spPr>
          <a:xfrm>
            <a:off x="457201" y="1828800"/>
            <a:ext cx="13715999"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Rectangle 3">
            <a:extLst>
              <a:ext uri="{FF2B5EF4-FFF2-40B4-BE49-F238E27FC236}">
                <a16:creationId xmlns:a16="http://schemas.microsoft.com/office/drawing/2014/main" id="{3086ABCA-2846-FF4C-B738-F109E6C5A3FD}"/>
              </a:ext>
            </a:extLst>
          </p:cNvPr>
          <p:cNvSpPr txBox="1">
            <a:spLocks noChangeArrowheads="1"/>
          </p:cNvSpPr>
          <p:nvPr/>
        </p:nvSpPr>
        <p:spPr>
          <a:xfrm>
            <a:off x="696470" y="3139711"/>
            <a:ext cx="1783745" cy="432837"/>
          </a:xfrm>
        </p:spPr>
        <p:txBody>
          <a:bodyPr lIns="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500"/>
              </a:lnSpc>
              <a:spcBef>
                <a:spcPts val="0"/>
              </a:spcBef>
              <a:buNone/>
            </a:pPr>
            <a:r>
              <a:rPr lang="en-US" sz="1400" dirty="0">
                <a:solidFill>
                  <a:srgbClr val="3369FF"/>
                </a:solidFill>
                <a:latin typeface="Segoe UI" panose="020B0502040204020203" pitchFamily="34" charset="0"/>
                <a:cs typeface="Segoe UI" panose="020B0502040204020203" pitchFamily="34" charset="0"/>
              </a:rPr>
              <a:t>$639.00</a:t>
            </a:r>
            <a:endParaRPr lang="en-US" altLang="en-US" sz="1400" dirty="0">
              <a:solidFill>
                <a:srgbClr val="3369FF"/>
              </a:solidFill>
              <a:latin typeface="Segoe UI" panose="020B0502040204020203" pitchFamily="34" charset="0"/>
              <a:cs typeface="Segoe UI" panose="020B0502040204020203" pitchFamily="34" charset="0"/>
            </a:endParaRPr>
          </a:p>
        </p:txBody>
      </p:sp>
      <p:graphicFrame>
        <p:nvGraphicFramePr>
          <p:cNvPr id="21" name="Table Placeholder 4">
            <a:extLst>
              <a:ext uri="{FF2B5EF4-FFF2-40B4-BE49-F238E27FC236}">
                <a16:creationId xmlns:a16="http://schemas.microsoft.com/office/drawing/2014/main" id="{729C6B85-1A1A-E54B-B463-79C870FDF75D}"/>
              </a:ext>
            </a:extLst>
          </p:cNvPr>
          <p:cNvGraphicFramePr>
            <a:graphicFrameLocks/>
          </p:cNvGraphicFramePr>
          <p:nvPr>
            <p:extLst>
              <p:ext uri="{D42A27DB-BD31-4B8C-83A1-F6EECF244321}">
                <p14:modId xmlns:p14="http://schemas.microsoft.com/office/powerpoint/2010/main" val="2718113476"/>
              </p:ext>
            </p:extLst>
          </p:nvPr>
        </p:nvGraphicFramePr>
        <p:xfrm>
          <a:off x="7772400" y="2038158"/>
          <a:ext cx="6400800" cy="2785701"/>
        </p:xfrm>
        <a:graphic>
          <a:graphicData uri="http://schemas.openxmlformats.org/drawingml/2006/table">
            <a:tbl>
              <a:tblPr firstRow="1" bandRow="1">
                <a:tableStyleId>{5C22544A-7EE6-4342-B048-85BDC9FD1C3A}</a:tableStyleId>
              </a:tblPr>
              <a:tblGrid>
                <a:gridCol w="1259840">
                  <a:extLst>
                    <a:ext uri="{9D8B030D-6E8A-4147-A177-3AD203B41FA5}">
                      <a16:colId xmlns:a16="http://schemas.microsoft.com/office/drawing/2014/main" val="487361039"/>
                    </a:ext>
                  </a:extLst>
                </a:gridCol>
                <a:gridCol w="964452">
                  <a:extLst>
                    <a:ext uri="{9D8B030D-6E8A-4147-A177-3AD203B41FA5}">
                      <a16:colId xmlns:a16="http://schemas.microsoft.com/office/drawing/2014/main" val="999819871"/>
                    </a:ext>
                  </a:extLst>
                </a:gridCol>
                <a:gridCol w="971035">
                  <a:extLst>
                    <a:ext uri="{9D8B030D-6E8A-4147-A177-3AD203B41FA5}">
                      <a16:colId xmlns:a16="http://schemas.microsoft.com/office/drawing/2014/main" val="1709621472"/>
                    </a:ext>
                  </a:extLst>
                </a:gridCol>
                <a:gridCol w="1031669">
                  <a:extLst>
                    <a:ext uri="{9D8B030D-6E8A-4147-A177-3AD203B41FA5}">
                      <a16:colId xmlns:a16="http://schemas.microsoft.com/office/drawing/2014/main" val="1409292874"/>
                    </a:ext>
                  </a:extLst>
                </a:gridCol>
                <a:gridCol w="1077085">
                  <a:extLst>
                    <a:ext uri="{9D8B030D-6E8A-4147-A177-3AD203B41FA5}">
                      <a16:colId xmlns:a16="http://schemas.microsoft.com/office/drawing/2014/main" val="2575759786"/>
                    </a:ext>
                  </a:extLst>
                </a:gridCol>
                <a:gridCol w="1096719">
                  <a:extLst>
                    <a:ext uri="{9D8B030D-6E8A-4147-A177-3AD203B41FA5}">
                      <a16:colId xmlns:a16="http://schemas.microsoft.com/office/drawing/2014/main" val="917176982"/>
                    </a:ext>
                  </a:extLst>
                </a:gridCol>
              </a:tblGrid>
              <a:tr h="480190">
                <a:tc>
                  <a:txBody>
                    <a:bodyPr/>
                    <a:lstStyle/>
                    <a:p>
                      <a:pPr>
                        <a:lnSpc>
                          <a:spcPct val="100000"/>
                        </a:lnSpc>
                      </a:pPr>
                      <a:endParaRPr lang="en-US" sz="1200" b="1" i="0" baseline="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3369FF"/>
                      </a:solidFill>
                      <a:prstDash val="solid"/>
                      <a:round/>
                      <a:headEnd type="none" w="med" len="med"/>
                      <a:tailEnd type="none" w="med" len="med"/>
                    </a:lnT>
                    <a:lnB w="6350" cap="flat" cmpd="sng" algn="ctr">
                      <a:solidFill>
                        <a:srgbClr val="3369FF"/>
                      </a:solidFill>
                      <a:prstDash val="solid"/>
                      <a:round/>
                      <a:headEnd type="none" w="med" len="med"/>
                      <a:tailEnd type="none" w="med" len="med"/>
                    </a:lnB>
                    <a:solidFill>
                      <a:srgbClr val="3369FF"/>
                    </a:solid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Segoe UI" panose="020B0502040204020203" pitchFamily="34" charset="0"/>
                          <a:ea typeface="ＭＳ Ｐゴシック" panose="020B0600070205080204" pitchFamily="34" charset="-128"/>
                          <a:cs typeface="Segoe UI" panose="020B0502040204020203" pitchFamily="34" charset="0"/>
                        </a:rPr>
                        <a:t>Amount of deposit</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3369FF"/>
                      </a:solidFill>
                      <a:prstDash val="solid"/>
                      <a:round/>
                      <a:headEnd type="none" w="med" len="med"/>
                      <a:tailEnd type="none" w="med" len="med"/>
                    </a:lnT>
                    <a:lnB w="6350" cap="flat" cmpd="sng" algn="ctr">
                      <a:solidFill>
                        <a:srgbClr val="3369FF"/>
                      </a:solidFill>
                      <a:prstDash val="solid"/>
                      <a:round/>
                      <a:headEnd type="none" w="med" len="med"/>
                      <a:tailEnd type="none" w="med" len="med"/>
                    </a:lnB>
                    <a:solidFill>
                      <a:srgbClr val="336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Segoe UI" panose="020B0502040204020203" pitchFamily="34" charset="0"/>
                          <a:ea typeface="ＭＳ Ｐゴシック" panose="020B0600070205080204" pitchFamily="34" charset="-128"/>
                          <a:cs typeface="Segoe UI" panose="020B0502040204020203" pitchFamily="34" charset="0"/>
                        </a:rPr>
                        <a:t>Interest rate</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3369FF"/>
                      </a:solidFill>
                      <a:prstDash val="solid"/>
                      <a:round/>
                      <a:headEnd type="none" w="med" len="med"/>
                      <a:tailEnd type="none" w="med" len="med"/>
                    </a:lnT>
                    <a:lnB w="6350" cap="flat" cmpd="sng" algn="ctr">
                      <a:solidFill>
                        <a:srgbClr val="3369FF"/>
                      </a:solidFill>
                      <a:prstDash val="solid"/>
                      <a:round/>
                      <a:headEnd type="none" w="med" len="med"/>
                      <a:tailEnd type="none" w="med" len="med"/>
                    </a:lnB>
                    <a:solidFill>
                      <a:srgbClr val="336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Segoe UI" panose="020B0502040204020203" pitchFamily="34" charset="0"/>
                          <a:ea typeface="ＭＳ Ｐゴシック" panose="020B0600070205080204" pitchFamily="34" charset="-128"/>
                          <a:cs typeface="Segoe UI" panose="020B0502040204020203" pitchFamily="34" charset="0"/>
                        </a:rPr>
                        <a:t>Months on deposit</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3369FF"/>
                      </a:solidFill>
                      <a:prstDash val="solid"/>
                      <a:round/>
                      <a:headEnd type="none" w="med" len="med"/>
                      <a:tailEnd type="none" w="med" len="med"/>
                    </a:lnT>
                    <a:lnB w="6350" cap="flat" cmpd="sng" algn="ctr">
                      <a:solidFill>
                        <a:srgbClr val="3369FF"/>
                      </a:solidFill>
                      <a:prstDash val="solid"/>
                      <a:round/>
                      <a:headEnd type="none" w="med" len="med"/>
                      <a:tailEnd type="none" w="med" len="med"/>
                    </a:lnB>
                    <a:solidFill>
                      <a:srgbClr val="336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spc="-20" normalizeH="0" baseline="0" dirty="0">
                          <a:ln>
                            <a:noFill/>
                          </a:ln>
                          <a:solidFill>
                            <a:srgbClr val="FFFFFF"/>
                          </a:solidFill>
                          <a:effectLst/>
                          <a:latin typeface="Segoe UI" panose="020B0502040204020203" pitchFamily="34" charset="0"/>
                          <a:ea typeface="ＭＳ Ｐゴシック" panose="020B0600070205080204" pitchFamily="34" charset="-128"/>
                          <a:cs typeface="Segoe UI" panose="020B0502040204020203" pitchFamily="34" charset="0"/>
                        </a:rPr>
                        <a:t>Periods/year</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3369FF"/>
                      </a:solidFill>
                      <a:prstDash val="solid"/>
                      <a:round/>
                      <a:headEnd type="none" w="med" len="med"/>
                      <a:tailEnd type="none" w="med" len="med"/>
                    </a:lnT>
                    <a:lnB w="6350" cap="flat" cmpd="sng" algn="ctr">
                      <a:solidFill>
                        <a:srgbClr val="3369FF"/>
                      </a:solidFill>
                      <a:prstDash val="solid"/>
                      <a:round/>
                      <a:headEnd type="none" w="med" len="med"/>
                      <a:tailEnd type="none" w="med" len="med"/>
                    </a:lnB>
                    <a:solidFill>
                      <a:srgbClr val="3369FF"/>
                    </a:solid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Segoe UI" panose="020B0502040204020203" pitchFamily="34" charset="0"/>
                          <a:ea typeface="ＭＳ Ｐゴシック" panose="020B0600070205080204" pitchFamily="34" charset="-128"/>
                          <a:cs typeface="Segoe UI" panose="020B0502040204020203" pitchFamily="34" charset="0"/>
                        </a:rPr>
                        <a:t>Interest</a:t>
                      </a:r>
                    </a:p>
                  </a:txBody>
                  <a:tcPr anchor="ctr" horzOverflow="overflow">
                    <a:lnL w="635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369FF"/>
                      </a:solidFill>
                      <a:prstDash val="solid"/>
                      <a:round/>
                      <a:headEnd type="none" w="med" len="med"/>
                      <a:tailEnd type="none" w="med" len="med"/>
                    </a:lnT>
                    <a:lnB w="6350" cap="flat" cmpd="sng" algn="ctr">
                      <a:solidFill>
                        <a:srgbClr val="3369FF"/>
                      </a:solidFill>
                      <a:prstDash val="solid"/>
                      <a:round/>
                      <a:headEnd type="none" w="med" len="med"/>
                      <a:tailEnd type="none" w="med" len="med"/>
                    </a:lnB>
                    <a:solidFill>
                      <a:srgbClr val="3369FF"/>
                    </a:solidFill>
                  </a:tcPr>
                </a:tc>
                <a:extLst>
                  <a:ext uri="{0D108BD9-81ED-4DB2-BD59-A6C34878D82A}">
                    <a16:rowId xmlns:a16="http://schemas.microsoft.com/office/drawing/2014/main" val="177009333"/>
                  </a:ext>
                </a:extLst>
              </a:tr>
              <a:tr h="177347">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100" b="1"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Start of year 1</a:t>
                      </a:r>
                    </a:p>
                  </a:txBody>
                  <a:tcPr marT="0" marB="0" anchor="ctr" horzOverflow="overflow">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3369FF"/>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25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3369FF"/>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0.065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3369FF"/>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12</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3369FF"/>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12</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3369FF"/>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1.63</a:t>
                      </a:r>
                    </a:p>
                  </a:txBody>
                  <a:tcPr marT="0" marB="0" anchor="ctr"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369FF"/>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3167395656"/>
                  </a:ext>
                </a:extLst>
              </a:tr>
              <a:tr h="177347">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100" b="1"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endParaRPr>
                    </a:p>
                  </a:txBody>
                  <a:tcPr marT="0" marB="0" anchor="ctr" horzOverflow="overflow">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25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0.065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11</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12</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1.49</a:t>
                      </a:r>
                    </a:p>
                  </a:txBody>
                  <a:tcPr marT="0" marB="0" anchor="ctr"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1787480483"/>
                  </a:ext>
                </a:extLst>
              </a:tr>
              <a:tr h="1773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100" b="1"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endParaRPr>
                    </a:p>
                  </a:txBody>
                  <a:tcPr marT="0" marB="0" anchor="ctr" horzOverflow="overflow">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25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0.065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10</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12</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1.35</a:t>
                      </a:r>
                    </a:p>
                  </a:txBody>
                  <a:tcPr marT="0" marB="0" anchor="ctr"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3855095701"/>
                  </a:ext>
                </a:extLst>
              </a:tr>
              <a:tr h="17734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1100" b="1"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endParaRPr>
                    </a:p>
                  </a:txBody>
                  <a:tcPr marT="0" marB="0" anchor="ctr" horzOverflow="overflow">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25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0.065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9</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12</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1.22</a:t>
                      </a:r>
                    </a:p>
                  </a:txBody>
                  <a:tcPr marT="0" marB="0" anchor="ctr"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2462264340"/>
                  </a:ext>
                </a:extLst>
              </a:tr>
              <a:tr h="17734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1100" b="1"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endParaRPr>
                    </a:p>
                  </a:txBody>
                  <a:tcPr marT="0" marB="0" anchor="ctr" horzOverflow="overflow">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25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0.065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8</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12</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1.08</a:t>
                      </a:r>
                    </a:p>
                  </a:txBody>
                  <a:tcPr marT="0" marB="0" anchor="ctr"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170630544"/>
                  </a:ext>
                </a:extLst>
              </a:tr>
              <a:tr h="17734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1100" b="1"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endParaRPr>
                    </a:p>
                  </a:txBody>
                  <a:tcPr marT="0" marB="0" anchor="ctr" horzOverflow="overflow">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25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0.065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7</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12</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0.95</a:t>
                      </a:r>
                    </a:p>
                  </a:txBody>
                  <a:tcPr marT="0" marB="0" anchor="ctr"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1047757479"/>
                  </a:ext>
                </a:extLst>
              </a:tr>
              <a:tr h="17734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1100" b="1"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endParaRPr>
                    </a:p>
                  </a:txBody>
                  <a:tcPr marT="0" marB="0" anchor="ctr" horzOverflow="overflow">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25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0.065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6</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12</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0.81</a:t>
                      </a:r>
                    </a:p>
                  </a:txBody>
                  <a:tcPr marT="0" marB="0" anchor="ctr"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2142768729"/>
                  </a:ext>
                </a:extLst>
              </a:tr>
              <a:tr h="17734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1100" b="1"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endParaRPr>
                    </a:p>
                  </a:txBody>
                  <a:tcPr marT="0" marB="0" anchor="ctr" horzOverflow="overflow">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25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0.065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12</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0.68</a:t>
                      </a:r>
                    </a:p>
                  </a:txBody>
                  <a:tcPr marT="0" marB="0" anchor="ctr"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3628159506"/>
                  </a:ext>
                </a:extLst>
              </a:tr>
              <a:tr h="17734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1100" b="1"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endParaRPr>
                    </a:p>
                  </a:txBody>
                  <a:tcPr marT="0" marB="0" anchor="ctr" horzOverflow="overflow">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25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0.065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4</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12</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0.54</a:t>
                      </a:r>
                    </a:p>
                  </a:txBody>
                  <a:tcPr marT="0" marB="0" anchor="ctr"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3357465400"/>
                  </a:ext>
                </a:extLst>
              </a:tr>
              <a:tr h="17734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1100" b="1"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endParaRPr>
                    </a:p>
                  </a:txBody>
                  <a:tcPr marT="0" marB="0" anchor="ctr" horzOverflow="overflow">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25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0.065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3</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12</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0.41</a:t>
                      </a:r>
                    </a:p>
                  </a:txBody>
                  <a:tcPr marT="0" marB="0" anchor="ctr"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2378165675"/>
                  </a:ext>
                </a:extLst>
              </a:tr>
              <a:tr h="17734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1100" b="1"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endParaRPr>
                    </a:p>
                  </a:txBody>
                  <a:tcPr marT="0" marB="0" anchor="ctr" horzOverflow="overflow">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25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0.065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2</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12</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0.27</a:t>
                      </a:r>
                    </a:p>
                  </a:txBody>
                  <a:tcPr marT="0" marB="0" anchor="ctr"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1817723044"/>
                  </a:ext>
                </a:extLst>
              </a:tr>
              <a:tr h="17734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1100" b="1"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endParaRPr>
                    </a:p>
                  </a:txBody>
                  <a:tcPr marT="0" marB="0" anchor="ctr" horzOverflow="overflow">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25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0.065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12</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0.14</a:t>
                      </a:r>
                    </a:p>
                  </a:txBody>
                  <a:tcPr marT="0" marB="0" anchor="ctr"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677666593"/>
                  </a:ext>
                </a:extLst>
              </a:tr>
              <a:tr h="177347">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100" b="1"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End of year 1</a:t>
                      </a:r>
                    </a:p>
                  </a:txBody>
                  <a:tcPr marT="0" marB="0" anchor="ctr" horzOverflow="overflow">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300</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endParaRP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endParaRP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endParaRP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endParaRPr>
                    </a:p>
                  </a:txBody>
                  <a:tcPr marT="0" marB="0" anchor="ctr"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38397228"/>
                  </a:ext>
                </a:extLst>
              </a:tr>
            </a:tbl>
          </a:graphicData>
        </a:graphic>
      </p:graphicFrame>
      <p:graphicFrame>
        <p:nvGraphicFramePr>
          <p:cNvPr id="31" name="Table Placeholder 4">
            <a:extLst>
              <a:ext uri="{FF2B5EF4-FFF2-40B4-BE49-F238E27FC236}">
                <a16:creationId xmlns:a16="http://schemas.microsoft.com/office/drawing/2014/main" id="{4B772FDA-799B-1D43-AE97-F7A1CF0411C8}"/>
              </a:ext>
            </a:extLst>
          </p:cNvPr>
          <p:cNvGraphicFramePr>
            <a:graphicFrameLocks/>
          </p:cNvGraphicFramePr>
          <p:nvPr>
            <p:extLst>
              <p:ext uri="{D42A27DB-BD31-4B8C-83A1-F6EECF244321}">
                <p14:modId xmlns:p14="http://schemas.microsoft.com/office/powerpoint/2010/main" val="1055195009"/>
              </p:ext>
            </p:extLst>
          </p:nvPr>
        </p:nvGraphicFramePr>
        <p:xfrm>
          <a:off x="7772400" y="4988226"/>
          <a:ext cx="6400800" cy="2304900"/>
        </p:xfrm>
        <a:graphic>
          <a:graphicData uri="http://schemas.openxmlformats.org/drawingml/2006/table">
            <a:tbl>
              <a:tblPr firstRow="1" bandRow="1">
                <a:tableStyleId>{5C22544A-7EE6-4342-B048-85BDC9FD1C3A}</a:tableStyleId>
              </a:tblPr>
              <a:tblGrid>
                <a:gridCol w="1259840">
                  <a:extLst>
                    <a:ext uri="{9D8B030D-6E8A-4147-A177-3AD203B41FA5}">
                      <a16:colId xmlns:a16="http://schemas.microsoft.com/office/drawing/2014/main" val="487361039"/>
                    </a:ext>
                  </a:extLst>
                </a:gridCol>
                <a:gridCol w="964452">
                  <a:extLst>
                    <a:ext uri="{9D8B030D-6E8A-4147-A177-3AD203B41FA5}">
                      <a16:colId xmlns:a16="http://schemas.microsoft.com/office/drawing/2014/main" val="999819871"/>
                    </a:ext>
                  </a:extLst>
                </a:gridCol>
                <a:gridCol w="971035">
                  <a:extLst>
                    <a:ext uri="{9D8B030D-6E8A-4147-A177-3AD203B41FA5}">
                      <a16:colId xmlns:a16="http://schemas.microsoft.com/office/drawing/2014/main" val="1709621472"/>
                    </a:ext>
                  </a:extLst>
                </a:gridCol>
                <a:gridCol w="1031669">
                  <a:extLst>
                    <a:ext uri="{9D8B030D-6E8A-4147-A177-3AD203B41FA5}">
                      <a16:colId xmlns:a16="http://schemas.microsoft.com/office/drawing/2014/main" val="1409292874"/>
                    </a:ext>
                  </a:extLst>
                </a:gridCol>
                <a:gridCol w="1077085">
                  <a:extLst>
                    <a:ext uri="{9D8B030D-6E8A-4147-A177-3AD203B41FA5}">
                      <a16:colId xmlns:a16="http://schemas.microsoft.com/office/drawing/2014/main" val="2575759786"/>
                    </a:ext>
                  </a:extLst>
                </a:gridCol>
                <a:gridCol w="1096719">
                  <a:extLst>
                    <a:ext uri="{9D8B030D-6E8A-4147-A177-3AD203B41FA5}">
                      <a16:colId xmlns:a16="http://schemas.microsoft.com/office/drawing/2014/main" val="917176982"/>
                    </a:ext>
                  </a:extLst>
                </a:gridCol>
              </a:tblGrid>
              <a:tr h="177300">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100" b="1"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Start of year 2</a:t>
                      </a:r>
                    </a:p>
                  </a:txBody>
                  <a:tcPr marT="0" marB="0" anchor="ctr" horzOverflow="overflow">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28575" cap="flat" cmpd="sng" algn="ctr">
                      <a:solidFill>
                        <a:schemeClr val="tx2"/>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325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28575" cap="flat" cmpd="sng" algn="ctr">
                      <a:solidFill>
                        <a:schemeClr val="tx2"/>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0.065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28575" cap="flat" cmpd="sng" algn="ctr">
                      <a:solidFill>
                        <a:schemeClr val="tx2"/>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12</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28575" cap="flat" cmpd="sng" algn="ctr">
                      <a:solidFill>
                        <a:schemeClr val="tx2"/>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12</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28575" cap="flat" cmpd="sng" algn="ctr">
                      <a:solidFill>
                        <a:schemeClr val="tx2"/>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19.50</a:t>
                      </a:r>
                    </a:p>
                  </a:txBody>
                  <a:tcPr marT="0" marB="0" anchor="ctr"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2"/>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3167395656"/>
                  </a:ext>
                </a:extLst>
              </a:tr>
              <a:tr h="177300">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100" b="1"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endParaRPr>
                    </a:p>
                  </a:txBody>
                  <a:tcPr marT="0" marB="0" anchor="ctr" horzOverflow="overflow">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25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0.065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11</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12</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1.49</a:t>
                      </a:r>
                    </a:p>
                  </a:txBody>
                  <a:tcPr marT="0" marB="0" anchor="ctr"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1787480483"/>
                  </a:ext>
                </a:extLst>
              </a:tr>
              <a:tr h="177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100" b="1"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endParaRPr>
                    </a:p>
                  </a:txBody>
                  <a:tcPr marT="0" marB="0" anchor="ctr" horzOverflow="overflow">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25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0.065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10</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12</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1.35</a:t>
                      </a:r>
                    </a:p>
                  </a:txBody>
                  <a:tcPr marT="0" marB="0" anchor="ctr"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3855095701"/>
                  </a:ext>
                </a:extLst>
              </a:tr>
              <a:tr h="1773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1100" b="1"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endParaRPr>
                    </a:p>
                  </a:txBody>
                  <a:tcPr marT="0" marB="0" anchor="ctr" horzOverflow="overflow">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25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0.065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9</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12</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1.22</a:t>
                      </a:r>
                    </a:p>
                  </a:txBody>
                  <a:tcPr marT="0" marB="0" anchor="ctr"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2462264340"/>
                  </a:ext>
                </a:extLst>
              </a:tr>
              <a:tr h="1773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1100" b="1"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endParaRPr>
                    </a:p>
                  </a:txBody>
                  <a:tcPr marT="0" marB="0" anchor="ctr" horzOverflow="overflow">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25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0.065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8</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12</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1.08</a:t>
                      </a:r>
                    </a:p>
                  </a:txBody>
                  <a:tcPr marT="0" marB="0" anchor="ctr"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170630544"/>
                  </a:ext>
                </a:extLst>
              </a:tr>
              <a:tr h="1773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1100" b="1"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endParaRPr>
                    </a:p>
                  </a:txBody>
                  <a:tcPr marT="0" marB="0" anchor="ctr" horzOverflow="overflow">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25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0.065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7</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12</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0.95</a:t>
                      </a:r>
                    </a:p>
                  </a:txBody>
                  <a:tcPr marT="0" marB="0" anchor="ctr"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1047757479"/>
                  </a:ext>
                </a:extLst>
              </a:tr>
              <a:tr h="1773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1100" b="1"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endParaRPr>
                    </a:p>
                  </a:txBody>
                  <a:tcPr marT="0" marB="0" anchor="ctr" horzOverflow="overflow">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25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0.065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6</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12</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0.81</a:t>
                      </a:r>
                    </a:p>
                  </a:txBody>
                  <a:tcPr marT="0" marB="0" anchor="ctr"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2142768729"/>
                  </a:ext>
                </a:extLst>
              </a:tr>
              <a:tr h="1773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1100" b="1"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endParaRPr>
                    </a:p>
                  </a:txBody>
                  <a:tcPr marT="0" marB="0" anchor="ctr" horzOverflow="overflow">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25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0.065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12</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0.68</a:t>
                      </a:r>
                    </a:p>
                  </a:txBody>
                  <a:tcPr marT="0" marB="0" anchor="ctr"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3628159506"/>
                  </a:ext>
                </a:extLst>
              </a:tr>
              <a:tr h="1773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1100" b="1"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endParaRPr>
                    </a:p>
                  </a:txBody>
                  <a:tcPr marT="0" marB="0" anchor="ctr" horzOverflow="overflow">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25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0.065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4</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12</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0.54</a:t>
                      </a:r>
                    </a:p>
                  </a:txBody>
                  <a:tcPr marT="0" marB="0" anchor="ctr"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3357465400"/>
                  </a:ext>
                </a:extLst>
              </a:tr>
              <a:tr h="1773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1100" b="1"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endParaRPr>
                    </a:p>
                  </a:txBody>
                  <a:tcPr marT="0" marB="0" anchor="ctr" horzOverflow="overflow">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25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0.065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3</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12</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0.41</a:t>
                      </a:r>
                    </a:p>
                  </a:txBody>
                  <a:tcPr marT="0" marB="0" anchor="ctr"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2378165675"/>
                  </a:ext>
                </a:extLst>
              </a:tr>
              <a:tr h="1773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1100" b="1"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endParaRPr>
                    </a:p>
                  </a:txBody>
                  <a:tcPr marT="0" marB="0" anchor="ctr" horzOverflow="overflow">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25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0.065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2</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12</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0.27</a:t>
                      </a:r>
                    </a:p>
                  </a:txBody>
                  <a:tcPr marT="0" marB="0" anchor="ctr"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1817723044"/>
                  </a:ext>
                </a:extLst>
              </a:tr>
              <a:tr h="1773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1100" b="1"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endParaRPr>
                    </a:p>
                  </a:txBody>
                  <a:tcPr marT="0" marB="0" anchor="ctr" horzOverflow="overflow">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25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0.065</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12</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0.14</a:t>
                      </a:r>
                    </a:p>
                  </a:txBody>
                  <a:tcPr marT="0" marB="0" anchor="ctr"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677666593"/>
                  </a:ext>
                </a:extLst>
              </a:tr>
              <a:tr h="177300">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100" b="1"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End of year 2</a:t>
                      </a:r>
                    </a:p>
                  </a:txBody>
                  <a:tcPr marT="0" marB="0" anchor="ctr" horzOverflow="overflow">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600</a:t>
                      </a: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endParaRP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endParaRP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endParaRPr>
                    </a:p>
                  </a:txBody>
                  <a:tcPr marT="0" marB="0" anchor="ctr"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endParaRPr>
                    </a:p>
                  </a:txBody>
                  <a:tcPr marT="0" marB="0" anchor="ctr"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38397228"/>
                  </a:ext>
                </a:extLst>
              </a:tr>
            </a:tbl>
          </a:graphicData>
        </a:graphic>
      </p:graphicFrame>
      <p:grpSp>
        <p:nvGrpSpPr>
          <p:cNvPr id="15" name="Group 14">
            <a:extLst>
              <a:ext uri="{FF2B5EF4-FFF2-40B4-BE49-F238E27FC236}">
                <a16:creationId xmlns:a16="http://schemas.microsoft.com/office/drawing/2014/main" id="{F48C845C-F38A-B342-B97E-4EB9F0B01E69}"/>
              </a:ext>
            </a:extLst>
          </p:cNvPr>
          <p:cNvGrpSpPr/>
          <p:nvPr/>
        </p:nvGrpSpPr>
        <p:grpSpPr>
          <a:xfrm>
            <a:off x="12762742" y="274837"/>
            <a:ext cx="1452485" cy="677176"/>
            <a:chOff x="12762742" y="274837"/>
            <a:chExt cx="1452485" cy="677176"/>
          </a:xfrm>
        </p:grpSpPr>
        <p:pic>
          <p:nvPicPr>
            <p:cNvPr id="16" name="Graphic 15">
              <a:extLst>
                <a:ext uri="{FF2B5EF4-FFF2-40B4-BE49-F238E27FC236}">
                  <a16:creationId xmlns:a16="http://schemas.microsoft.com/office/drawing/2014/main" id="{2011A818-37C0-C141-9363-5967537229E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71839" y="274837"/>
              <a:ext cx="1413236" cy="677176"/>
            </a:xfrm>
            <a:prstGeom prst="rect">
              <a:avLst/>
            </a:prstGeom>
          </p:spPr>
        </p:pic>
        <p:sp>
          <p:nvSpPr>
            <p:cNvPr id="22" name="Text Placeholder 2">
              <a:extLst>
                <a:ext uri="{FF2B5EF4-FFF2-40B4-BE49-F238E27FC236}">
                  <a16:creationId xmlns:a16="http://schemas.microsoft.com/office/drawing/2014/main" id="{137AF30A-01FC-1F41-913F-588F06FC7DA4}"/>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Saving and</a:t>
              </a:r>
            </a:p>
            <a:p>
              <a:pPr>
                <a:lnSpc>
                  <a:spcPts val="1300"/>
                </a:lnSpc>
                <a:spcBef>
                  <a:spcPts val="0"/>
                </a:spcBef>
              </a:pPr>
              <a:r>
                <a:rPr lang="en-US" sz="1300" spc="-10" dirty="0">
                  <a:solidFill>
                    <a:srgbClr val="FFFFFF"/>
                  </a:solidFill>
                </a:rPr>
                <a:t>investing</a:t>
              </a:r>
            </a:p>
          </p:txBody>
        </p:sp>
        <p:sp>
          <p:nvSpPr>
            <p:cNvPr id="23" name="Text Placeholder 3">
              <a:extLst>
                <a:ext uri="{FF2B5EF4-FFF2-40B4-BE49-F238E27FC236}">
                  <a16:creationId xmlns:a16="http://schemas.microsoft.com/office/drawing/2014/main" id="{1C97B2A0-7A66-7A4A-A6AA-C0A9803F6FD6}"/>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8</a:t>
              </a:r>
            </a:p>
          </p:txBody>
        </p:sp>
      </p:grpSp>
      <p:cxnSp>
        <p:nvCxnSpPr>
          <p:cNvPr id="2" name="Straight Connector 1">
            <a:extLst>
              <a:ext uri="{FF2B5EF4-FFF2-40B4-BE49-F238E27FC236}">
                <a16:creationId xmlns:a16="http://schemas.microsoft.com/office/drawing/2014/main" id="{ADC8A621-07FD-6D90-918D-7D47C9B00891}"/>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8B68B68B-5C2B-4C93-973A-DA6C6A54278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38939" y="7528334"/>
            <a:ext cx="570886" cy="380591"/>
          </a:xfrm>
          <a:prstGeom prst="rect">
            <a:avLst/>
          </a:prstGeom>
        </p:spPr>
      </p:pic>
      <p:cxnSp>
        <p:nvCxnSpPr>
          <p:cNvPr id="9" name="Straight Connector 8">
            <a:extLst>
              <a:ext uri="{FF2B5EF4-FFF2-40B4-BE49-F238E27FC236}">
                <a16:creationId xmlns:a16="http://schemas.microsoft.com/office/drawing/2014/main" id="{8965D312-1A0C-06C4-2398-DB76394BAFF7}"/>
              </a:ext>
            </a:extLst>
          </p:cNvPr>
          <p:cNvCxnSpPr>
            <a:cxnSpLocks/>
          </p:cNvCxnSpPr>
          <p:nvPr/>
        </p:nvCxnSpPr>
        <p:spPr>
          <a:xfrm>
            <a:off x="654563" y="3509141"/>
            <a:ext cx="6255903" cy="0"/>
          </a:xfrm>
          <a:prstGeom prst="line">
            <a:avLst/>
          </a:prstGeom>
          <a:ln>
            <a:solidFill>
              <a:srgbClr val="002677"/>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4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520EB5-7513-E64C-B082-09A1782A0E5C}"/>
              </a:ext>
            </a:extLst>
          </p:cNvPr>
          <p:cNvGraphicFramePr>
            <a:graphicFrameLocks noChangeAspect="1"/>
          </p:cNvGraphicFramePr>
          <p:nvPr>
            <p:custDataLst>
              <p:tags r:id="rId2"/>
            </p:custDataLst>
            <p:extLst>
              <p:ext uri="{D42A27DB-BD31-4B8C-83A1-F6EECF244321}">
                <p14:modId xmlns:p14="http://schemas.microsoft.com/office/powerpoint/2010/main" val="13723234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3954"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08520EB5-7513-E64C-B082-09A1782A0E5C}"/>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4" name="Footer Placeholder 3">
            <a:extLst>
              <a:ext uri="{FF2B5EF4-FFF2-40B4-BE49-F238E27FC236}">
                <a16:creationId xmlns:a16="http://schemas.microsoft.com/office/drawing/2014/main" id="{20E89BCD-A312-9D4E-BC2B-EECD17BAA05B}"/>
              </a:ext>
            </a:extLst>
          </p:cNvPr>
          <p:cNvSpPr>
            <a:spLocks noGrp="1"/>
          </p:cNvSpPr>
          <p:nvPr>
            <p:ph type="ftr" sz="quarter" idx="3"/>
          </p:nvPr>
        </p:nvSpPr>
        <p:spPr/>
        <p:txBody>
          <a:bodyPr rIns="0"/>
          <a:lstStyle/>
          <a:p>
            <a:pPr>
              <a:defRPr/>
            </a:pPr>
            <a:r>
              <a:rPr lang="en-US" dirty="0">
                <a:solidFill>
                  <a:srgbClr val="002577"/>
                </a:solidFill>
              </a:rPr>
              <a:t>Saving and investing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3" name="Text Placeholder 7">
            <a:extLst>
              <a:ext uri="{FF2B5EF4-FFF2-40B4-BE49-F238E27FC236}">
                <a16:creationId xmlns:a16="http://schemas.microsoft.com/office/drawing/2014/main" id="{AE07C193-6BDD-F242-A335-D8DD4FE79992}"/>
              </a:ext>
            </a:extLst>
          </p:cNvPr>
          <p:cNvSpPr txBox="1">
            <a:spLocks/>
          </p:cNvSpPr>
          <p:nvPr/>
        </p:nvSpPr>
        <p:spPr>
          <a:xfrm>
            <a:off x="377505" y="1929584"/>
            <a:ext cx="6717561" cy="1553622"/>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ts val="2500"/>
              </a:lnSpc>
              <a:buNone/>
              <a:tabLst>
                <a:tab pos="457200" algn="l"/>
              </a:tabLst>
            </a:pPr>
            <a:r>
              <a:rPr lang="en-US" sz="1800" b="1" dirty="0">
                <a:solidFill>
                  <a:srgbClr val="002677"/>
                </a:solidFill>
                <a:latin typeface="Segoe UI" panose="020B0502040204020203" pitchFamily="34" charset="0"/>
                <a:cs typeface="Segoe UI" panose="020B0502040204020203" pitchFamily="34" charset="0"/>
              </a:rPr>
              <a:t>Worksheet 8-2: calculating interest</a:t>
            </a:r>
            <a:endParaRPr lang="en-US" altLang="en-US" sz="1800" dirty="0">
              <a:solidFill>
                <a:srgbClr val="002677"/>
              </a:solidFill>
              <a:latin typeface="Segoe UI" panose="020B0502040204020203" pitchFamily="34" charset="0"/>
              <a:cs typeface="Segoe UI" panose="020B0502040204020203" pitchFamily="34" charset="0"/>
            </a:endParaRPr>
          </a:p>
        </p:txBody>
      </p:sp>
      <p:sp>
        <p:nvSpPr>
          <p:cNvPr id="12" name="Title 3">
            <a:extLst>
              <a:ext uri="{FF2B5EF4-FFF2-40B4-BE49-F238E27FC236}">
                <a16:creationId xmlns:a16="http://schemas.microsoft.com/office/drawing/2014/main" id="{40D6F139-2541-E74A-A7F3-EFA193483943}"/>
              </a:ext>
            </a:extLst>
          </p:cNvPr>
          <p:cNvSpPr txBox="1">
            <a:spLocks/>
          </p:cNvSpPr>
          <p:nvPr/>
        </p:nvSpPr>
        <p:spPr>
          <a:xfrm>
            <a:off x="364863" y="400484"/>
            <a:ext cx="13518776" cy="666316"/>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spc="-20" dirty="0">
                <a:solidFill>
                  <a:srgbClr val="002577"/>
                </a:solidFill>
                <a:latin typeface="Segoe UI" panose="020B0502040204020203" pitchFamily="34" charset="0"/>
                <a:cs typeface="Segoe UI" panose="020B0502040204020203" pitchFamily="34" charset="0"/>
              </a:rPr>
              <a:t>Saving and investing — lesson 8 exercise </a:t>
            </a:r>
            <a:r>
              <a:rPr lang="en-US" sz="3500" b="1" spc="-2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3500" b="1" spc="-20" dirty="0">
                <a:solidFill>
                  <a:srgbClr val="002577"/>
                </a:solidFill>
                <a:latin typeface="Segoe UI" panose="020B0502040204020203" pitchFamily="34" charset="0"/>
                <a:cs typeface="Segoe UI" panose="020B0502040204020203" pitchFamily="34" charset="0"/>
              </a:rPr>
              <a:t>cont.</a:t>
            </a:r>
            <a:r>
              <a:rPr lang="en-US" sz="3500" b="1" spc="-2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endParaRPr lang="en-US" sz="3500" b="1" spc="-2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sym typeface="Segoe UI" panose="020B0502040204020203" pitchFamily="34" charset="0"/>
            </a:endParaRPr>
          </a:p>
        </p:txBody>
      </p:sp>
      <p:cxnSp>
        <p:nvCxnSpPr>
          <p:cNvPr id="17" name="Straight Connector 16">
            <a:extLst>
              <a:ext uri="{FF2B5EF4-FFF2-40B4-BE49-F238E27FC236}">
                <a16:creationId xmlns:a16="http://schemas.microsoft.com/office/drawing/2014/main" id="{8F1C226C-37B5-C246-8E16-848629374C24}"/>
              </a:ext>
            </a:extLst>
          </p:cNvPr>
          <p:cNvCxnSpPr>
            <a:cxnSpLocks/>
          </p:cNvCxnSpPr>
          <p:nvPr/>
        </p:nvCxnSpPr>
        <p:spPr>
          <a:xfrm>
            <a:off x="457201" y="1828800"/>
            <a:ext cx="13715999"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Rectangle 3">
            <a:extLst>
              <a:ext uri="{FF2B5EF4-FFF2-40B4-BE49-F238E27FC236}">
                <a16:creationId xmlns:a16="http://schemas.microsoft.com/office/drawing/2014/main" id="{3086ABCA-2846-FF4C-B738-F109E6C5A3FD}"/>
              </a:ext>
            </a:extLst>
          </p:cNvPr>
          <p:cNvSpPr txBox="1">
            <a:spLocks noChangeArrowheads="1"/>
          </p:cNvSpPr>
          <p:nvPr/>
        </p:nvSpPr>
        <p:spPr>
          <a:xfrm>
            <a:off x="654563" y="3382874"/>
            <a:ext cx="3538491" cy="672843"/>
          </a:xfrm>
        </p:spPr>
        <p:txBody>
          <a:bodyPr lIns="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500"/>
              </a:lnSpc>
              <a:spcBef>
                <a:spcPts val="0"/>
              </a:spcBef>
              <a:buNone/>
            </a:pPr>
            <a:r>
              <a:rPr lang="en-US" sz="1400" dirty="0">
                <a:solidFill>
                  <a:srgbClr val="3369FF"/>
                </a:solidFill>
                <a:latin typeface="Segoe UI" panose="020B0502040204020203" pitchFamily="34" charset="0"/>
                <a:cs typeface="Segoe UI" panose="020B0502040204020203" pitchFamily="34" charset="0"/>
              </a:rPr>
              <a:t>$1,754.80</a:t>
            </a:r>
            <a:endParaRPr lang="en-US" altLang="en-US" sz="1400" dirty="0">
              <a:solidFill>
                <a:srgbClr val="3369FF"/>
              </a:solidFill>
              <a:latin typeface="Segoe UI" panose="020B0502040204020203" pitchFamily="34" charset="0"/>
              <a:cs typeface="Segoe UI" panose="020B0502040204020203" pitchFamily="34" charset="0"/>
            </a:endParaRPr>
          </a:p>
        </p:txBody>
      </p:sp>
      <p:grpSp>
        <p:nvGrpSpPr>
          <p:cNvPr id="14" name="Group 13">
            <a:extLst>
              <a:ext uri="{FF2B5EF4-FFF2-40B4-BE49-F238E27FC236}">
                <a16:creationId xmlns:a16="http://schemas.microsoft.com/office/drawing/2014/main" id="{F45803F6-FEFC-2C48-9F81-0A6874A1D543}"/>
              </a:ext>
            </a:extLst>
          </p:cNvPr>
          <p:cNvGrpSpPr/>
          <p:nvPr/>
        </p:nvGrpSpPr>
        <p:grpSpPr>
          <a:xfrm>
            <a:off x="12762742" y="274837"/>
            <a:ext cx="1452485" cy="677176"/>
            <a:chOff x="12762742" y="274837"/>
            <a:chExt cx="1452485" cy="677176"/>
          </a:xfrm>
        </p:grpSpPr>
        <p:pic>
          <p:nvPicPr>
            <p:cNvPr id="15" name="Graphic 14">
              <a:extLst>
                <a:ext uri="{FF2B5EF4-FFF2-40B4-BE49-F238E27FC236}">
                  <a16:creationId xmlns:a16="http://schemas.microsoft.com/office/drawing/2014/main" id="{3216833A-EBC4-4043-896B-508180C0D16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771839" y="274837"/>
              <a:ext cx="1413236" cy="677176"/>
            </a:xfrm>
            <a:prstGeom prst="rect">
              <a:avLst/>
            </a:prstGeom>
          </p:spPr>
        </p:pic>
        <p:sp>
          <p:nvSpPr>
            <p:cNvPr id="16" name="Text Placeholder 2">
              <a:extLst>
                <a:ext uri="{FF2B5EF4-FFF2-40B4-BE49-F238E27FC236}">
                  <a16:creationId xmlns:a16="http://schemas.microsoft.com/office/drawing/2014/main" id="{0CE961DF-73A6-5244-A91A-671CE9A81570}"/>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Saving and</a:t>
              </a:r>
            </a:p>
            <a:p>
              <a:pPr>
                <a:lnSpc>
                  <a:spcPts val="1300"/>
                </a:lnSpc>
                <a:spcBef>
                  <a:spcPts val="0"/>
                </a:spcBef>
              </a:pPr>
              <a:r>
                <a:rPr lang="en-US" sz="1300" spc="-10" dirty="0">
                  <a:solidFill>
                    <a:srgbClr val="FFFFFF"/>
                  </a:solidFill>
                </a:rPr>
                <a:t>investing</a:t>
              </a:r>
            </a:p>
          </p:txBody>
        </p:sp>
        <p:sp>
          <p:nvSpPr>
            <p:cNvPr id="21" name="Text Placeholder 3">
              <a:extLst>
                <a:ext uri="{FF2B5EF4-FFF2-40B4-BE49-F238E27FC236}">
                  <a16:creationId xmlns:a16="http://schemas.microsoft.com/office/drawing/2014/main" id="{EE8AABBD-5CB4-8C40-8254-3938534CA0B2}"/>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8</a:t>
              </a:r>
            </a:p>
          </p:txBody>
        </p:sp>
      </p:grpSp>
      <p:cxnSp>
        <p:nvCxnSpPr>
          <p:cNvPr id="2" name="Straight Connector 1">
            <a:extLst>
              <a:ext uri="{FF2B5EF4-FFF2-40B4-BE49-F238E27FC236}">
                <a16:creationId xmlns:a16="http://schemas.microsoft.com/office/drawing/2014/main" id="{54B85C0F-8578-D68F-E8C9-7EDB5B954C68}"/>
              </a:ext>
            </a:extLst>
          </p:cNvPr>
          <p:cNvCxnSpPr>
            <a:cxnSpLocks/>
          </p:cNvCxnSpPr>
          <p:nvPr/>
        </p:nvCxnSpPr>
        <p:spPr>
          <a:xfrm>
            <a:off x="1800406"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713C64BF-A1DD-4C2D-4884-EE65B22EDB8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38939" y="7528334"/>
            <a:ext cx="570886" cy="380591"/>
          </a:xfrm>
          <a:prstGeom prst="rect">
            <a:avLst/>
          </a:prstGeom>
        </p:spPr>
      </p:pic>
      <p:pic>
        <p:nvPicPr>
          <p:cNvPr id="9" name="Picture 8">
            <a:extLst>
              <a:ext uri="{FF2B5EF4-FFF2-40B4-BE49-F238E27FC236}">
                <a16:creationId xmlns:a16="http://schemas.microsoft.com/office/drawing/2014/main" id="{64FA710B-1F09-83A3-B02D-037727658E02}"/>
              </a:ext>
            </a:extLst>
          </p:cNvPr>
          <p:cNvPicPr>
            <a:picLocks noChangeAspect="1"/>
          </p:cNvPicPr>
          <p:nvPr/>
        </p:nvPicPr>
        <p:blipFill>
          <a:blip r:embed="rId11"/>
          <a:stretch>
            <a:fillRect/>
          </a:stretch>
        </p:blipFill>
        <p:spPr>
          <a:xfrm>
            <a:off x="364863" y="2575807"/>
            <a:ext cx="7772400" cy="833687"/>
          </a:xfrm>
          <a:prstGeom prst="rect">
            <a:avLst/>
          </a:prstGeom>
        </p:spPr>
      </p:pic>
      <p:cxnSp>
        <p:nvCxnSpPr>
          <p:cNvPr id="10" name="Straight Connector 9">
            <a:extLst>
              <a:ext uri="{FF2B5EF4-FFF2-40B4-BE49-F238E27FC236}">
                <a16:creationId xmlns:a16="http://schemas.microsoft.com/office/drawing/2014/main" id="{2A68CD93-6DB5-2FEE-A6A7-8E7A2B0DB0FC}"/>
              </a:ext>
            </a:extLst>
          </p:cNvPr>
          <p:cNvCxnSpPr>
            <a:cxnSpLocks/>
          </p:cNvCxnSpPr>
          <p:nvPr/>
        </p:nvCxnSpPr>
        <p:spPr>
          <a:xfrm>
            <a:off x="654563" y="3745285"/>
            <a:ext cx="6660637" cy="0"/>
          </a:xfrm>
          <a:prstGeom prst="line">
            <a:avLst/>
          </a:prstGeom>
          <a:ln>
            <a:solidFill>
              <a:srgbClr val="002677"/>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669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Q Blue Master Slides">
  <a:themeElements>
    <a:clrScheme name="Custom 1">
      <a:dk1>
        <a:srgbClr val="002577"/>
      </a:dk1>
      <a:lt1>
        <a:srgbClr val="3369FF"/>
      </a:lt1>
      <a:dk2>
        <a:srgbClr val="73BEFF"/>
      </a:dk2>
      <a:lt2>
        <a:srgbClr val="FFFFFF"/>
      </a:lt2>
      <a:accent1>
        <a:srgbClr val="E9E9E9"/>
      </a:accent1>
      <a:accent2>
        <a:srgbClr val="74787B"/>
      </a:accent2>
      <a:accent3>
        <a:srgbClr val="000000"/>
      </a:accent3>
      <a:accent4>
        <a:srgbClr val="7153FA"/>
      </a:accent4>
      <a:accent5>
        <a:srgbClr val="8C2432"/>
      </a:accent5>
      <a:accent6>
        <a:srgbClr val="FF6157"/>
      </a:accent6>
      <a:hlink>
        <a:srgbClr val="F3CD30"/>
      </a:hlink>
      <a:folHlink>
        <a:srgbClr val="0025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edium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EQ Blue Master Slides">
  <a:themeElements>
    <a:clrScheme name="Custom 1">
      <a:dk1>
        <a:srgbClr val="002577"/>
      </a:dk1>
      <a:lt1>
        <a:srgbClr val="3369FF"/>
      </a:lt1>
      <a:dk2>
        <a:srgbClr val="73BEFF"/>
      </a:dk2>
      <a:lt2>
        <a:srgbClr val="FFFFFF"/>
      </a:lt2>
      <a:accent1>
        <a:srgbClr val="E9E9E9"/>
      </a:accent1>
      <a:accent2>
        <a:srgbClr val="74787B"/>
      </a:accent2>
      <a:accent3>
        <a:srgbClr val="000000"/>
      </a:accent3>
      <a:accent4>
        <a:srgbClr val="7153FA"/>
      </a:accent4>
      <a:accent5>
        <a:srgbClr val="8C2432"/>
      </a:accent5>
      <a:accent6>
        <a:srgbClr val="FF6157"/>
      </a:accent6>
      <a:hlink>
        <a:srgbClr val="F3CD30"/>
      </a:hlink>
      <a:folHlink>
        <a:srgbClr val="0025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Medium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271695DA6ED46499AFC2D5AC1350244" ma:contentTypeVersion="4" ma:contentTypeDescription="Create a new document." ma:contentTypeScope="" ma:versionID="1f88391c98b5fc0c3dbc93315d304e11">
  <xsd:schema xmlns:xsd="http://www.w3.org/2001/XMLSchema" xmlns:xs="http://www.w3.org/2001/XMLSchema" xmlns:p="http://schemas.microsoft.com/office/2006/metadata/properties" xmlns:ns2="774a2e2c-3244-4393-9de4-de0c7b6b284a" targetNamespace="http://schemas.microsoft.com/office/2006/metadata/properties" ma:root="true" ma:fieldsID="33ab26d8439cc76b0e36fd732a55a13c" ns2:_="">
    <xsd:import namespace="774a2e2c-3244-4393-9de4-de0c7b6b284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4a2e2c-3244-4393-9de4-de0c7b6b28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77FAA2-A4F3-41E8-817F-855624335B93}">
  <ds:schemaRefs>
    <ds:schemaRef ds:uri="http://schemas.openxmlformats.org/package/2006/metadata/core-properties"/>
    <ds:schemaRef ds:uri="http://purl.org/dc/elements/1.1/"/>
    <ds:schemaRef ds:uri="f92df280-f664-4e53-92ab-78521e5922ac"/>
    <ds:schemaRef ds:uri="http://schemas.microsoft.com/office/infopath/2007/PartnerControls"/>
    <ds:schemaRef ds:uri="c031d8b5-d2bb-4885-8d92-af75111ff13d"/>
    <ds:schemaRef ds:uri="http://purl.org/dc/terms/"/>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FD63456C-871E-4598-AE5C-A60A82F494AA}"/>
</file>

<file path=customXml/itemProps3.xml><?xml version="1.0" encoding="utf-8"?>
<ds:datastoreItem xmlns:ds="http://schemas.openxmlformats.org/officeDocument/2006/customXml" ds:itemID="{DF82384E-967A-431D-A596-41414D53C6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31442</TotalTime>
  <Words>4216</Words>
  <Application>Microsoft Office PowerPoint</Application>
  <PresentationFormat>Custom</PresentationFormat>
  <Paragraphs>693</Paragraphs>
  <Slides>28</Slides>
  <Notes>28</Notes>
  <HiddenSlides>0</HiddenSlides>
  <MMClips>0</MMClips>
  <ScaleCrop>false</ScaleCrop>
  <HeadingPairs>
    <vt:vector size="8" baseType="variant">
      <vt:variant>
        <vt:lpstr>Fonts Used</vt:lpstr>
      </vt:variant>
      <vt:variant>
        <vt:i4>10</vt:i4>
      </vt:variant>
      <vt:variant>
        <vt:lpstr>Theme</vt:lpstr>
      </vt:variant>
      <vt:variant>
        <vt:i4>8</vt:i4>
      </vt:variant>
      <vt:variant>
        <vt:lpstr>Embedded OLE Servers</vt:lpstr>
      </vt:variant>
      <vt:variant>
        <vt:i4>1</vt:i4>
      </vt:variant>
      <vt:variant>
        <vt:lpstr>Slide Titles</vt:lpstr>
      </vt:variant>
      <vt:variant>
        <vt:i4>28</vt:i4>
      </vt:variant>
    </vt:vector>
  </HeadingPairs>
  <TitlesOfParts>
    <vt:vector size="47" baseType="lpstr">
      <vt:lpstr>Arial</vt:lpstr>
      <vt:lpstr>Calibri</vt:lpstr>
      <vt:lpstr>Courier New</vt:lpstr>
      <vt:lpstr>GT America</vt:lpstr>
      <vt:lpstr>Helvetica</vt:lpstr>
      <vt:lpstr>IBM Eliot Sans Medium</vt:lpstr>
      <vt:lpstr>IBM Plex Sans Medium</vt:lpstr>
      <vt:lpstr>Segoe UI</vt:lpstr>
      <vt:lpstr>Segoe UI Historic</vt:lpstr>
      <vt:lpstr>Segoe UI Semibold</vt:lpstr>
      <vt:lpstr>2_White_Master slides</vt:lpstr>
      <vt:lpstr>EQ Blue Master Slides</vt:lpstr>
      <vt:lpstr>5_White_Master slides</vt:lpstr>
      <vt:lpstr>Medium Blue Master slides</vt:lpstr>
      <vt:lpstr>1_EQ Blue Master Slides</vt:lpstr>
      <vt:lpstr>3_White_Master slides</vt:lpstr>
      <vt:lpstr>4_White_Master slides</vt:lpstr>
      <vt:lpstr>1_Medium Blue Master slides</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Important information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Hammock;tgg@kapgraph.com</dc:creator>
  <cp:lastModifiedBy>Asante-Ansong, Bridget</cp:lastModifiedBy>
  <cp:revision>1921</cp:revision>
  <cp:lastPrinted>2019-08-28T13:05:59Z</cp:lastPrinted>
  <dcterms:created xsi:type="dcterms:W3CDTF">2019-07-19T18:11:56Z</dcterms:created>
  <dcterms:modified xsi:type="dcterms:W3CDTF">2023-03-20T16:14:56Z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0x0101001271695DA6ED46499AFC2D5AC1350244</vt:lpwstr>
  </property>
</Properties>
</file>