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6.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7.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8.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241.xml" ContentType="application/vnd.openxmlformats-officedocument.presentationml.tags+xml"/>
  <Override PartName="/ppt/notesSlides/notesSlide2.xml" ContentType="application/vnd.openxmlformats-officedocument.presentationml.notesSlide+xml"/>
  <Override PartName="/ppt/tags/tag242.xml" ContentType="application/vnd.openxmlformats-officedocument.presentationml.tags+xml"/>
  <Override PartName="/ppt/notesSlides/notesSlide3.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notesSlides/notesSlide4.xml" ContentType="application/vnd.openxmlformats-officedocument.presentationml.notesSlide+xml"/>
  <Override PartName="/ppt/tags/tag24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46.xml" ContentType="application/vnd.openxmlformats-officedocument.presentationml.tags+xml"/>
  <Override PartName="/ppt/notesSlides/notesSlide8.xml" ContentType="application/vnd.openxmlformats-officedocument.presentationml.notesSlide+xml"/>
  <Override PartName="/ppt/tags/tag247.xml" ContentType="application/vnd.openxmlformats-officedocument.presentationml.tags+xml"/>
  <Override PartName="/ppt/notesSlides/notesSlide9.xml" ContentType="application/vnd.openxmlformats-officedocument.presentationml.notesSlide+xml"/>
  <Override PartName="/ppt/tags/tag248.xml" ContentType="application/vnd.openxmlformats-officedocument.presentationml.tags+xml"/>
  <Override PartName="/ppt/notesSlides/notesSlide10.xml" ContentType="application/vnd.openxmlformats-officedocument.presentationml.notesSlide+xml"/>
  <Override PartName="/ppt/tags/tag249.xml" ContentType="application/vnd.openxmlformats-officedocument.presentationml.tags+xml"/>
  <Override PartName="/ppt/notesSlides/notesSlide11.xml" ContentType="application/vnd.openxmlformats-officedocument.presentationml.notesSlide+xml"/>
  <Override PartName="/ppt/tags/tag250.xml" ContentType="application/vnd.openxmlformats-officedocument.presentationml.tags+xml"/>
  <Override PartName="/ppt/notesSlides/notesSlide12.xml" ContentType="application/vnd.openxmlformats-officedocument.presentationml.notesSlide+xml"/>
  <Override PartName="/ppt/tags/tag251.xml" ContentType="application/vnd.openxmlformats-officedocument.presentationml.tags+xml"/>
  <Override PartName="/ppt/notesSlides/notesSlide13.xml" ContentType="application/vnd.openxmlformats-officedocument.presentationml.notesSlide+xml"/>
  <Override PartName="/ppt/tags/tag252.xml" ContentType="application/vnd.openxmlformats-officedocument.presentationml.tags+xml"/>
  <Override PartName="/ppt/notesSlides/notesSlide14.xml" ContentType="application/vnd.openxmlformats-officedocument.presentationml.notesSlide+xml"/>
  <Override PartName="/ppt/tags/tag253.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4"/>
    <p:sldMasterId id="2147483785" r:id="rId5"/>
    <p:sldMasterId id="2147484225" r:id="rId6"/>
    <p:sldMasterId id="2147483801" r:id="rId7"/>
    <p:sldMasterId id="2147484099" r:id="rId8"/>
    <p:sldMasterId id="2147484123" r:id="rId9"/>
    <p:sldMasterId id="2147484182" r:id="rId10"/>
    <p:sldMasterId id="2147484166" r:id="rId11"/>
  </p:sldMasterIdLst>
  <p:notesMasterIdLst>
    <p:notesMasterId r:id="rId27"/>
  </p:notesMasterIdLst>
  <p:handoutMasterIdLst>
    <p:handoutMasterId r:id="rId28"/>
  </p:handoutMasterIdLst>
  <p:sldIdLst>
    <p:sldId id="694" r:id="rId12"/>
    <p:sldId id="377" r:id="rId13"/>
    <p:sldId id="888" r:id="rId14"/>
    <p:sldId id="344" r:id="rId15"/>
    <p:sldId id="890" r:id="rId16"/>
    <p:sldId id="893" r:id="rId17"/>
    <p:sldId id="891" r:id="rId18"/>
    <p:sldId id="347" r:id="rId19"/>
    <p:sldId id="699" r:id="rId20"/>
    <p:sldId id="700" r:id="rId21"/>
    <p:sldId id="698" r:id="rId22"/>
    <p:sldId id="591" r:id="rId23"/>
    <p:sldId id="689" r:id="rId24"/>
    <p:sldId id="336" r:id="rId25"/>
    <p:sldId id="688" r:id="rId26"/>
  </p:sldIdLst>
  <p:sldSz cx="14630400" cy="8229600"/>
  <p:notesSz cx="9144000" cy="6858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lines" id="{40D8A679-5BC8-D44D-903F-47469596793B}">
          <p14:sldIdLst/>
        </p14:section>
        <p14:section name="Templete" id="{277B5114-2E69-4897-9DB2-B2372D41A24B}">
          <p14:sldIdLst>
            <p14:sldId id="694"/>
            <p14:sldId id="377"/>
            <p14:sldId id="888"/>
            <p14:sldId id="344"/>
            <p14:sldId id="890"/>
            <p14:sldId id="893"/>
            <p14:sldId id="891"/>
            <p14:sldId id="347"/>
            <p14:sldId id="699"/>
            <p14:sldId id="700"/>
            <p14:sldId id="698"/>
            <p14:sldId id="591"/>
            <p14:sldId id="689"/>
            <p14:sldId id="336"/>
            <p14:sldId id="688"/>
          </p14:sldIdLst>
        </p14:section>
      </p14:sectionLst>
    </p:ext>
    <p:ext uri="{EFAFB233-063F-42B5-8137-9DF3F51BA10A}">
      <p15:sldGuideLst xmlns:p15="http://schemas.microsoft.com/office/powerpoint/2012/main">
        <p15:guide id="3" orient="horz" pos="3975" userDrawn="1">
          <p15:clr>
            <a:srgbClr val="A4A3A4"/>
          </p15:clr>
        </p15:guide>
        <p15:guide id="4" pos="4608">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34"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9FF"/>
    <a:srgbClr val="73C0FF"/>
    <a:srgbClr val="005F66"/>
    <a:srgbClr val="7153FA"/>
    <a:srgbClr val="00D9A7"/>
    <a:srgbClr val="002577"/>
    <a:srgbClr val="FFFFFF"/>
    <a:srgbClr val="002677"/>
    <a:srgbClr val="75787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BF53F-BD02-4149-AA85-3CCF739296C3}" v="1" dt="2022-08-01T16:53:44.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83042"/>
  </p:normalViewPr>
  <p:slideViewPr>
    <p:cSldViewPr snapToGrid="0" snapToObjects="1" showGuides="1">
      <p:cViewPr varScale="1">
        <p:scale>
          <a:sx n="46" d="100"/>
          <a:sy n="46" d="100"/>
        </p:scale>
        <p:origin x="1388" y="44"/>
      </p:cViewPr>
      <p:guideLst>
        <p:guide orient="horz" pos="3975"/>
        <p:guide pos="460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29" d="100"/>
          <a:sy n="129" d="100"/>
        </p:scale>
        <p:origin x="1512"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Segoe UI" panose="020B0502040204020203" pitchFamily="34" charset="0"/>
              </a:rPr>
              <a:t>5/18/2023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5/18/2023</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a:t>
            </a:fld>
            <a:endParaRPr lang="en-US" dirty="0">
              <a:latin typeface="Segoe UI" panose="020B0502040204020203" pitchFamily="34" charset="0"/>
            </a:endParaRPr>
          </a:p>
        </p:txBody>
      </p:sp>
    </p:spTree>
    <p:extLst>
      <p:ext uri="{BB962C8B-B14F-4D97-AF65-F5344CB8AC3E}">
        <p14:creationId xmlns:p14="http://schemas.microsoft.com/office/powerpoint/2010/main" val="2033048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there is time, allow students to complete the quiz, then review the answers with them. Answers are featured in slide slow mode with each click. </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10</a:t>
            </a:fld>
            <a:endParaRPr lang="en-US" dirty="0"/>
          </a:p>
        </p:txBody>
      </p:sp>
    </p:spTree>
    <p:extLst>
      <p:ext uri="{BB962C8B-B14F-4D97-AF65-F5344CB8AC3E}">
        <p14:creationId xmlns:p14="http://schemas.microsoft.com/office/powerpoint/2010/main" val="140498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If there is time, allow students to complete the quiz, then review the answers with them. Answers are featured in slide slow mode with each click. </a:t>
            </a:r>
          </a:p>
          <a:p>
            <a:endParaRPr lang="en-US" sz="1400" b="0"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131321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12</a:t>
            </a:fld>
            <a:endParaRPr lang="en-US" dirty="0"/>
          </a:p>
        </p:txBody>
      </p:sp>
    </p:spTree>
    <p:extLst>
      <p:ext uri="{BB962C8B-B14F-4D97-AF65-F5344CB8AC3E}">
        <p14:creationId xmlns:p14="http://schemas.microsoft.com/office/powerpoint/2010/main" val="3635812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13</a:t>
            </a:fld>
            <a:endParaRPr lang="en-US" dirty="0">
              <a:latin typeface="Segoe UI" panose="020B0502040204020203" pitchFamily="34" charset="0"/>
            </a:endParaRPr>
          </a:p>
        </p:txBody>
      </p:sp>
    </p:spTree>
    <p:extLst>
      <p:ext uri="{BB962C8B-B14F-4D97-AF65-F5344CB8AC3E}">
        <p14:creationId xmlns:p14="http://schemas.microsoft.com/office/powerpoint/2010/main" val="302222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14</a:t>
            </a:fld>
            <a:endParaRPr lang="en-US" dirty="0">
              <a:latin typeface="Segoe UI" panose="020B0502040204020203" pitchFamily="34" charset="0"/>
            </a:endParaRPr>
          </a:p>
        </p:txBody>
      </p:sp>
    </p:spTree>
    <p:extLst>
      <p:ext uri="{BB962C8B-B14F-4D97-AF65-F5344CB8AC3E}">
        <p14:creationId xmlns:p14="http://schemas.microsoft.com/office/powerpoint/2010/main" val="4115811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15</a:t>
            </a:fld>
            <a:endParaRPr lang="en-US" dirty="0">
              <a:latin typeface="Segoe UI" panose="020B0502040204020203" pitchFamily="34" charset="0"/>
            </a:endParaRPr>
          </a:p>
        </p:txBody>
      </p:sp>
    </p:spTree>
    <p:extLst>
      <p:ext uri="{BB962C8B-B14F-4D97-AF65-F5344CB8AC3E}">
        <p14:creationId xmlns:p14="http://schemas.microsoft.com/office/powerpoint/2010/main" val="33534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Discuss the decision-making process by starting with an example (that you as the speaker or the class come up with).</a:t>
            </a:r>
          </a:p>
          <a:p>
            <a:endParaRPr lang="en-US" sz="1400" b="0" i="0" kern="1200" dirty="0">
              <a:solidFill>
                <a:schemeClr val="tx1"/>
              </a:solidFill>
              <a:effectLst/>
              <a:latin typeface="Segoe UI" panose="020B0502040204020203" pitchFamily="34" charset="0"/>
              <a:ea typeface="+mn-ea"/>
              <a:cs typeface="+mn-cs"/>
              <a:sym typeface="Segoe UI" panose="020B0502040204020203" pitchFamily="34" charset="0"/>
            </a:endParaRPr>
          </a:p>
          <a:p>
            <a:pPr marL="342900" indent="-342900">
              <a:buAutoNum type="arabicPeriod"/>
            </a:pPr>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Identify the problem or goal. (Example option: Where to live when you graduate from high school/college)</a:t>
            </a:r>
          </a:p>
          <a:p>
            <a:pPr marL="342900" indent="-342900">
              <a:buAutoNum type="arabicPeriod"/>
            </a:pPr>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Obtain information and think about possible courses of action or possible alternatives (Live at home, rent an apartment alone or with a roommate, live in a college dorm, live with friends or relatives, etc.)</a:t>
            </a:r>
          </a:p>
          <a:p>
            <a:pPr marL="342900" indent="-342900">
              <a:buAutoNum type="arabicPeriod"/>
            </a:pPr>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Consider the consequences of each choice (action) and evaluate the alternatives</a:t>
            </a:r>
          </a:p>
          <a:p>
            <a:pPr marL="342900" indent="-342900">
              <a:buAutoNum type="arabicPeriod"/>
            </a:pPr>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Select the best course of action</a:t>
            </a:r>
          </a:p>
          <a:p>
            <a:pPr marL="342900" indent="-342900">
              <a:buAutoNum type="arabicPeriod"/>
            </a:pPr>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Evaluate the results</a:t>
            </a:r>
          </a:p>
          <a:p>
            <a:pPr marL="342900" indent="-342900">
              <a:buAutoNum type="arabicPeriod"/>
            </a:pPr>
            <a:endParaRPr lang="en-US" sz="1400" b="0" i="0" kern="1200" dirty="0">
              <a:solidFill>
                <a:schemeClr val="tx1"/>
              </a:solidFill>
              <a:effectLst/>
              <a:latin typeface="Segoe UI" panose="020B0502040204020203" pitchFamily="34" charset="0"/>
              <a:ea typeface="+mn-ea"/>
              <a:cs typeface="+mn-cs"/>
              <a:sym typeface="Segoe UI" panose="020B0502040204020203" pitchFamily="34" charset="0"/>
            </a:endParaRPr>
          </a:p>
          <a:p>
            <a:pPr marL="0" indent="0">
              <a:buNone/>
            </a:pPr>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Option to incorporate this discussion into student activity 1-1 or students can come up with their own problem or goal and complete the process sheet and discuss some of the students results.</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25628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Continuing the conversation from the previous slide and activity, discuss the factors that can influence a decision. This will help the students understand and validate some of the decisions they made in the activity. </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3</a:t>
            </a:fld>
            <a:endParaRPr lang="en-US" dirty="0">
              <a:latin typeface="Segoe UI" panose="020B0502040204020203" pitchFamily="34" charset="0"/>
            </a:endParaRPr>
          </a:p>
        </p:txBody>
      </p:sp>
    </p:spTree>
    <p:extLst>
      <p:ext uri="{BB962C8B-B14F-4D97-AF65-F5344CB8AC3E}">
        <p14:creationId xmlns:p14="http://schemas.microsoft.com/office/powerpoint/2010/main" val="284040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For each strategy, discuss what it is, what recent decisions have been made in that manner, and what factors influenced the decisions to use that strategy. </a:t>
            </a:r>
          </a:p>
          <a:p>
            <a:endParaRPr lang="en-US" sz="1400" b="0" i="0" kern="1200" dirty="0">
              <a:solidFill>
                <a:schemeClr val="tx1"/>
              </a:solidFill>
              <a:effectLst/>
              <a:latin typeface="Segoe UI" panose="020B0502040204020203" pitchFamily="34" charset="0"/>
              <a:ea typeface="+mn-ea"/>
              <a:cs typeface="+mn-cs"/>
              <a:sym typeface="Segoe UI" panose="020B0502040204020203" pitchFamily="34" charset="0"/>
            </a:endParaRPr>
          </a:p>
          <a:p>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Option to move into student activity 1-2. Divide the students into teams. Identify and role play the various decision making strategies they have used or currently use to answer the questions on the worksheet. Students can present their answers or move on to the next slide. </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11295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Note to presenter:</a:t>
            </a:r>
          </a:p>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Discuss the following economic factors that may influence decisions</a:t>
            </a:r>
          </a:p>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Consumer prices: </a:t>
            </a: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Higher prices result in more expensive goods and services and lower buying power of the dollar.</a:t>
            </a:r>
          </a:p>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Consumer spending: </a:t>
            </a: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Increases in consumer spending for certain goods and services can result in additional jobs and higher wages in those industries.</a:t>
            </a:r>
          </a:p>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Interest rates: </a:t>
            </a: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Lower interest rates encourage consumer spending; higher rates are likely to encourage saving and less borrowing.</a:t>
            </a:r>
          </a:p>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4. Money supply: </a:t>
            </a: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 higher money supply will usually result in lower interest rates. A lower money supply will likely result in higher interest rates and reduced consumer spending.</a:t>
            </a:r>
          </a:p>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5. Unemployment: </a:t>
            </a: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High unemployment reduces consumer spending and results in fewer job opportunities.</a:t>
            </a:r>
          </a:p>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6. Housing: </a:t>
            </a: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Increased home building usually leads to more job opportunities and expanded consumer spending.</a:t>
            </a:r>
          </a:p>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7. GDP: </a:t>
            </a: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 growing GDP usually indicates expanded economic growth in a country.</a:t>
            </a:r>
          </a:p>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8. Stock market index: </a:t>
            </a: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Higher stock prices usually indicate confidence in the economy and strong business conditions for jobs and consumer spending.</a:t>
            </a:r>
          </a:p>
          <a:p>
            <a:endParaRPr lang="en-US" sz="1600" b="0" i="0" u="none" strike="noStrike" kern="1200" baseline="0" dirty="0">
              <a:solidFill>
                <a:schemeClr val="tx1"/>
              </a:solidFill>
              <a:effectLst/>
              <a:latin typeface="Segoe UI" panose="020B0502040204020203" pitchFamily="34" charset="0"/>
              <a:ea typeface="+mn-ea"/>
              <a:cs typeface="+mn-cs"/>
              <a:sym typeface="Segoe UI" panose="020B0502040204020203" pitchFamily="34" charset="0"/>
            </a:endParaRPr>
          </a:p>
          <a:p>
            <a:r>
              <a:rPr lang="en-US" sz="1600" b="0" i="0" u="none" strike="noStrike" kern="1200" baseline="0" dirty="0">
                <a:solidFill>
                  <a:schemeClr val="tx1"/>
                </a:solidFill>
                <a:effectLst/>
                <a:latin typeface="Segoe UI" panose="020B0502040204020203" pitchFamily="34" charset="0"/>
                <a:ea typeface="+mn-ea"/>
                <a:cs typeface="+mn-cs"/>
                <a:sym typeface="Segoe UI" panose="020B0502040204020203" pitchFamily="34" charset="0"/>
              </a:rPr>
              <a:t>Option to have students work on student activity 1-3 to follow discussing this slide content. Using WSJ, internet or other sources of economic news, students should obtain information about current economic trends that influence various saving, investing, spending, and borrowing decisions. For example, higher interest rates make borrowing more expensive; however, higher interest rates make saving more attractive. </a:t>
            </a:r>
            <a:endParaRPr lang="en-US" sz="1600" b="1" i="0" u="none" strike="noStrike" kern="1200" baseline="0" dirty="0">
              <a:solidFill>
                <a:schemeClr val="tx1"/>
              </a:solidFill>
              <a:effectLst/>
              <a:latin typeface="Segoe UI" panose="020B0502040204020203" pitchFamily="34" charset="0"/>
              <a:ea typeface="+mn-ea"/>
              <a:cs typeface="+mn-cs"/>
              <a:sym typeface="Segoe UI" panose="020B0502040204020203" pitchFamily="34" charset="0"/>
            </a:endParaRPr>
          </a:p>
          <a:p>
            <a:r>
              <a:rPr lang="en-US" sz="1600" b="1" i="0" u="none" strike="noStrike" kern="1200" baseline="0" dirty="0">
                <a:solidFill>
                  <a:schemeClr val="tx1"/>
                </a:solidFill>
                <a:effectLst/>
                <a:latin typeface="Segoe UI" panose="020B0502040204020203" pitchFamily="34" charset="0"/>
                <a:ea typeface="+mn-ea"/>
                <a:cs typeface="+mn-cs"/>
                <a:sym typeface="Segoe UI" panose="020B0502040204020203" pitchFamily="34" charset="0"/>
              </a:rPr>
              <a:t>**If computer searching is not an option, instructor can provide trends and discuss with students to guide them through the exercise. </a:t>
            </a:r>
            <a:endParaRPr lang="en-US" sz="1600" b="0" i="0" u="none" strike="noStrike" kern="1200" baseline="0" dirty="0">
              <a:solidFill>
                <a:schemeClr val="tx1"/>
              </a:solidFill>
              <a:effectLst/>
              <a:latin typeface="Segoe UI" panose="020B0502040204020203" pitchFamily="34" charset="0"/>
              <a:ea typeface="+mn-ea"/>
              <a:cs typeface="+mn-cs"/>
              <a:sym typeface="Segoe UI" panose="020B0502040204020203" pitchFamily="34" charset="0"/>
            </a:endParaRPr>
          </a:p>
          <a:p>
            <a:pPr eaLnBrk="1" hangingPunct="1">
              <a:spcBef>
                <a:spcPct val="0"/>
              </a:spcBef>
            </a:pPr>
            <a:endParaRPr lang="en-US" altLang="en-US" sz="1600" dirty="0">
              <a:solidFill>
                <a:srgbClr val="000000"/>
              </a:solidFill>
              <a:latin typeface="Arial" charset="0"/>
              <a:ea typeface="ＭＳ Ｐゴシック" pitchFamily="34" charset="-128"/>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80658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Review the terms/content on this slide, and ensure students understand the concepts. Bring in discussion points from the previous or activities to tie the presentation together.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6</a:t>
            </a:fld>
            <a:endParaRPr lang="en-US" dirty="0"/>
          </a:p>
        </p:txBody>
      </p:sp>
    </p:spTree>
    <p:extLst>
      <p:ext uri="{BB962C8B-B14F-4D97-AF65-F5344CB8AC3E}">
        <p14:creationId xmlns:p14="http://schemas.microsoft.com/office/powerpoint/2010/main" val="107248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Review the terms/content on this slide, and ensure students understand the concepts. Bring in discussion points from the previous or activities to tie the presentation together. </a:t>
            </a: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Option to have students work on activity 1-4.  -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analyze a decision</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Ask students to volunteer to record one or more of their favorite television programs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Using the recorded television programs, have students identify the decision-making strategies being used by the main characters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Have students document the decision-making process using the sheet provided </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Discuss how well each strategy worked</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7</a:t>
            </a:fld>
            <a:endParaRPr lang="en-US" dirty="0"/>
          </a:p>
        </p:txBody>
      </p:sp>
    </p:spTree>
    <p:extLst>
      <p:ext uri="{BB962C8B-B14F-4D97-AF65-F5344CB8AC3E}">
        <p14:creationId xmlns:p14="http://schemas.microsoft.com/office/powerpoint/2010/main" val="2834470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79160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If there is time, allow students to complete the quiz, then review the answers with them. Answers are featured in slide slow mode with each click.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9</a:t>
            </a:fld>
            <a:endParaRPr lang="en-US" dirty="0"/>
          </a:p>
        </p:txBody>
      </p:sp>
    </p:spTree>
    <p:extLst>
      <p:ext uri="{BB962C8B-B14F-4D97-AF65-F5344CB8AC3E}">
        <p14:creationId xmlns:p14="http://schemas.microsoft.com/office/powerpoint/2010/main" val="1529327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4.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3.xml"/><Relationship Id="rId1" Type="http://schemas.openxmlformats.org/officeDocument/2006/relationships/tags" Target="../tags/tag100.xml"/><Relationship Id="rId5" Type="http://schemas.openxmlformats.org/officeDocument/2006/relationships/image" Target="../media/image2.png"/><Relationship Id="rId4" Type="http://schemas.openxmlformats.org/officeDocument/2006/relationships/image" Target="../media/image4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3.xml"/><Relationship Id="rId1" Type="http://schemas.openxmlformats.org/officeDocument/2006/relationships/tags" Target="../tags/tag101.xml"/><Relationship Id="rId5" Type="http://schemas.openxmlformats.org/officeDocument/2006/relationships/image" Target="../media/image2.png"/><Relationship Id="rId4" Type="http://schemas.openxmlformats.org/officeDocument/2006/relationships/image" Target="../media/image43.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3.xml"/><Relationship Id="rId1" Type="http://schemas.openxmlformats.org/officeDocument/2006/relationships/tags" Target="../tags/tag102.xml"/><Relationship Id="rId5" Type="http://schemas.openxmlformats.org/officeDocument/2006/relationships/image" Target="../media/image2.png"/><Relationship Id="rId4" Type="http://schemas.openxmlformats.org/officeDocument/2006/relationships/image" Target="../media/image44.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3.xml"/><Relationship Id="rId1" Type="http://schemas.openxmlformats.org/officeDocument/2006/relationships/tags" Target="../tags/tag103.xml"/><Relationship Id="rId5" Type="http://schemas.openxmlformats.org/officeDocument/2006/relationships/image" Target="../media/image2.png"/><Relationship Id="rId4" Type="http://schemas.openxmlformats.org/officeDocument/2006/relationships/image" Target="../media/image45.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3.xml"/><Relationship Id="rId1" Type="http://schemas.openxmlformats.org/officeDocument/2006/relationships/tags" Target="../tags/tag104.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3.xml"/><Relationship Id="rId1" Type="http://schemas.openxmlformats.org/officeDocument/2006/relationships/tags" Target="../tags/tag105.xml"/><Relationship Id="rId5" Type="http://schemas.openxmlformats.org/officeDocument/2006/relationships/image" Target="../media/image2.png"/><Relationship Id="rId4" Type="http://schemas.openxmlformats.org/officeDocument/2006/relationships/image" Target="../media/image48.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3.xml"/><Relationship Id="rId1" Type="http://schemas.openxmlformats.org/officeDocument/2006/relationships/tags" Target="../tags/tag106.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4.xml"/><Relationship Id="rId1" Type="http://schemas.openxmlformats.org/officeDocument/2006/relationships/tags" Target="../tags/tag108.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4.xml"/><Relationship Id="rId1" Type="http://schemas.openxmlformats.org/officeDocument/2006/relationships/tags" Target="../tags/tag109.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5.emf"/></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Master" Target="../slideMasters/slideMaster4.xml"/><Relationship Id="rId1" Type="http://schemas.openxmlformats.org/officeDocument/2006/relationships/tags" Target="../tags/tag110.xml"/><Relationship Id="rId6" Type="http://schemas.openxmlformats.org/officeDocument/2006/relationships/image" Target="../media/image52.png"/><Relationship Id="rId5" Type="http://schemas.openxmlformats.org/officeDocument/2006/relationships/image" Target="../media/image9.emf"/><Relationship Id="rId4" Type="http://schemas.openxmlformats.org/officeDocument/2006/relationships/oleObject" Target="../embeddings/oleObject109.bin"/></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4.xml"/><Relationship Id="rId1" Type="http://schemas.openxmlformats.org/officeDocument/2006/relationships/tags" Target="../tags/tag111.xml"/><Relationship Id="rId4" Type="http://schemas.openxmlformats.org/officeDocument/2006/relationships/image" Target="../media/image77.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4.xml"/><Relationship Id="rId1" Type="http://schemas.openxmlformats.org/officeDocument/2006/relationships/tags" Target="../tags/tag112.xml"/><Relationship Id="rId4" Type="http://schemas.openxmlformats.org/officeDocument/2006/relationships/image" Target="../media/image78.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4.xml"/><Relationship Id="rId1" Type="http://schemas.openxmlformats.org/officeDocument/2006/relationships/tags" Target="../tags/tag113.xml"/><Relationship Id="rId4" Type="http://schemas.openxmlformats.org/officeDocument/2006/relationships/image" Target="../media/image79.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4.xml"/><Relationship Id="rId1" Type="http://schemas.openxmlformats.org/officeDocument/2006/relationships/tags" Target="../tags/tag114.xml"/><Relationship Id="rId4" Type="http://schemas.openxmlformats.org/officeDocument/2006/relationships/image" Target="../media/image80.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4.xml"/><Relationship Id="rId1" Type="http://schemas.openxmlformats.org/officeDocument/2006/relationships/tags" Target="../tags/tag115.xml"/><Relationship Id="rId4" Type="http://schemas.openxmlformats.org/officeDocument/2006/relationships/image" Target="../media/image81.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4.xml"/><Relationship Id="rId1" Type="http://schemas.openxmlformats.org/officeDocument/2006/relationships/tags" Target="../tags/tag116.xml"/><Relationship Id="rId4" Type="http://schemas.openxmlformats.org/officeDocument/2006/relationships/image" Target="../media/image82.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4.xml"/><Relationship Id="rId1" Type="http://schemas.openxmlformats.org/officeDocument/2006/relationships/tags" Target="../tags/tag117.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5.xml"/><Relationship Id="rId1" Type="http://schemas.openxmlformats.org/officeDocument/2006/relationships/tags" Target="../tags/tag119.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6.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5.xml"/><Relationship Id="rId1" Type="http://schemas.openxmlformats.org/officeDocument/2006/relationships/tags" Target="../tags/tag120.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5.xml"/><Relationship Id="rId1" Type="http://schemas.openxmlformats.org/officeDocument/2006/relationships/tags" Target="../tags/tag121.xml"/><Relationship Id="rId5" Type="http://schemas.openxmlformats.org/officeDocument/2006/relationships/image" Target="../media/image6.emf"/><Relationship Id="rId4" Type="http://schemas.openxmlformats.org/officeDocument/2006/relationships/oleObject" Target="../embeddings/oleObject120.bin"/></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5.xml"/><Relationship Id="rId1" Type="http://schemas.openxmlformats.org/officeDocument/2006/relationships/tags" Target="../tags/tag122.xml"/><Relationship Id="rId5" Type="http://schemas.openxmlformats.org/officeDocument/2006/relationships/image" Target="../media/image6.emf"/><Relationship Id="rId4" Type="http://schemas.openxmlformats.org/officeDocument/2006/relationships/oleObject" Target="../embeddings/oleObject121.bin"/></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5.xml"/><Relationship Id="rId1" Type="http://schemas.openxmlformats.org/officeDocument/2006/relationships/tags" Target="../tags/tag123.xml"/><Relationship Id="rId5" Type="http://schemas.openxmlformats.org/officeDocument/2006/relationships/image" Target="../media/image6.emf"/><Relationship Id="rId4" Type="http://schemas.openxmlformats.org/officeDocument/2006/relationships/oleObject" Target="../embeddings/oleObject122.bin"/></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5.xml"/><Relationship Id="rId1" Type="http://schemas.openxmlformats.org/officeDocument/2006/relationships/tags" Target="../tags/tag124.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123.bin"/></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5.xml"/><Relationship Id="rId1" Type="http://schemas.openxmlformats.org/officeDocument/2006/relationships/tags" Target="../tags/tag125.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124.bin"/></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5.xml"/><Relationship Id="rId1" Type="http://schemas.openxmlformats.org/officeDocument/2006/relationships/tags" Target="../tags/tag126.xml"/><Relationship Id="rId6" Type="http://schemas.openxmlformats.org/officeDocument/2006/relationships/image" Target="../media/image6.emf"/><Relationship Id="rId5" Type="http://schemas.openxmlformats.org/officeDocument/2006/relationships/oleObject" Target="../embeddings/oleObject125.bin"/><Relationship Id="rId4" Type="http://schemas.openxmlformats.org/officeDocument/2006/relationships/image" Target="../media/image8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5.xml"/><Relationship Id="rId1" Type="http://schemas.openxmlformats.org/officeDocument/2006/relationships/tags" Target="../tags/tag127.xml"/><Relationship Id="rId6" Type="http://schemas.openxmlformats.org/officeDocument/2006/relationships/image" Target="../media/image52.png"/><Relationship Id="rId5" Type="http://schemas.openxmlformats.org/officeDocument/2006/relationships/image" Target="../media/image58.emf"/><Relationship Id="rId4" Type="http://schemas.openxmlformats.org/officeDocument/2006/relationships/oleObject" Target="../embeddings/oleObject126.bin"/></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5.xml"/><Relationship Id="rId1" Type="http://schemas.openxmlformats.org/officeDocument/2006/relationships/tags" Target="../tags/tag128.xml"/><Relationship Id="rId4" Type="http://schemas.openxmlformats.org/officeDocument/2006/relationships/image" Target="../media/image59.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5.xml"/><Relationship Id="rId1" Type="http://schemas.openxmlformats.org/officeDocument/2006/relationships/tags" Target="../tags/tag129.xml"/><Relationship Id="rId4" Type="http://schemas.openxmlformats.org/officeDocument/2006/relationships/image" Target="../media/image60.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7.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5.xml"/><Relationship Id="rId1" Type="http://schemas.openxmlformats.org/officeDocument/2006/relationships/tags" Target="../tags/tag130.xml"/><Relationship Id="rId4" Type="http://schemas.openxmlformats.org/officeDocument/2006/relationships/image" Target="../media/image61.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5.xml"/><Relationship Id="rId1" Type="http://schemas.openxmlformats.org/officeDocument/2006/relationships/tags" Target="../tags/tag131.xml"/><Relationship Id="rId4" Type="http://schemas.openxmlformats.org/officeDocument/2006/relationships/image" Target="../media/image62.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5.xml"/><Relationship Id="rId1" Type="http://schemas.openxmlformats.org/officeDocument/2006/relationships/tags" Target="../tags/tag132.xml"/><Relationship Id="rId5" Type="http://schemas.openxmlformats.org/officeDocument/2006/relationships/image" Target="../media/image64.png"/><Relationship Id="rId4" Type="http://schemas.openxmlformats.org/officeDocument/2006/relationships/image" Target="../media/image63.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5.xml"/><Relationship Id="rId1" Type="http://schemas.openxmlformats.org/officeDocument/2006/relationships/tags" Target="../tags/tag133.xml"/><Relationship Id="rId4" Type="http://schemas.openxmlformats.org/officeDocument/2006/relationships/image" Target="../media/image65.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Master" Target="../slideMasters/slideMaster5.xml"/><Relationship Id="rId1" Type="http://schemas.openxmlformats.org/officeDocument/2006/relationships/tags" Target="../tags/tag134.xml"/><Relationship Id="rId4" Type="http://schemas.openxmlformats.org/officeDocument/2006/relationships/image" Target="../media/image66.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5.xml"/><Relationship Id="rId1" Type="http://schemas.openxmlformats.org/officeDocument/2006/relationships/tags" Target="../tags/tag135.xml"/><Relationship Id="rId4" Type="http://schemas.openxmlformats.org/officeDocument/2006/relationships/image" Target="../media/image67.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5.xml"/><Relationship Id="rId1" Type="http://schemas.openxmlformats.org/officeDocument/2006/relationships/tags" Target="../tags/tag136.xml"/><Relationship Id="rId4" Type="http://schemas.openxmlformats.org/officeDocument/2006/relationships/image" Target="../media/image68.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5.xml"/><Relationship Id="rId1" Type="http://schemas.openxmlformats.org/officeDocument/2006/relationships/tags" Target="../tags/tag137.xml"/><Relationship Id="rId5" Type="http://schemas.openxmlformats.org/officeDocument/2006/relationships/image" Target="../media/image70.png"/><Relationship Id="rId4" Type="http://schemas.openxmlformats.org/officeDocument/2006/relationships/image" Target="../media/image69.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5.xml"/><Relationship Id="rId1" Type="http://schemas.openxmlformats.org/officeDocument/2006/relationships/tags" Target="../tags/tag138.xml"/><Relationship Id="rId5" Type="http://schemas.openxmlformats.org/officeDocument/2006/relationships/image" Target="../media/image72.png"/><Relationship Id="rId4" Type="http://schemas.openxmlformats.org/officeDocument/2006/relationships/image" Target="../media/image71.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5.xml"/><Relationship Id="rId1" Type="http://schemas.openxmlformats.org/officeDocument/2006/relationships/tags" Target="../tags/tag139.xml"/><Relationship Id="rId4" Type="http://schemas.openxmlformats.org/officeDocument/2006/relationships/image" Target="../media/image8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8.emf"/></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5.xml"/><Relationship Id="rId1" Type="http://schemas.openxmlformats.org/officeDocument/2006/relationships/tags" Target="../tags/tag140.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6.xml"/><Relationship Id="rId1" Type="http://schemas.openxmlformats.org/officeDocument/2006/relationships/tags" Target="../tags/tag14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Master" Target="../slideMasters/slideMaster6.xml"/><Relationship Id="rId1" Type="http://schemas.openxmlformats.org/officeDocument/2006/relationships/tags" Target="../tags/tag143.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144.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143.bin"/></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Master" Target="../slideMasters/slideMaster6.xml"/><Relationship Id="rId1" Type="http://schemas.openxmlformats.org/officeDocument/2006/relationships/tags" Target="../tags/tag145.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Master" Target="../slideMasters/slideMaster6.xml"/><Relationship Id="rId1" Type="http://schemas.openxmlformats.org/officeDocument/2006/relationships/tags" Target="../tags/tag146.xml"/><Relationship Id="rId5" Type="http://schemas.openxmlformats.org/officeDocument/2006/relationships/image" Target="../media/image2.png"/><Relationship Id="rId4" Type="http://schemas.openxmlformats.org/officeDocument/2006/relationships/image" Target="../media/image11.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Master" Target="../slideMasters/slideMaster6.xml"/><Relationship Id="rId1" Type="http://schemas.openxmlformats.org/officeDocument/2006/relationships/tags" Target="../tags/tag14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Master" Target="../slideMasters/slideMaster6.xml"/><Relationship Id="rId1" Type="http://schemas.openxmlformats.org/officeDocument/2006/relationships/tags" Target="../tags/tag148.xml"/><Relationship Id="rId5" Type="http://schemas.openxmlformats.org/officeDocument/2006/relationships/image" Target="../media/image2.png"/><Relationship Id="rId4" Type="http://schemas.openxmlformats.org/officeDocument/2006/relationships/image" Target="../media/image13.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Master" Target="../slideMasters/slideMaster6.xml"/><Relationship Id="rId1" Type="http://schemas.openxmlformats.org/officeDocument/2006/relationships/tags" Target="../tags/tag149.xml"/><Relationship Id="rId5" Type="http://schemas.openxmlformats.org/officeDocument/2006/relationships/image" Target="../media/image2.png"/><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9.emf"/></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Master" Target="../slideMasters/slideMaster6.xml"/><Relationship Id="rId1" Type="http://schemas.openxmlformats.org/officeDocument/2006/relationships/tags" Target="../tags/tag150.xml"/><Relationship Id="rId5" Type="http://schemas.openxmlformats.org/officeDocument/2006/relationships/image" Target="../media/image2.png"/><Relationship Id="rId4" Type="http://schemas.openxmlformats.org/officeDocument/2006/relationships/image" Target="../media/image15.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Master" Target="../slideMasters/slideMaster6.xml"/><Relationship Id="rId1" Type="http://schemas.openxmlformats.org/officeDocument/2006/relationships/tags" Target="../tags/tag151.xml"/><Relationship Id="rId5" Type="http://schemas.openxmlformats.org/officeDocument/2006/relationships/image" Target="../media/image2.png"/><Relationship Id="rId4" Type="http://schemas.openxmlformats.org/officeDocument/2006/relationships/image" Target="../media/image16.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Master" Target="../slideMasters/slideMaster6.xml"/><Relationship Id="rId1" Type="http://schemas.openxmlformats.org/officeDocument/2006/relationships/tags" Target="../tags/tag152.xml"/><Relationship Id="rId5" Type="http://schemas.openxmlformats.org/officeDocument/2006/relationships/image" Target="../media/image2.png"/><Relationship Id="rId4" Type="http://schemas.openxmlformats.org/officeDocument/2006/relationships/image" Target="../media/image17.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Master" Target="../slideMasters/slideMaster6.xml"/><Relationship Id="rId1" Type="http://schemas.openxmlformats.org/officeDocument/2006/relationships/tags" Target="../tags/tag153.xml"/><Relationship Id="rId5" Type="http://schemas.openxmlformats.org/officeDocument/2006/relationships/image" Target="../media/image2.png"/><Relationship Id="rId4" Type="http://schemas.openxmlformats.org/officeDocument/2006/relationships/image" Target="../media/image18.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Master" Target="../slideMasters/slideMaster6.xml"/><Relationship Id="rId1" Type="http://schemas.openxmlformats.org/officeDocument/2006/relationships/tags" Target="../tags/tag154.xml"/><Relationship Id="rId5" Type="http://schemas.openxmlformats.org/officeDocument/2006/relationships/image" Target="../media/image2.png"/><Relationship Id="rId4" Type="http://schemas.openxmlformats.org/officeDocument/2006/relationships/image" Target="../media/image19.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Master" Target="../slideMasters/slideMaster6.xml"/><Relationship Id="rId1" Type="http://schemas.openxmlformats.org/officeDocument/2006/relationships/tags" Target="../tags/tag155.xml"/><Relationship Id="rId5" Type="http://schemas.openxmlformats.org/officeDocument/2006/relationships/image" Target="../media/image2.png"/><Relationship Id="rId4" Type="http://schemas.openxmlformats.org/officeDocument/2006/relationships/image" Target="../media/image20.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Master" Target="../slideMasters/slideMaster6.xml"/><Relationship Id="rId1" Type="http://schemas.openxmlformats.org/officeDocument/2006/relationships/tags" Target="../tags/tag156.xml"/><Relationship Id="rId5" Type="http://schemas.openxmlformats.org/officeDocument/2006/relationships/image" Target="../media/image2.png"/><Relationship Id="rId4" Type="http://schemas.openxmlformats.org/officeDocument/2006/relationships/image" Target="../media/image21.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Master" Target="../slideMasters/slideMaster6.xml"/><Relationship Id="rId1" Type="http://schemas.openxmlformats.org/officeDocument/2006/relationships/tags" Target="../tags/tag157.xml"/><Relationship Id="rId5" Type="http://schemas.openxmlformats.org/officeDocument/2006/relationships/image" Target="../media/image2.png"/><Relationship Id="rId4" Type="http://schemas.openxmlformats.org/officeDocument/2006/relationships/image" Target="../media/image22.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Master" Target="../slideMasters/slideMaster6.xml"/><Relationship Id="rId1" Type="http://schemas.openxmlformats.org/officeDocument/2006/relationships/tags" Target="../tags/tag158.xml"/><Relationship Id="rId5" Type="http://schemas.openxmlformats.org/officeDocument/2006/relationships/image" Target="../media/image2.png"/><Relationship Id="rId4" Type="http://schemas.openxmlformats.org/officeDocument/2006/relationships/image" Target="../media/image23.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Master" Target="../slideMasters/slideMaster6.xml"/><Relationship Id="rId1" Type="http://schemas.openxmlformats.org/officeDocument/2006/relationships/tags" Target="../tags/tag159.xml"/><Relationship Id="rId6" Type="http://schemas.openxmlformats.org/officeDocument/2006/relationships/image" Target="../media/image2.png"/><Relationship Id="rId5" Type="http://schemas.openxmlformats.org/officeDocument/2006/relationships/image" Target="../media/image25.emf"/><Relationship Id="rId4" Type="http://schemas.openxmlformats.org/officeDocument/2006/relationships/image" Target="../media/image24.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0.emf"/></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Master" Target="../slideMasters/slideMaster6.xml"/><Relationship Id="rId1" Type="http://schemas.openxmlformats.org/officeDocument/2006/relationships/tags" Target="../tags/tag160.xml"/><Relationship Id="rId5" Type="http://schemas.openxmlformats.org/officeDocument/2006/relationships/image" Target="../media/image52.png"/><Relationship Id="rId4" Type="http://schemas.openxmlformats.org/officeDocument/2006/relationships/image" Target="../media/image26.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Master" Target="../slideMasters/slideMaster6.xml"/><Relationship Id="rId1" Type="http://schemas.openxmlformats.org/officeDocument/2006/relationships/tags" Target="../tags/tag161.xml"/><Relationship Id="rId5" Type="http://schemas.openxmlformats.org/officeDocument/2006/relationships/image" Target="../media/image2.png"/><Relationship Id="rId4" Type="http://schemas.openxmlformats.org/officeDocument/2006/relationships/image" Target="../media/image26.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Master" Target="../slideMasters/slideMaster6.xml"/><Relationship Id="rId1" Type="http://schemas.openxmlformats.org/officeDocument/2006/relationships/tags" Target="../tags/tag162.xml"/><Relationship Id="rId5" Type="http://schemas.openxmlformats.org/officeDocument/2006/relationships/image" Target="../media/image2.png"/><Relationship Id="rId4" Type="http://schemas.openxmlformats.org/officeDocument/2006/relationships/image" Target="../media/image27.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Master" Target="../slideMasters/slideMaster6.xml"/><Relationship Id="rId1" Type="http://schemas.openxmlformats.org/officeDocument/2006/relationships/tags" Target="../tags/tag163.xml"/><Relationship Id="rId5" Type="http://schemas.openxmlformats.org/officeDocument/2006/relationships/image" Target="../media/image2.png"/><Relationship Id="rId4" Type="http://schemas.openxmlformats.org/officeDocument/2006/relationships/image" Target="../media/image28.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Master" Target="../slideMasters/slideMaster6.xml"/><Relationship Id="rId1" Type="http://schemas.openxmlformats.org/officeDocument/2006/relationships/tags" Target="../tags/tag164.xml"/><Relationship Id="rId5" Type="http://schemas.openxmlformats.org/officeDocument/2006/relationships/image" Target="../media/image52.png"/><Relationship Id="rId4" Type="http://schemas.openxmlformats.org/officeDocument/2006/relationships/image" Target="../media/image28.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Master" Target="../slideMasters/slideMaster6.xml"/><Relationship Id="rId1" Type="http://schemas.openxmlformats.org/officeDocument/2006/relationships/tags" Target="../tags/tag165.xml"/><Relationship Id="rId5" Type="http://schemas.openxmlformats.org/officeDocument/2006/relationships/image" Target="../media/image2.png"/><Relationship Id="rId4" Type="http://schemas.openxmlformats.org/officeDocument/2006/relationships/image" Target="../media/image29.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Master" Target="../slideMasters/slideMaster6.xml"/><Relationship Id="rId1" Type="http://schemas.openxmlformats.org/officeDocument/2006/relationships/tags" Target="../tags/tag166.xml"/><Relationship Id="rId5" Type="http://schemas.openxmlformats.org/officeDocument/2006/relationships/image" Target="../media/image2.png"/><Relationship Id="rId4" Type="http://schemas.openxmlformats.org/officeDocument/2006/relationships/image" Target="../media/image30.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Master" Target="../slideMasters/slideMaster6.xml"/><Relationship Id="rId1" Type="http://schemas.openxmlformats.org/officeDocument/2006/relationships/tags" Target="../tags/tag167.xml"/><Relationship Id="rId5" Type="http://schemas.openxmlformats.org/officeDocument/2006/relationships/image" Target="../media/image2.png"/><Relationship Id="rId4" Type="http://schemas.openxmlformats.org/officeDocument/2006/relationships/image" Target="../media/image31.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Master" Target="../slideMasters/slideMaster6.xml"/><Relationship Id="rId1" Type="http://schemas.openxmlformats.org/officeDocument/2006/relationships/tags" Target="../tags/tag168.xml"/><Relationship Id="rId5" Type="http://schemas.openxmlformats.org/officeDocument/2006/relationships/image" Target="../media/image2.png"/><Relationship Id="rId4" Type="http://schemas.openxmlformats.org/officeDocument/2006/relationships/image" Target="../media/image32.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Master" Target="../slideMasters/slideMaster6.xml"/><Relationship Id="rId1" Type="http://schemas.openxmlformats.org/officeDocument/2006/relationships/tags" Target="../tags/tag169.xml"/><Relationship Id="rId5" Type="http://schemas.openxmlformats.org/officeDocument/2006/relationships/image" Target="../media/image2.png"/><Relationship Id="rId4" Type="http://schemas.openxmlformats.org/officeDocument/2006/relationships/image" Target="../media/image3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1.emf"/></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Master" Target="../slideMasters/slideMaster6.xml"/><Relationship Id="rId1" Type="http://schemas.openxmlformats.org/officeDocument/2006/relationships/tags" Target="../tags/tag170.xml"/><Relationship Id="rId5" Type="http://schemas.openxmlformats.org/officeDocument/2006/relationships/image" Target="../media/image2.png"/><Relationship Id="rId4" Type="http://schemas.openxmlformats.org/officeDocument/2006/relationships/image" Target="../media/image34.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Master" Target="../slideMasters/slideMaster6.xml"/><Relationship Id="rId1" Type="http://schemas.openxmlformats.org/officeDocument/2006/relationships/tags" Target="../tags/tag171.xml"/><Relationship Id="rId5" Type="http://schemas.openxmlformats.org/officeDocument/2006/relationships/image" Target="../media/image2.png"/><Relationship Id="rId4" Type="http://schemas.openxmlformats.org/officeDocument/2006/relationships/image" Target="../media/image35.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Master" Target="../slideMasters/slideMaster6.xml"/><Relationship Id="rId1" Type="http://schemas.openxmlformats.org/officeDocument/2006/relationships/tags" Target="../tags/tag172.xml"/><Relationship Id="rId5" Type="http://schemas.openxmlformats.org/officeDocument/2006/relationships/image" Target="../media/image2.png"/><Relationship Id="rId4" Type="http://schemas.openxmlformats.org/officeDocument/2006/relationships/image" Target="../media/image36.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Master" Target="../slideMasters/slideMaster6.xml"/><Relationship Id="rId1" Type="http://schemas.openxmlformats.org/officeDocument/2006/relationships/tags" Target="../tags/tag173.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Master" Target="../slideMasters/slideMaster6.xml"/><Relationship Id="rId1" Type="http://schemas.openxmlformats.org/officeDocument/2006/relationships/tags" Target="../tags/tag174.xml"/><Relationship Id="rId5" Type="http://schemas.openxmlformats.org/officeDocument/2006/relationships/image" Target="../media/image2.png"/><Relationship Id="rId4" Type="http://schemas.openxmlformats.org/officeDocument/2006/relationships/image" Target="../media/image38.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Master" Target="../slideMasters/slideMaster6.xml"/><Relationship Id="rId1" Type="http://schemas.openxmlformats.org/officeDocument/2006/relationships/tags" Target="../tags/tag175.xml"/><Relationship Id="rId5" Type="http://schemas.openxmlformats.org/officeDocument/2006/relationships/image" Target="../media/image2.png"/><Relationship Id="rId4" Type="http://schemas.openxmlformats.org/officeDocument/2006/relationships/image" Target="../media/image39.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Master" Target="../slideMasters/slideMaster6.xml"/><Relationship Id="rId1" Type="http://schemas.openxmlformats.org/officeDocument/2006/relationships/tags" Target="../tags/tag176.xml"/><Relationship Id="rId5" Type="http://schemas.openxmlformats.org/officeDocument/2006/relationships/image" Target="../media/image2.png"/><Relationship Id="rId4" Type="http://schemas.openxmlformats.org/officeDocument/2006/relationships/image" Target="../media/image40.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Master" Target="../slideMasters/slideMaster6.xml"/><Relationship Id="rId1" Type="http://schemas.openxmlformats.org/officeDocument/2006/relationships/tags" Target="../tags/tag177.xml"/><Relationship Id="rId5" Type="http://schemas.openxmlformats.org/officeDocument/2006/relationships/image" Target="../media/image2.png"/><Relationship Id="rId4" Type="http://schemas.openxmlformats.org/officeDocument/2006/relationships/image" Target="../media/image41.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Master" Target="../slideMasters/slideMaster6.xml"/><Relationship Id="rId1" Type="http://schemas.openxmlformats.org/officeDocument/2006/relationships/tags" Target="../tags/tag178.xml"/><Relationship Id="rId5" Type="http://schemas.openxmlformats.org/officeDocument/2006/relationships/image" Target="../media/image2.png"/><Relationship Id="rId4" Type="http://schemas.openxmlformats.org/officeDocument/2006/relationships/image" Target="../media/image42.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Master" Target="../slideMasters/slideMaster6.xml"/><Relationship Id="rId1" Type="http://schemas.openxmlformats.org/officeDocument/2006/relationships/tags" Target="../tags/tag179.xml"/><Relationship Id="rId5" Type="http://schemas.openxmlformats.org/officeDocument/2006/relationships/image" Target="../media/image2.png"/><Relationship Id="rId4" Type="http://schemas.openxmlformats.org/officeDocument/2006/relationships/image" Target="../media/image4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2.emf"/></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Master" Target="../slideMasters/slideMaster6.xml"/><Relationship Id="rId1" Type="http://schemas.openxmlformats.org/officeDocument/2006/relationships/tags" Target="../tags/tag180.xml"/><Relationship Id="rId5" Type="http://schemas.openxmlformats.org/officeDocument/2006/relationships/image" Target="../media/image2.png"/><Relationship Id="rId4" Type="http://schemas.openxmlformats.org/officeDocument/2006/relationships/image" Target="../media/image44.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Master" Target="../slideMasters/slideMaster6.xml"/><Relationship Id="rId1" Type="http://schemas.openxmlformats.org/officeDocument/2006/relationships/tags" Target="../tags/tag181.xml"/><Relationship Id="rId5" Type="http://schemas.openxmlformats.org/officeDocument/2006/relationships/image" Target="../media/image2.png"/><Relationship Id="rId4" Type="http://schemas.openxmlformats.org/officeDocument/2006/relationships/image" Target="../media/image45.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Master" Target="../slideMasters/slideMaster6.xml"/><Relationship Id="rId1" Type="http://schemas.openxmlformats.org/officeDocument/2006/relationships/tags" Target="../tags/tag182.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Master" Target="../slideMasters/slideMaster6.xml"/><Relationship Id="rId1" Type="http://schemas.openxmlformats.org/officeDocument/2006/relationships/tags" Target="../tags/tag183.xml"/><Relationship Id="rId5" Type="http://schemas.openxmlformats.org/officeDocument/2006/relationships/image" Target="../media/image2.png"/><Relationship Id="rId4" Type="http://schemas.openxmlformats.org/officeDocument/2006/relationships/image" Target="../media/image48.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Master" Target="../slideMasters/slideMaster6.xml"/><Relationship Id="rId1" Type="http://schemas.openxmlformats.org/officeDocument/2006/relationships/tags" Target="../tags/tag184.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Master" Target="../slideMasters/slideMaster6.xml"/><Relationship Id="rId1" Type="http://schemas.openxmlformats.org/officeDocument/2006/relationships/tags" Target="../tags/tag185.xml"/><Relationship Id="rId5" Type="http://schemas.openxmlformats.org/officeDocument/2006/relationships/image" Target="../media/image85.png"/><Relationship Id="rId4" Type="http://schemas.openxmlformats.org/officeDocument/2006/relationships/image" Target="NULL"/></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Master" Target="../slideMasters/slideMaster6.xml"/><Relationship Id="rId1" Type="http://schemas.openxmlformats.org/officeDocument/2006/relationships/tags" Target="../tags/tag186.xml"/><Relationship Id="rId5" Type="http://schemas.openxmlformats.org/officeDocument/2006/relationships/image" Target="../media/image86.png"/><Relationship Id="rId4" Type="http://schemas.openxmlformats.org/officeDocument/2006/relationships/image" Target="NULL"/></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Master" Target="../slideMasters/slideMaster6.xml"/><Relationship Id="rId1" Type="http://schemas.openxmlformats.org/officeDocument/2006/relationships/tags" Target="../tags/tag187.xml"/><Relationship Id="rId4" Type="http://schemas.openxmlformats.org/officeDocument/2006/relationships/image" Target="../media/image80.emf"/></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Master" Target="../slideMasters/slideMaster7.xml"/><Relationship Id="rId1" Type="http://schemas.openxmlformats.org/officeDocument/2006/relationships/tags" Target="../tags/tag189.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3.emf"/></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Master" Target="../slideMasters/slideMaster7.xml"/><Relationship Id="rId1" Type="http://schemas.openxmlformats.org/officeDocument/2006/relationships/tags" Target="../tags/tag190.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7.xml"/><Relationship Id="rId1" Type="http://schemas.openxmlformats.org/officeDocument/2006/relationships/tags" Target="../tags/tag191.xml"/><Relationship Id="rId5" Type="http://schemas.openxmlformats.org/officeDocument/2006/relationships/image" Target="../media/image9.emf"/><Relationship Id="rId4" Type="http://schemas.openxmlformats.org/officeDocument/2006/relationships/oleObject" Target="../embeddings/oleObject190.bin"/></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Master" Target="../slideMasters/slideMaster7.xml"/><Relationship Id="rId1" Type="http://schemas.openxmlformats.org/officeDocument/2006/relationships/tags" Target="../tags/tag192.xml"/><Relationship Id="rId4" Type="http://schemas.openxmlformats.org/officeDocument/2006/relationships/image" Target="../media/image10.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Master" Target="../slideMasters/slideMaster7.xml"/><Relationship Id="rId1" Type="http://schemas.openxmlformats.org/officeDocument/2006/relationships/tags" Target="../tags/tag193.xml"/><Relationship Id="rId4" Type="http://schemas.openxmlformats.org/officeDocument/2006/relationships/image" Target="../media/image11.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Master" Target="../slideMasters/slideMaster7.xml"/><Relationship Id="rId1" Type="http://schemas.openxmlformats.org/officeDocument/2006/relationships/tags" Target="../tags/tag194.xml"/><Relationship Id="rId4" Type="http://schemas.openxmlformats.org/officeDocument/2006/relationships/image" Target="../media/image12.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Master" Target="../slideMasters/slideMaster7.xml"/><Relationship Id="rId1" Type="http://schemas.openxmlformats.org/officeDocument/2006/relationships/tags" Target="../tags/tag195.xml"/><Relationship Id="rId4" Type="http://schemas.openxmlformats.org/officeDocument/2006/relationships/image" Target="../media/image13.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Master" Target="../slideMasters/slideMaster7.xml"/><Relationship Id="rId1" Type="http://schemas.openxmlformats.org/officeDocument/2006/relationships/tags" Target="../tags/tag196.xml"/><Relationship Id="rId4" Type="http://schemas.openxmlformats.org/officeDocument/2006/relationships/image" Target="../media/image14.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Master" Target="../slideMasters/slideMaster7.xml"/><Relationship Id="rId1" Type="http://schemas.openxmlformats.org/officeDocument/2006/relationships/tags" Target="../tags/tag197.xml"/><Relationship Id="rId4" Type="http://schemas.openxmlformats.org/officeDocument/2006/relationships/image" Target="../media/image15.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Master" Target="../slideMasters/slideMaster7.xml"/><Relationship Id="rId1" Type="http://schemas.openxmlformats.org/officeDocument/2006/relationships/tags" Target="../tags/tag198.xml"/><Relationship Id="rId4" Type="http://schemas.openxmlformats.org/officeDocument/2006/relationships/image" Target="../media/image16.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198.bin"/><Relationship Id="rId2" Type="http://schemas.openxmlformats.org/officeDocument/2006/relationships/slideMaster" Target="../slideMasters/slideMaster7.xml"/><Relationship Id="rId1" Type="http://schemas.openxmlformats.org/officeDocument/2006/relationships/tags" Target="../tags/tag199.xml"/><Relationship Id="rId4" Type="http://schemas.openxmlformats.org/officeDocument/2006/relationships/image" Target="../media/image17.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199.bin"/><Relationship Id="rId2" Type="http://schemas.openxmlformats.org/officeDocument/2006/relationships/slideMaster" Target="../slideMasters/slideMaster7.xml"/><Relationship Id="rId1" Type="http://schemas.openxmlformats.org/officeDocument/2006/relationships/tags" Target="../tags/tag200.xml"/><Relationship Id="rId4" Type="http://schemas.openxmlformats.org/officeDocument/2006/relationships/image" Target="../media/image18.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200.bin"/><Relationship Id="rId2" Type="http://schemas.openxmlformats.org/officeDocument/2006/relationships/slideMaster" Target="../slideMasters/slideMaster7.xml"/><Relationship Id="rId1" Type="http://schemas.openxmlformats.org/officeDocument/2006/relationships/tags" Target="../tags/tag201.xml"/><Relationship Id="rId4" Type="http://schemas.openxmlformats.org/officeDocument/2006/relationships/image" Target="../media/image19.emf"/></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201.bin"/><Relationship Id="rId2" Type="http://schemas.openxmlformats.org/officeDocument/2006/relationships/slideMaster" Target="../slideMasters/slideMaster7.xml"/><Relationship Id="rId1" Type="http://schemas.openxmlformats.org/officeDocument/2006/relationships/tags" Target="../tags/tag202.xml"/><Relationship Id="rId4" Type="http://schemas.openxmlformats.org/officeDocument/2006/relationships/image" Target="../media/image20.emf"/></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202.bin"/><Relationship Id="rId2" Type="http://schemas.openxmlformats.org/officeDocument/2006/relationships/slideMaster" Target="../slideMasters/slideMaster7.xml"/><Relationship Id="rId1" Type="http://schemas.openxmlformats.org/officeDocument/2006/relationships/tags" Target="../tags/tag203.xml"/><Relationship Id="rId4" Type="http://schemas.openxmlformats.org/officeDocument/2006/relationships/image" Target="../media/image21.emf"/></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203.bin"/><Relationship Id="rId2" Type="http://schemas.openxmlformats.org/officeDocument/2006/relationships/slideMaster" Target="../slideMasters/slideMaster7.xml"/><Relationship Id="rId1" Type="http://schemas.openxmlformats.org/officeDocument/2006/relationships/tags" Target="../tags/tag204.xml"/><Relationship Id="rId4" Type="http://schemas.openxmlformats.org/officeDocument/2006/relationships/image" Target="../media/image22.emf"/></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204.bin"/><Relationship Id="rId2" Type="http://schemas.openxmlformats.org/officeDocument/2006/relationships/slideMaster" Target="../slideMasters/slideMaster7.xml"/><Relationship Id="rId1" Type="http://schemas.openxmlformats.org/officeDocument/2006/relationships/tags" Target="../tags/tag205.xml"/><Relationship Id="rId4" Type="http://schemas.openxmlformats.org/officeDocument/2006/relationships/image" Target="../media/image23.emf"/></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Master" Target="../slideMasters/slideMaster7.xml"/><Relationship Id="rId1" Type="http://schemas.openxmlformats.org/officeDocument/2006/relationships/tags" Target="../tags/tag206.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Master" Target="../slideMasters/slideMaster7.xml"/><Relationship Id="rId1" Type="http://schemas.openxmlformats.org/officeDocument/2006/relationships/tags" Target="../tags/tag207.xml"/><Relationship Id="rId4" Type="http://schemas.openxmlformats.org/officeDocument/2006/relationships/image" Target="../media/image26.emf"/></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Master" Target="../slideMasters/slideMaster7.xml"/><Relationship Id="rId1" Type="http://schemas.openxmlformats.org/officeDocument/2006/relationships/tags" Target="../tags/tag208.xml"/><Relationship Id="rId4" Type="http://schemas.openxmlformats.org/officeDocument/2006/relationships/image" Target="../media/image27.emf"/></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Master" Target="../slideMasters/slideMaster7.xml"/><Relationship Id="rId1" Type="http://schemas.openxmlformats.org/officeDocument/2006/relationships/tags" Target="../tags/tag209.xml"/><Relationship Id="rId4" Type="http://schemas.openxmlformats.org/officeDocument/2006/relationships/image" Target="../media/image28.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6.emf"/></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Master" Target="../slideMasters/slideMaster7.xml"/><Relationship Id="rId1" Type="http://schemas.openxmlformats.org/officeDocument/2006/relationships/tags" Target="../tags/tag210.xml"/><Relationship Id="rId4" Type="http://schemas.openxmlformats.org/officeDocument/2006/relationships/image" Target="../media/image29.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Master" Target="../slideMasters/slideMaster7.xml"/><Relationship Id="rId1" Type="http://schemas.openxmlformats.org/officeDocument/2006/relationships/tags" Target="../tags/tag211.xml"/><Relationship Id="rId4" Type="http://schemas.openxmlformats.org/officeDocument/2006/relationships/image" Target="../media/image30.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Master" Target="../slideMasters/slideMaster7.xml"/><Relationship Id="rId1" Type="http://schemas.openxmlformats.org/officeDocument/2006/relationships/tags" Target="../tags/tag212.xml"/><Relationship Id="rId4" Type="http://schemas.openxmlformats.org/officeDocument/2006/relationships/image" Target="../media/image31.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Master" Target="../slideMasters/slideMaster7.xml"/><Relationship Id="rId1" Type="http://schemas.openxmlformats.org/officeDocument/2006/relationships/tags" Target="../tags/tag213.xml"/><Relationship Id="rId4" Type="http://schemas.openxmlformats.org/officeDocument/2006/relationships/image" Target="../media/image32.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Master" Target="../slideMasters/slideMaster7.xml"/><Relationship Id="rId1" Type="http://schemas.openxmlformats.org/officeDocument/2006/relationships/tags" Target="../tags/tag214.xml"/><Relationship Id="rId4" Type="http://schemas.openxmlformats.org/officeDocument/2006/relationships/image" Target="../media/image33.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Master" Target="../slideMasters/slideMaster7.xml"/><Relationship Id="rId1" Type="http://schemas.openxmlformats.org/officeDocument/2006/relationships/tags" Target="../tags/tag215.xml"/><Relationship Id="rId4" Type="http://schemas.openxmlformats.org/officeDocument/2006/relationships/image" Target="../media/image34.emf"/></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Master" Target="../slideMasters/slideMaster7.xml"/><Relationship Id="rId1" Type="http://schemas.openxmlformats.org/officeDocument/2006/relationships/tags" Target="../tags/tag216.xml"/><Relationship Id="rId4" Type="http://schemas.openxmlformats.org/officeDocument/2006/relationships/image" Target="../media/image35.emf"/></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216.bin"/><Relationship Id="rId2" Type="http://schemas.openxmlformats.org/officeDocument/2006/relationships/slideMaster" Target="../slideMasters/slideMaster7.xml"/><Relationship Id="rId1" Type="http://schemas.openxmlformats.org/officeDocument/2006/relationships/tags" Target="../tags/tag217.xml"/><Relationship Id="rId4" Type="http://schemas.openxmlformats.org/officeDocument/2006/relationships/image" Target="../media/image36.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Master" Target="../slideMasters/slideMaster7.xml"/><Relationship Id="rId1" Type="http://schemas.openxmlformats.org/officeDocument/2006/relationships/tags" Target="../tags/tag218.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Master" Target="../slideMasters/slideMaster7.xml"/><Relationship Id="rId1" Type="http://schemas.openxmlformats.org/officeDocument/2006/relationships/tags" Target="../tags/tag219.xml"/><Relationship Id="rId4" Type="http://schemas.openxmlformats.org/officeDocument/2006/relationships/image" Target="../media/image38.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7.emf"/></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Master" Target="../slideMasters/slideMaster7.xml"/><Relationship Id="rId1" Type="http://schemas.openxmlformats.org/officeDocument/2006/relationships/tags" Target="../tags/tag220.xml"/><Relationship Id="rId4" Type="http://schemas.openxmlformats.org/officeDocument/2006/relationships/image" Target="../media/image39.emf"/></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220.bin"/><Relationship Id="rId2" Type="http://schemas.openxmlformats.org/officeDocument/2006/relationships/slideMaster" Target="../slideMasters/slideMaster7.xml"/><Relationship Id="rId1" Type="http://schemas.openxmlformats.org/officeDocument/2006/relationships/tags" Target="../tags/tag221.xml"/><Relationship Id="rId4" Type="http://schemas.openxmlformats.org/officeDocument/2006/relationships/image" Target="../media/image40.emf"/></Relationships>
</file>

<file path=ppt/slideLayouts/_rels/slideLayout222.xml.rels><?xml version="1.0" encoding="UTF-8" standalone="yes"?>
<Relationships xmlns="http://schemas.openxmlformats.org/package/2006/relationships"><Relationship Id="rId3" Type="http://schemas.openxmlformats.org/officeDocument/2006/relationships/oleObject" Target="../embeddings/oleObject221.bin"/><Relationship Id="rId2" Type="http://schemas.openxmlformats.org/officeDocument/2006/relationships/slideMaster" Target="../slideMasters/slideMaster7.xml"/><Relationship Id="rId1" Type="http://schemas.openxmlformats.org/officeDocument/2006/relationships/tags" Target="../tags/tag222.xml"/><Relationship Id="rId4" Type="http://schemas.openxmlformats.org/officeDocument/2006/relationships/image" Target="../media/image41.emf"/></Relationships>
</file>

<file path=ppt/slideLayouts/_rels/slideLayout223.xml.rels><?xml version="1.0" encoding="UTF-8" standalone="yes"?>
<Relationships xmlns="http://schemas.openxmlformats.org/package/2006/relationships"><Relationship Id="rId3" Type="http://schemas.openxmlformats.org/officeDocument/2006/relationships/oleObject" Target="../embeddings/oleObject222.bin"/><Relationship Id="rId2" Type="http://schemas.openxmlformats.org/officeDocument/2006/relationships/slideMaster" Target="../slideMasters/slideMaster7.xml"/><Relationship Id="rId1" Type="http://schemas.openxmlformats.org/officeDocument/2006/relationships/tags" Target="../tags/tag223.xml"/><Relationship Id="rId4" Type="http://schemas.openxmlformats.org/officeDocument/2006/relationships/image" Target="../media/image42.emf"/></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Master" Target="../slideMasters/slideMaster7.xml"/><Relationship Id="rId1" Type="http://schemas.openxmlformats.org/officeDocument/2006/relationships/tags" Target="../tags/tag224.xml"/><Relationship Id="rId4" Type="http://schemas.openxmlformats.org/officeDocument/2006/relationships/image" Target="../media/image43.emf"/></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224.bin"/><Relationship Id="rId2" Type="http://schemas.openxmlformats.org/officeDocument/2006/relationships/slideMaster" Target="../slideMasters/slideMaster7.xml"/><Relationship Id="rId1" Type="http://schemas.openxmlformats.org/officeDocument/2006/relationships/tags" Target="../tags/tag225.xml"/><Relationship Id="rId4" Type="http://schemas.openxmlformats.org/officeDocument/2006/relationships/image" Target="../media/image44.emf"/></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Master" Target="../slideMasters/slideMaster7.xml"/><Relationship Id="rId1" Type="http://schemas.openxmlformats.org/officeDocument/2006/relationships/tags" Target="../tags/tag226.xml"/><Relationship Id="rId4" Type="http://schemas.openxmlformats.org/officeDocument/2006/relationships/image" Target="../media/image45.emf"/></Relationships>
</file>

<file path=ppt/slideLayouts/_rels/slideLayout227.xml.rels><?xml version="1.0" encoding="UTF-8" standalone="yes"?>
<Relationships xmlns="http://schemas.openxmlformats.org/package/2006/relationships"><Relationship Id="rId3" Type="http://schemas.openxmlformats.org/officeDocument/2006/relationships/oleObject" Target="../embeddings/oleObject226.bin"/><Relationship Id="rId2" Type="http://schemas.openxmlformats.org/officeDocument/2006/relationships/slideMaster" Target="../slideMasters/slideMaster7.xml"/><Relationship Id="rId1" Type="http://schemas.openxmlformats.org/officeDocument/2006/relationships/tags" Target="../tags/tag227.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227.bin"/><Relationship Id="rId2" Type="http://schemas.openxmlformats.org/officeDocument/2006/relationships/slideMaster" Target="../slideMasters/slideMaster7.xml"/><Relationship Id="rId1" Type="http://schemas.openxmlformats.org/officeDocument/2006/relationships/tags" Target="../tags/tag228.xml"/><Relationship Id="rId4" Type="http://schemas.openxmlformats.org/officeDocument/2006/relationships/image" Target="../media/image48.emf"/></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228.bin"/><Relationship Id="rId2" Type="http://schemas.openxmlformats.org/officeDocument/2006/relationships/slideMaster" Target="../slideMasters/slideMaster7.xml"/><Relationship Id="rId1" Type="http://schemas.openxmlformats.org/officeDocument/2006/relationships/tags" Target="../tags/tag229.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emf"/></Relationships>
</file>

<file path=ppt/slideLayouts/_rels/slideLayout230.xml.rels><?xml version="1.0" encoding="UTF-8" standalone="yes"?>
<Relationships xmlns="http://schemas.openxmlformats.org/package/2006/relationships"><Relationship Id="rId3" Type="http://schemas.openxmlformats.org/officeDocument/2006/relationships/oleObject" Target="../embeddings/oleObject230.bin"/><Relationship Id="rId2" Type="http://schemas.openxmlformats.org/officeDocument/2006/relationships/slideMaster" Target="../slideMasters/slideMaster8.xml"/><Relationship Id="rId1" Type="http://schemas.openxmlformats.org/officeDocument/2006/relationships/tags" Target="../tags/tag231.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3" Type="http://schemas.openxmlformats.org/officeDocument/2006/relationships/oleObject" Target="../embeddings/oleObject231.bin"/><Relationship Id="rId2" Type="http://schemas.openxmlformats.org/officeDocument/2006/relationships/slideMaster" Target="../slideMasters/slideMaster8.xml"/><Relationship Id="rId1" Type="http://schemas.openxmlformats.org/officeDocument/2006/relationships/tags" Target="../tags/tag232.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Master" Target="../slideMasters/slideMaster8.xml"/><Relationship Id="rId1" Type="http://schemas.openxmlformats.org/officeDocument/2006/relationships/tags" Target="../tags/tag233.xml"/><Relationship Id="rId6" Type="http://schemas.openxmlformats.org/officeDocument/2006/relationships/image" Target="../media/image52.png"/><Relationship Id="rId5" Type="http://schemas.openxmlformats.org/officeDocument/2006/relationships/image" Target="../media/image9.emf"/><Relationship Id="rId4" Type="http://schemas.openxmlformats.org/officeDocument/2006/relationships/oleObject" Target="../embeddings/oleObject232.bin"/></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233.bin"/><Relationship Id="rId2" Type="http://schemas.openxmlformats.org/officeDocument/2006/relationships/slideMaster" Target="../slideMasters/slideMaster8.xml"/><Relationship Id="rId1" Type="http://schemas.openxmlformats.org/officeDocument/2006/relationships/tags" Target="../tags/tag234.xml"/><Relationship Id="rId4" Type="http://schemas.openxmlformats.org/officeDocument/2006/relationships/image" Target="../media/image77.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234.bin"/><Relationship Id="rId2" Type="http://schemas.openxmlformats.org/officeDocument/2006/relationships/slideMaster" Target="../slideMasters/slideMaster8.xml"/><Relationship Id="rId1" Type="http://schemas.openxmlformats.org/officeDocument/2006/relationships/tags" Target="../tags/tag235.xml"/><Relationship Id="rId4" Type="http://schemas.openxmlformats.org/officeDocument/2006/relationships/image" Target="../media/image78.emf"/></Relationships>
</file>

<file path=ppt/slideLayouts/_rels/slideLayout236.xml.rels><?xml version="1.0" encoding="UTF-8" standalone="yes"?>
<Relationships xmlns="http://schemas.openxmlformats.org/package/2006/relationships"><Relationship Id="rId3" Type="http://schemas.openxmlformats.org/officeDocument/2006/relationships/oleObject" Target="../embeddings/oleObject235.bin"/><Relationship Id="rId2" Type="http://schemas.openxmlformats.org/officeDocument/2006/relationships/slideMaster" Target="../slideMasters/slideMaster8.xml"/><Relationship Id="rId1" Type="http://schemas.openxmlformats.org/officeDocument/2006/relationships/tags" Target="../tags/tag236.xml"/><Relationship Id="rId4" Type="http://schemas.openxmlformats.org/officeDocument/2006/relationships/image" Target="../media/image79.emf"/></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236.bin"/><Relationship Id="rId2" Type="http://schemas.openxmlformats.org/officeDocument/2006/relationships/slideMaster" Target="../slideMasters/slideMaster8.xml"/><Relationship Id="rId1" Type="http://schemas.openxmlformats.org/officeDocument/2006/relationships/tags" Target="../tags/tag237.xml"/><Relationship Id="rId4" Type="http://schemas.openxmlformats.org/officeDocument/2006/relationships/image" Target="../media/image80.emf"/></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237.bin"/><Relationship Id="rId2" Type="http://schemas.openxmlformats.org/officeDocument/2006/relationships/slideMaster" Target="../slideMasters/slideMaster8.xml"/><Relationship Id="rId1" Type="http://schemas.openxmlformats.org/officeDocument/2006/relationships/tags" Target="../tags/tag238.xml"/><Relationship Id="rId4" Type="http://schemas.openxmlformats.org/officeDocument/2006/relationships/image" Target="../media/image81.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238.bin"/><Relationship Id="rId2" Type="http://schemas.openxmlformats.org/officeDocument/2006/relationships/slideMaster" Target="../slideMasters/slideMaster8.xml"/><Relationship Id="rId1" Type="http://schemas.openxmlformats.org/officeDocument/2006/relationships/tags" Target="../tags/tag239.xml"/><Relationship Id="rId4" Type="http://schemas.openxmlformats.org/officeDocument/2006/relationships/image" Target="../media/image8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9.emf"/></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239.bin"/><Relationship Id="rId2" Type="http://schemas.openxmlformats.org/officeDocument/2006/relationships/slideMaster" Target="../slideMasters/slideMaster8.xml"/><Relationship Id="rId1" Type="http://schemas.openxmlformats.org/officeDocument/2006/relationships/tags" Target="../tags/tag240.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30.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38.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39.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0.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4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45.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4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6.emf"/><Relationship Id="rId4" Type="http://schemas.openxmlformats.org/officeDocument/2006/relationships/oleObject" Target="../embeddings/oleObject45.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8.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47.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9.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50.xml"/><Relationship Id="rId6" Type="http://schemas.openxmlformats.org/officeDocument/2006/relationships/image" Target="../media/image6.emf"/><Relationship Id="rId5" Type="http://schemas.openxmlformats.org/officeDocument/2006/relationships/oleObject" Target="../embeddings/oleObject49.bin"/><Relationship Id="rId4" Type="http://schemas.openxmlformats.org/officeDocument/2006/relationships/image" Target="../media/image5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2.xml"/><Relationship Id="rId1" Type="http://schemas.openxmlformats.org/officeDocument/2006/relationships/tags" Target="../tags/tag51.xml"/><Relationship Id="rId6" Type="http://schemas.openxmlformats.org/officeDocument/2006/relationships/image" Target="../media/image52.png"/><Relationship Id="rId5" Type="http://schemas.openxmlformats.org/officeDocument/2006/relationships/image" Target="../media/image58.emf"/><Relationship Id="rId4" Type="http://schemas.openxmlformats.org/officeDocument/2006/relationships/oleObject" Target="../embeddings/oleObject50.bin"/></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52.png"/><Relationship Id="rId4" Type="http://schemas.openxmlformats.org/officeDocument/2006/relationships/image" Target="../media/image59.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52.png"/><Relationship Id="rId4" Type="http://schemas.openxmlformats.org/officeDocument/2006/relationships/image" Target="../media/image60.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52.png"/><Relationship Id="rId4" Type="http://schemas.openxmlformats.org/officeDocument/2006/relationships/image" Target="../media/image6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55.xml"/><Relationship Id="rId5" Type="http://schemas.openxmlformats.org/officeDocument/2006/relationships/image" Target="../media/image52.png"/><Relationship Id="rId4" Type="http://schemas.openxmlformats.org/officeDocument/2006/relationships/image" Target="../media/image6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52.png"/><Relationship Id="rId5" Type="http://schemas.openxmlformats.org/officeDocument/2006/relationships/image" Target="../media/image64.png"/><Relationship Id="rId4" Type="http://schemas.openxmlformats.org/officeDocument/2006/relationships/image" Target="../media/image63.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57.xml"/><Relationship Id="rId5" Type="http://schemas.openxmlformats.org/officeDocument/2006/relationships/image" Target="../media/image52.png"/><Relationship Id="rId4" Type="http://schemas.openxmlformats.org/officeDocument/2006/relationships/image" Target="../media/image6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58.xml"/><Relationship Id="rId5" Type="http://schemas.openxmlformats.org/officeDocument/2006/relationships/image" Target="../media/image52.png"/><Relationship Id="rId4" Type="http://schemas.openxmlformats.org/officeDocument/2006/relationships/image" Target="../media/image66.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52.png"/><Relationship Id="rId4" Type="http://schemas.openxmlformats.org/officeDocument/2006/relationships/image" Target="../media/image67.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0.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5" Type="http://schemas.openxmlformats.org/officeDocument/2006/relationships/image" Target="../media/image52.png"/><Relationship Id="rId4" Type="http://schemas.openxmlformats.org/officeDocument/2006/relationships/image" Target="../media/image68.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52.png"/><Relationship Id="rId5" Type="http://schemas.openxmlformats.org/officeDocument/2006/relationships/image" Target="../media/image70.png"/><Relationship Id="rId4" Type="http://schemas.openxmlformats.org/officeDocument/2006/relationships/image" Target="../media/image69.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72.png"/><Relationship Id="rId4" Type="http://schemas.openxmlformats.org/officeDocument/2006/relationships/image" Target="../media/image7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3.xml"/><Relationship Id="rId1" Type="http://schemas.openxmlformats.org/officeDocument/2006/relationships/tags" Target="../tags/tag64.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3.xml"/><Relationship Id="rId1" Type="http://schemas.openxmlformats.org/officeDocument/2006/relationships/tags" Target="../tags/tag65.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66.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65.bin"/></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3.xml"/><Relationship Id="rId1" Type="http://schemas.openxmlformats.org/officeDocument/2006/relationships/tags" Target="../tags/tag67.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3.xml"/><Relationship Id="rId1" Type="http://schemas.openxmlformats.org/officeDocument/2006/relationships/tags" Target="../tags/tag68.xml"/><Relationship Id="rId5" Type="http://schemas.openxmlformats.org/officeDocument/2006/relationships/image" Target="../media/image2.png"/><Relationship Id="rId4" Type="http://schemas.openxmlformats.org/officeDocument/2006/relationships/image" Target="../media/image1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3.xml"/><Relationship Id="rId1" Type="http://schemas.openxmlformats.org/officeDocument/2006/relationships/tags" Target="../tags/tag69.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3.xml"/><Relationship Id="rId1" Type="http://schemas.openxmlformats.org/officeDocument/2006/relationships/tags" Target="../tags/tag70.xml"/><Relationship Id="rId5" Type="http://schemas.openxmlformats.org/officeDocument/2006/relationships/image" Target="../media/image2.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3.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image" Target="../media/image14.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3.xml"/><Relationship Id="rId1" Type="http://schemas.openxmlformats.org/officeDocument/2006/relationships/tags" Target="../tags/tag72.xml"/><Relationship Id="rId5" Type="http://schemas.openxmlformats.org/officeDocument/2006/relationships/image" Target="../media/image2.png"/><Relationship Id="rId4" Type="http://schemas.openxmlformats.org/officeDocument/2006/relationships/image" Target="../media/image15.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3.xml"/><Relationship Id="rId1" Type="http://schemas.openxmlformats.org/officeDocument/2006/relationships/tags" Target="../tags/tag73.xml"/><Relationship Id="rId5" Type="http://schemas.openxmlformats.org/officeDocument/2006/relationships/image" Target="../media/image2.png"/><Relationship Id="rId4" Type="http://schemas.openxmlformats.org/officeDocument/2006/relationships/image" Target="../media/image16.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3.xml"/><Relationship Id="rId1" Type="http://schemas.openxmlformats.org/officeDocument/2006/relationships/tags" Target="../tags/tag74.xml"/><Relationship Id="rId5" Type="http://schemas.openxmlformats.org/officeDocument/2006/relationships/image" Target="../media/image2.png"/><Relationship Id="rId4" Type="http://schemas.openxmlformats.org/officeDocument/2006/relationships/image" Target="../media/image17.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3.xml"/><Relationship Id="rId1" Type="http://schemas.openxmlformats.org/officeDocument/2006/relationships/tags" Target="../tags/tag75.xml"/><Relationship Id="rId5" Type="http://schemas.openxmlformats.org/officeDocument/2006/relationships/image" Target="../media/image2.png"/><Relationship Id="rId4" Type="http://schemas.openxmlformats.org/officeDocument/2006/relationships/image" Target="../media/image18.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3.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image" Target="../media/image19.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3.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20.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3.xml"/><Relationship Id="rId1" Type="http://schemas.openxmlformats.org/officeDocument/2006/relationships/tags" Target="../tags/tag78.xml"/><Relationship Id="rId5" Type="http://schemas.openxmlformats.org/officeDocument/2006/relationships/image" Target="../media/image2.png"/><Relationship Id="rId4" Type="http://schemas.openxmlformats.org/officeDocument/2006/relationships/image" Target="../media/image2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3.xml"/><Relationship Id="rId1" Type="http://schemas.openxmlformats.org/officeDocument/2006/relationships/tags" Target="../tags/tag79.xml"/><Relationship Id="rId5" Type="http://schemas.openxmlformats.org/officeDocument/2006/relationships/image" Target="../media/image2.png"/><Relationship Id="rId4" Type="http://schemas.openxmlformats.org/officeDocument/2006/relationships/image" Target="../media/image2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2.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3.xml"/><Relationship Id="rId1" Type="http://schemas.openxmlformats.org/officeDocument/2006/relationships/tags" Target="../tags/tag80.xml"/><Relationship Id="rId5" Type="http://schemas.openxmlformats.org/officeDocument/2006/relationships/image" Target="../media/image2.png"/><Relationship Id="rId4" Type="http://schemas.openxmlformats.org/officeDocument/2006/relationships/image" Target="../media/image23.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3.xml"/><Relationship Id="rId1" Type="http://schemas.openxmlformats.org/officeDocument/2006/relationships/tags" Target="../tags/tag81.xml"/><Relationship Id="rId6" Type="http://schemas.openxmlformats.org/officeDocument/2006/relationships/image" Target="../media/image2.png"/><Relationship Id="rId5" Type="http://schemas.openxmlformats.org/officeDocument/2006/relationships/image" Target="../media/image25.emf"/><Relationship Id="rId4" Type="http://schemas.openxmlformats.org/officeDocument/2006/relationships/image" Target="../media/image24.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3.xml"/><Relationship Id="rId1" Type="http://schemas.openxmlformats.org/officeDocument/2006/relationships/tags" Target="../tags/tag82.xml"/><Relationship Id="rId5" Type="http://schemas.openxmlformats.org/officeDocument/2006/relationships/image" Target="../media/image52.png"/><Relationship Id="rId4" Type="http://schemas.openxmlformats.org/officeDocument/2006/relationships/image" Target="../media/image26.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3.xml"/><Relationship Id="rId1" Type="http://schemas.openxmlformats.org/officeDocument/2006/relationships/tags" Target="../tags/tag83.xml"/><Relationship Id="rId5" Type="http://schemas.openxmlformats.org/officeDocument/2006/relationships/image" Target="../media/image2.png"/><Relationship Id="rId4" Type="http://schemas.openxmlformats.org/officeDocument/2006/relationships/image" Target="../media/image26.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3.xml"/><Relationship Id="rId1" Type="http://schemas.openxmlformats.org/officeDocument/2006/relationships/tags" Target="../tags/tag84.xml"/><Relationship Id="rId5" Type="http://schemas.openxmlformats.org/officeDocument/2006/relationships/image" Target="../media/image2.png"/><Relationship Id="rId4" Type="http://schemas.openxmlformats.org/officeDocument/2006/relationships/image" Target="../media/image27.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3.xml"/><Relationship Id="rId1" Type="http://schemas.openxmlformats.org/officeDocument/2006/relationships/tags" Target="../tags/tag85.xml"/><Relationship Id="rId5" Type="http://schemas.openxmlformats.org/officeDocument/2006/relationships/image" Target="../media/image2.png"/><Relationship Id="rId4" Type="http://schemas.openxmlformats.org/officeDocument/2006/relationships/image" Target="../media/image28.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3.xml"/><Relationship Id="rId1" Type="http://schemas.openxmlformats.org/officeDocument/2006/relationships/tags" Target="../tags/tag86.xml"/><Relationship Id="rId5" Type="http://schemas.openxmlformats.org/officeDocument/2006/relationships/image" Target="../media/image52.png"/><Relationship Id="rId4" Type="http://schemas.openxmlformats.org/officeDocument/2006/relationships/image" Target="../media/image28.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3.xml"/><Relationship Id="rId1" Type="http://schemas.openxmlformats.org/officeDocument/2006/relationships/tags" Target="../tags/tag87.xml"/><Relationship Id="rId5" Type="http://schemas.openxmlformats.org/officeDocument/2006/relationships/image" Target="../media/image2.png"/><Relationship Id="rId4" Type="http://schemas.openxmlformats.org/officeDocument/2006/relationships/image" Target="../media/image29.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3.xml"/><Relationship Id="rId1" Type="http://schemas.openxmlformats.org/officeDocument/2006/relationships/tags" Target="../tags/tag88.xml"/><Relationship Id="rId5" Type="http://schemas.openxmlformats.org/officeDocument/2006/relationships/image" Target="../media/image2.png"/><Relationship Id="rId4" Type="http://schemas.openxmlformats.org/officeDocument/2006/relationships/image" Target="../media/image30.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3.xml"/><Relationship Id="rId1" Type="http://schemas.openxmlformats.org/officeDocument/2006/relationships/tags" Target="../tags/tag89.xml"/><Relationship Id="rId5" Type="http://schemas.openxmlformats.org/officeDocument/2006/relationships/image" Target="../media/image2.png"/><Relationship Id="rId4" Type="http://schemas.openxmlformats.org/officeDocument/2006/relationships/image" Target="../media/image3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3.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3.xml"/><Relationship Id="rId1" Type="http://schemas.openxmlformats.org/officeDocument/2006/relationships/tags" Target="../tags/tag90.xml"/><Relationship Id="rId5" Type="http://schemas.openxmlformats.org/officeDocument/2006/relationships/image" Target="../media/image2.png"/><Relationship Id="rId4" Type="http://schemas.openxmlformats.org/officeDocument/2006/relationships/image" Target="../media/image3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3.xml"/><Relationship Id="rId1" Type="http://schemas.openxmlformats.org/officeDocument/2006/relationships/tags" Target="../tags/tag91.xml"/><Relationship Id="rId5" Type="http://schemas.openxmlformats.org/officeDocument/2006/relationships/image" Target="../media/image2.png"/><Relationship Id="rId4" Type="http://schemas.openxmlformats.org/officeDocument/2006/relationships/image" Target="../media/image33.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3.xml"/><Relationship Id="rId1" Type="http://schemas.openxmlformats.org/officeDocument/2006/relationships/tags" Target="../tags/tag92.xml"/><Relationship Id="rId5" Type="http://schemas.openxmlformats.org/officeDocument/2006/relationships/image" Target="../media/image2.png"/><Relationship Id="rId4" Type="http://schemas.openxmlformats.org/officeDocument/2006/relationships/image" Target="../media/image34.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3.xml"/><Relationship Id="rId1" Type="http://schemas.openxmlformats.org/officeDocument/2006/relationships/tags" Target="../tags/tag93.xml"/><Relationship Id="rId5" Type="http://schemas.openxmlformats.org/officeDocument/2006/relationships/image" Target="../media/image2.png"/><Relationship Id="rId4" Type="http://schemas.openxmlformats.org/officeDocument/2006/relationships/image" Target="../media/image35.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3.xml"/><Relationship Id="rId1" Type="http://schemas.openxmlformats.org/officeDocument/2006/relationships/tags" Target="../tags/tag94.xml"/><Relationship Id="rId5" Type="http://schemas.openxmlformats.org/officeDocument/2006/relationships/image" Target="../media/image2.png"/><Relationship Id="rId4" Type="http://schemas.openxmlformats.org/officeDocument/2006/relationships/image" Target="../media/image36.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3.xml"/><Relationship Id="rId1" Type="http://schemas.openxmlformats.org/officeDocument/2006/relationships/tags" Target="../tags/tag95.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3.xml"/><Relationship Id="rId1" Type="http://schemas.openxmlformats.org/officeDocument/2006/relationships/tags" Target="../tags/tag96.xml"/><Relationship Id="rId5" Type="http://schemas.openxmlformats.org/officeDocument/2006/relationships/image" Target="../media/image2.png"/><Relationship Id="rId4" Type="http://schemas.openxmlformats.org/officeDocument/2006/relationships/image" Target="../media/image38.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3.xml"/><Relationship Id="rId1" Type="http://schemas.openxmlformats.org/officeDocument/2006/relationships/tags" Target="../tags/tag97.xml"/><Relationship Id="rId5" Type="http://schemas.openxmlformats.org/officeDocument/2006/relationships/image" Target="../media/image2.png"/><Relationship Id="rId4" Type="http://schemas.openxmlformats.org/officeDocument/2006/relationships/image" Target="../media/image39.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3.xml"/><Relationship Id="rId1" Type="http://schemas.openxmlformats.org/officeDocument/2006/relationships/tags" Target="../tags/tag98.xml"/><Relationship Id="rId5" Type="http://schemas.openxmlformats.org/officeDocument/2006/relationships/image" Target="../media/image2.png"/><Relationship Id="rId4" Type="http://schemas.openxmlformats.org/officeDocument/2006/relationships/image" Target="../media/image40.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3.xml"/><Relationship Id="rId1" Type="http://schemas.openxmlformats.org/officeDocument/2006/relationships/tags" Target="../tags/tag99.xml"/><Relationship Id="rId5" Type="http://schemas.openxmlformats.org/officeDocument/2006/relationships/image" Target="../media/image2.png"/><Relationship Id="rId4" Type="http://schemas.openxmlformats.org/officeDocument/2006/relationships/image" Target="../media/image4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36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endParaRPr lang="en-US" sz="3600"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sp>
        <p:nvSpPr>
          <p:cNvPr id="11" name="Subtitle 2">
            <a:extLst>
              <a:ext uri="{FF2B5EF4-FFF2-40B4-BE49-F238E27FC236}">
                <a16:creationId xmlns:a16="http://schemas.microsoft.com/office/drawing/2014/main" id="{184AEA56-4CF7-2245-970C-7731CE3E52C6}"/>
              </a:ext>
            </a:extLst>
          </p:cNvPr>
          <p:cNvSpPr txBox="1">
            <a:spLocks/>
          </p:cNvSpPr>
          <p:nvPr userDrawn="1"/>
        </p:nvSpPr>
        <p:spPr>
          <a:xfrm>
            <a:off x="11305129" y="83757"/>
            <a:ext cx="3241016" cy="420778"/>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4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4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7994100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16343829"/>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86968038"/>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421857478"/>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7137163"/>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8390847"/>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19372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22338CB4-9BDE-7A4C-9CDC-BC3AAF42A04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Segoe UI" panose="020B0502040204020203" pitchFamily="34" charset="0"/>
                <a:sym typeface="Segoe UI" panose="020B0502040204020203" pitchFamily="34" charset="0"/>
              </a:rPr>
              <a:t>Equitable</a:t>
            </a:r>
          </a:p>
        </p:txBody>
      </p:sp>
      <p:sp>
        <p:nvSpPr>
          <p:cNvPr id="8" name="Rectangle 7">
            <a:extLst>
              <a:ext uri="{FF2B5EF4-FFF2-40B4-BE49-F238E27FC236}">
                <a16:creationId xmlns:a16="http://schemas.microsoft.com/office/drawing/2014/main" id="{17A6064A-BD4C-0D4D-8E33-72C4B399C7FC}"/>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907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Rectangle 7">
            <a:extLst>
              <a:ext uri="{FF2B5EF4-FFF2-40B4-BE49-F238E27FC236}">
                <a16:creationId xmlns:a16="http://schemas.microsoft.com/office/drawing/2014/main" id="{FFB9A720-00A6-F041-8FA7-41EEAAE571D9}"/>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445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90D866D4-4ED8-874C-8AA7-8C93E291C8E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3938884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348672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414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5967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8659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654159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8" name="Picture 7">
            <a:extLst>
              <a:ext uri="{FF2B5EF4-FFF2-40B4-BE49-F238E27FC236}">
                <a16:creationId xmlns:a16="http://schemas.microsoft.com/office/drawing/2014/main" id="{69658B34-0324-A046-839E-7121825682B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5260930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18713E0C-8C0E-1347-94BC-7A69A3665284}"/>
              </a:ext>
            </a:extLst>
          </p:cNvPr>
          <p:cNvSpPr/>
          <p:nvPr userDrawn="1"/>
        </p:nvSpPr>
        <p:spPr>
          <a:xfrm>
            <a:off x="347241" y="7500395"/>
            <a:ext cx="1701478" cy="428263"/>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304D099-F7FE-C546-9271-77E6561F509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Tree>
    <p:extLst>
      <p:ext uri="{BB962C8B-B14F-4D97-AF65-F5344CB8AC3E}">
        <p14:creationId xmlns:p14="http://schemas.microsoft.com/office/powerpoint/2010/main" val="13159091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330430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8118995-0531-D447-9CED-321C3E81C3E8}"/>
              </a:ext>
            </a:extLst>
          </p:cNvPr>
          <p:cNvSpPr/>
          <p:nvPr userDrawn="1"/>
        </p:nvSpPr>
        <p:spPr>
          <a:xfrm>
            <a:off x="145473" y="7371468"/>
            <a:ext cx="1683327" cy="629532"/>
          </a:xfrm>
          <a:prstGeom prst="rect">
            <a:avLst/>
          </a:prstGeom>
          <a:solidFill>
            <a:srgbClr val="FFFF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21404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1917"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32" userDrawn="1">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5" name="Picture 14">
            <a:extLst>
              <a:ext uri="{FF2B5EF4-FFF2-40B4-BE49-F238E27FC236}">
                <a16:creationId xmlns:a16="http://schemas.microsoft.com/office/drawing/2014/main" id="{2F683CC1-4D2A-0A4F-AD1B-7999BF980F4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8" name="Rectangle 7">
            <a:extLst>
              <a:ext uri="{FF2B5EF4-FFF2-40B4-BE49-F238E27FC236}">
                <a16:creationId xmlns:a16="http://schemas.microsoft.com/office/drawing/2014/main" id="{F346CE1C-A18E-5E48-8E5A-8CCD7AB713C5}"/>
              </a:ext>
            </a:extLst>
          </p:cNvPr>
          <p:cNvSpPr/>
          <p:nvPr userDrawn="1"/>
        </p:nvSpPr>
        <p:spPr>
          <a:xfrm>
            <a:off x="0" y="7518400"/>
            <a:ext cx="1828800" cy="711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084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592A2BFC-6357-2B46-84D6-9F6BF312452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Tree>
    <p:extLst>
      <p:ext uri="{BB962C8B-B14F-4D97-AF65-F5344CB8AC3E}">
        <p14:creationId xmlns:p14="http://schemas.microsoft.com/office/powerpoint/2010/main" val="1936389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9" name="Rectangle 8">
            <a:extLst>
              <a:ext uri="{FF2B5EF4-FFF2-40B4-BE49-F238E27FC236}">
                <a16:creationId xmlns:a16="http://schemas.microsoft.com/office/drawing/2014/main" id="{1A5B4CB0-2D05-F042-BA33-48974A4A2878}"/>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845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6E2D0CB-146E-F246-8B8C-2A6F40528CE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
        <p:nvSpPr>
          <p:cNvPr id="3" name="Rectangle 2">
            <a:extLst>
              <a:ext uri="{FF2B5EF4-FFF2-40B4-BE49-F238E27FC236}">
                <a16:creationId xmlns:a16="http://schemas.microsoft.com/office/drawing/2014/main" id="{3BE66A92-54B3-AD4B-9D0A-0F8925A9D9EF}"/>
              </a:ext>
            </a:extLst>
          </p:cNvPr>
          <p:cNvSpPr/>
          <p:nvPr userDrawn="1"/>
        </p:nvSpPr>
        <p:spPr>
          <a:xfrm>
            <a:off x="0" y="7406640"/>
            <a:ext cx="183896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4903C7B4-15A9-3B40-8E98-B7FF0EA2AC4A}"/>
              </a:ext>
            </a:extLst>
          </p:cNvPr>
          <p:cNvSpPr/>
          <p:nvPr userDrawn="1"/>
        </p:nvSpPr>
        <p:spPr>
          <a:xfrm>
            <a:off x="0" y="7203440"/>
            <a:ext cx="1981200" cy="102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2BDA9BD8-2CBB-5B45-BA22-EFDFA336773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76C1913E-F86E-CE4E-99DD-9450B49DD2D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1E1FD4F5-B70C-2849-A6DE-86E31267A0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07527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78106CAE-2245-AA47-BEE2-6A0DE0BF3E1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10" name="Picture 9">
            <a:extLst>
              <a:ext uri="{FF2B5EF4-FFF2-40B4-BE49-F238E27FC236}">
                <a16:creationId xmlns:a16="http://schemas.microsoft.com/office/drawing/2014/main" id="{37A67F50-5B4B-2C49-AF19-BE557E441E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18D17A14-CB8D-7049-8027-CA2DD8FC06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9" name="Picture 8">
            <a:extLst>
              <a:ext uri="{FF2B5EF4-FFF2-40B4-BE49-F238E27FC236}">
                <a16:creationId xmlns:a16="http://schemas.microsoft.com/office/drawing/2014/main" id="{A640C9CA-DC8F-CE44-8F60-B1EA2F82B1B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7" name="Picture 26">
            <a:extLst>
              <a:ext uri="{FF2B5EF4-FFF2-40B4-BE49-F238E27FC236}">
                <a16:creationId xmlns:a16="http://schemas.microsoft.com/office/drawing/2014/main" id="{A92FE12A-09CD-5C40-B2CE-C7003ED18F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C29D0AD3-DE80-AA43-956D-0B0BD0E53F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9" name="Picture 28">
            <a:extLst>
              <a:ext uri="{FF2B5EF4-FFF2-40B4-BE49-F238E27FC236}">
                <a16:creationId xmlns:a16="http://schemas.microsoft.com/office/drawing/2014/main" id="{D34617C4-C3D2-7B47-BE1B-ABDDBF7E031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pic>
        <p:nvPicPr>
          <p:cNvPr id="16" name="Picture 15">
            <a:extLst>
              <a:ext uri="{FF2B5EF4-FFF2-40B4-BE49-F238E27FC236}">
                <a16:creationId xmlns:a16="http://schemas.microsoft.com/office/drawing/2014/main" id="{0223196D-CBC9-3D44-8D01-B29970C2022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26" name="Picture 25">
            <a:extLst>
              <a:ext uri="{FF2B5EF4-FFF2-40B4-BE49-F238E27FC236}">
                <a16:creationId xmlns:a16="http://schemas.microsoft.com/office/drawing/2014/main" id="{FDBA5D6E-15BD-2F47-8C41-5B5239934DC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4480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369902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04734883"/>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080524081"/>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10679845"/>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7252011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19079481"/>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37341019"/>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168624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4266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40321944"/>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63486675"/>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84844945"/>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1125082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360398"/>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76473095"/>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590859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74292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9584277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7772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8259619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223746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68681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68348275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377385623"/>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19776164"/>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65749862"/>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5761469"/>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589398531"/>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32217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19736590"/>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73234408"/>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43734662"/>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4030892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89345822"/>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0342509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72608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6110340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ags" Target="../tags/tag4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52.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51.emf"/><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oleObject" Target="../embeddings/oleObject43.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oleObject" Target="../embeddings/oleObject62.bin"/><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tags" Target="../tags/tag63.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ags" Target="../tags/tag107.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4.xml"/><Relationship Id="rId2" Type="http://schemas.openxmlformats.org/officeDocument/2006/relationships/slideLayout" Target="../slideLayouts/slideLayout108.xml"/><Relationship Id="rId16" Type="http://schemas.openxmlformats.org/officeDocument/2006/relationships/image" Target="../media/image52.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73.emf"/><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oleObject" Target="../embeddings/oleObject106.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oleObject" Target="../embeddings/oleObject117.bin"/><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tags" Target="../tags/tag118.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theme" Target="../theme/theme5.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image" Target="../media/image52.png"/><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image" Target="../media/image51.emf"/></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42" Type="http://schemas.openxmlformats.org/officeDocument/2006/relationships/slideLayout" Target="../slideLayouts/slideLayout182.xml"/><Relationship Id="rId47" Type="http://schemas.openxmlformats.org/officeDocument/2006/relationships/slideLayout" Target="../slideLayouts/slideLayout187.xml"/><Relationship Id="rId50" Type="http://schemas.openxmlformats.org/officeDocument/2006/relationships/oleObject" Target="../embeddings/oleObject140.bin"/><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46" Type="http://schemas.openxmlformats.org/officeDocument/2006/relationships/slideLayout" Target="../slideLayouts/slideLayout186.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41" Type="http://schemas.openxmlformats.org/officeDocument/2006/relationships/slideLayout" Target="../slideLayouts/slideLayout181.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45" Type="http://schemas.openxmlformats.org/officeDocument/2006/relationships/slideLayout" Target="../slideLayouts/slideLayout185.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49" Type="http://schemas.openxmlformats.org/officeDocument/2006/relationships/tags" Target="../tags/tag141.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4" Type="http://schemas.openxmlformats.org/officeDocument/2006/relationships/slideLayout" Target="../slideLayouts/slideLayout184.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43" Type="http://schemas.openxmlformats.org/officeDocument/2006/relationships/slideLayout" Target="../slideLayouts/slideLayout183.xml"/><Relationship Id="rId48" Type="http://schemas.openxmlformats.org/officeDocument/2006/relationships/theme" Target="../theme/theme6.xml"/><Relationship Id="rId8" Type="http://schemas.openxmlformats.org/officeDocument/2006/relationships/slideLayout" Target="../slideLayouts/slideLayout148.xml"/><Relationship Id="rId51"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slideLayout" Target="../slideLayouts/slideLayout213.xml"/><Relationship Id="rId39" Type="http://schemas.openxmlformats.org/officeDocument/2006/relationships/slideLayout" Target="../slideLayouts/slideLayout226.xml"/><Relationship Id="rId3" Type="http://schemas.openxmlformats.org/officeDocument/2006/relationships/slideLayout" Target="../slideLayouts/slideLayout190.xml"/><Relationship Id="rId21" Type="http://schemas.openxmlformats.org/officeDocument/2006/relationships/slideLayout" Target="../slideLayouts/slideLayout208.xml"/><Relationship Id="rId34" Type="http://schemas.openxmlformats.org/officeDocument/2006/relationships/slideLayout" Target="../slideLayouts/slideLayout221.xml"/><Relationship Id="rId42" Type="http://schemas.openxmlformats.org/officeDocument/2006/relationships/slideLayout" Target="../slideLayouts/slideLayout229.xml"/><Relationship Id="rId47" Type="http://schemas.openxmlformats.org/officeDocument/2006/relationships/image" Target="../media/image2.png"/><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image" Target="../media/image1.emf"/><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29" Type="http://schemas.openxmlformats.org/officeDocument/2006/relationships/slideLayout" Target="../slideLayouts/slideLayout216.xml"/><Relationship Id="rId41" Type="http://schemas.openxmlformats.org/officeDocument/2006/relationships/slideLayout" Target="../slideLayouts/slideLayout22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24" Type="http://schemas.openxmlformats.org/officeDocument/2006/relationships/slideLayout" Target="../slideLayouts/slideLayout211.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40" Type="http://schemas.openxmlformats.org/officeDocument/2006/relationships/slideLayout" Target="../slideLayouts/slideLayout227.xml"/><Relationship Id="rId45" Type="http://schemas.openxmlformats.org/officeDocument/2006/relationships/oleObject" Target="../embeddings/oleObject187.bin"/><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31" Type="http://schemas.openxmlformats.org/officeDocument/2006/relationships/slideLayout" Target="../slideLayouts/slideLayout218.xml"/><Relationship Id="rId44" Type="http://schemas.openxmlformats.org/officeDocument/2006/relationships/tags" Target="../tags/tag188.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43"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tags" Target="../tags/tag230.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8.xml"/><Relationship Id="rId2" Type="http://schemas.openxmlformats.org/officeDocument/2006/relationships/slideLayout" Target="../slideLayouts/slideLayout231.xml"/><Relationship Id="rId16" Type="http://schemas.openxmlformats.org/officeDocument/2006/relationships/image" Target="../media/image52.png"/><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image" Target="../media/image73.emf"/><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oleObject" Target="../embeddings/oleObject22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5"/>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6" imgW="7772400" imgH="10058400" progId="TCLayout.ActiveDocument.1">
                  <p:embed/>
                </p:oleObj>
              </mc:Choice>
              <mc:Fallback>
                <p:oleObj name="think-cell Slide" r:id="rId46"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5B08D3E1-FF88-7A47-B348-F895F9217BAE}"/>
              </a:ext>
            </a:extLst>
          </p:cNvPr>
          <p:cNvPicPr>
            <a:picLocks noChangeAspect="1"/>
          </p:cNvPicPr>
          <p:nvPr userDrawn="1"/>
        </p:nvPicPr>
        <p:blipFill>
          <a:blip r:embed="rId48"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1"/>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7772400" imgH="10058400" progId="TCLayout.ActiveDocument.1">
                  <p:embed/>
                </p:oleObj>
              </mc:Choice>
              <mc:Fallback>
                <p:oleObj name="think-cell Slide" r:id="rId22"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C390A8E2-54FC-CD43-86FA-BD3251315581}"/>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
        <p:nvSpPr>
          <p:cNvPr id="9" name="Rectangle 8">
            <a:extLst>
              <a:ext uri="{FF2B5EF4-FFF2-40B4-BE49-F238E27FC236}">
                <a16:creationId xmlns:a16="http://schemas.microsoft.com/office/drawing/2014/main" id="{2E0F6B71-0EF4-B648-A57C-EBFD9FC00657}"/>
              </a:ext>
            </a:extLst>
          </p:cNvPr>
          <p:cNvSpPr/>
          <p:nvPr userDrawn="1"/>
        </p:nvSpPr>
        <p:spPr>
          <a:xfrm>
            <a:off x="0" y="7518400"/>
            <a:ext cx="1828800" cy="7112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4085" r:id="rId2"/>
    <p:sldLayoutId id="2147484094" r:id="rId3"/>
    <p:sldLayoutId id="2147484095" r:id="rId4"/>
    <p:sldLayoutId id="2147484096" r:id="rId5"/>
    <p:sldLayoutId id="2147484097" r:id="rId6"/>
    <p:sldLayoutId id="2147484098" r:id="rId7"/>
    <p:sldLayoutId id="2147483786" r:id="rId8"/>
    <p:sldLayoutId id="2147483788" r:id="rId9"/>
    <p:sldLayoutId id="2147483790" r:id="rId10"/>
    <p:sldLayoutId id="2147483791" r:id="rId11"/>
    <p:sldLayoutId id="2147483792" r:id="rId12"/>
    <p:sldLayoutId id="2147483960" r:id="rId13"/>
    <p:sldLayoutId id="2147483794" r:id="rId14"/>
    <p:sldLayoutId id="2147483795" r:id="rId15"/>
    <p:sldLayoutId id="2147483796" r:id="rId16"/>
    <p:sldLayoutId id="2147483728" r:id="rId17"/>
    <p:sldLayoutId id="2147483797" r:id="rId18"/>
    <p:sldLayoutId id="2147483800" r:id="rId19"/>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7" imgW="7772400" imgH="10058400" progId="TCLayout.ActiveDocument.1">
                  <p:embed/>
                </p:oleObj>
              </mc:Choice>
              <mc:Fallback>
                <p:oleObj name="think-cell Slide" r:id="rId47"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674245224"/>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0" r:id="rId15"/>
    <p:sldLayoutId id="2147484241" r:id="rId16"/>
    <p:sldLayoutId id="2147484242" r:id="rId17"/>
    <p:sldLayoutId id="2147484243" r:id="rId18"/>
    <p:sldLayoutId id="2147484244" r:id="rId19"/>
    <p:sldLayoutId id="2147484245" r:id="rId20"/>
    <p:sldLayoutId id="2147484246" r:id="rId21"/>
    <p:sldLayoutId id="2147484247" r:id="rId22"/>
    <p:sldLayoutId id="2147484248" r:id="rId23"/>
    <p:sldLayoutId id="2147484249" r:id="rId24"/>
    <p:sldLayoutId id="2147484250" r:id="rId25"/>
    <p:sldLayoutId id="2147484251" r:id="rId26"/>
    <p:sldLayoutId id="2147484252" r:id="rId27"/>
    <p:sldLayoutId id="2147484253" r:id="rId28"/>
    <p:sldLayoutId id="2147484254" r:id="rId29"/>
    <p:sldLayoutId id="2147484255" r:id="rId30"/>
    <p:sldLayoutId id="2147484256" r:id="rId31"/>
    <p:sldLayoutId id="2147484257" r:id="rId32"/>
    <p:sldLayoutId id="2147484258" r:id="rId33"/>
    <p:sldLayoutId id="2147484259" r:id="rId34"/>
    <p:sldLayoutId id="2147484260" r:id="rId35"/>
    <p:sldLayoutId id="2147484261" r:id="rId36"/>
    <p:sldLayoutId id="2147484262" r:id="rId37"/>
    <p:sldLayoutId id="2147484263" r:id="rId38"/>
    <p:sldLayoutId id="2147484264" r:id="rId39"/>
    <p:sldLayoutId id="2147484265" r:id="rId40"/>
    <p:sldLayoutId id="2147484266" r:id="rId41"/>
    <p:sldLayoutId id="2147484267" r:id="rId42"/>
    <p:sldLayoutId id="2147484268" r:id="rId43"/>
    <p:sldLayoutId id="2147484269" r:id="rId44"/>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EEAB5CE5-57B3-E44E-A0C1-A13CA8E3ADEB}"/>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39E9020-1543-AE4C-9C17-F51885C8FCD1}"/>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0" imgW="7772400" imgH="10058400" progId="TCLayout.ActiveDocument.1">
                  <p:embed/>
                </p:oleObj>
              </mc:Choice>
              <mc:Fallback>
                <p:oleObj name="think-cell Slide" r:id="rId50"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51"/>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71" r:id="rId45"/>
    <p:sldLayoutId id="2147484272" r:id="rId46"/>
    <p:sldLayoutId id="2147484273" r:id="rId47"/>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13E03D78-9335-C142-AD85-23FFA04FA4F1}"/>
              </a:ext>
            </a:extLst>
          </p:cNvPr>
          <p:cNvPicPr>
            <a:picLocks noChangeAspect="1"/>
          </p:cNvPicPr>
          <p:nvPr userDrawn="1"/>
        </p:nvPicPr>
        <p:blipFill>
          <a:blip r:embed="rId4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3A77FE12-A329-4545-8EA9-3795EF99BAA6}"/>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png"/></Relationships>
</file>

<file path=ppt/slides/_rels/slide1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notesSlide" Target="../notesSlides/notesSlide10.xml"/><Relationship Id="rId7" Type="http://schemas.openxmlformats.org/officeDocument/2006/relationships/image" Target="../media/image95.svg"/><Relationship Id="rId2" Type="http://schemas.openxmlformats.org/officeDocument/2006/relationships/slideLayout" Target="../slideLayouts/slideLayout150.xml"/><Relationship Id="rId1" Type="http://schemas.openxmlformats.org/officeDocument/2006/relationships/tags" Target="../tags/tag248.xml"/><Relationship Id="rId6" Type="http://schemas.openxmlformats.org/officeDocument/2006/relationships/image" Target="../media/image94.png"/><Relationship Id="rId5" Type="http://schemas.openxmlformats.org/officeDocument/2006/relationships/image" Target="../media/image146.emf"/><Relationship Id="rId4" Type="http://schemas.openxmlformats.org/officeDocument/2006/relationships/oleObject" Target="../embeddings/oleObject245.bin"/><Relationship Id="rId9" Type="http://schemas.openxmlformats.org/officeDocument/2006/relationships/image" Target="../media/image93.svg"/></Relationships>
</file>

<file path=ppt/slides/_rels/slide11.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95.svg"/><Relationship Id="rId3" Type="http://schemas.openxmlformats.org/officeDocument/2006/relationships/notesSlide" Target="../notesSlides/notesSlide11.xml"/><Relationship Id="rId7" Type="http://schemas.openxmlformats.org/officeDocument/2006/relationships/image" Target="../media/image149.svg"/><Relationship Id="rId12" Type="http://schemas.openxmlformats.org/officeDocument/2006/relationships/image" Target="../media/image94.png"/><Relationship Id="rId2" Type="http://schemas.openxmlformats.org/officeDocument/2006/relationships/slideLayout" Target="../slideLayouts/slideLayout146.xml"/><Relationship Id="rId1" Type="http://schemas.openxmlformats.org/officeDocument/2006/relationships/tags" Target="../tags/tag249.xml"/><Relationship Id="rId6" Type="http://schemas.openxmlformats.org/officeDocument/2006/relationships/image" Target="../media/image148.png"/><Relationship Id="rId11" Type="http://schemas.openxmlformats.org/officeDocument/2006/relationships/image" Target="../media/image153.svg"/><Relationship Id="rId5" Type="http://schemas.openxmlformats.org/officeDocument/2006/relationships/image" Target="../media/image147.emf"/><Relationship Id="rId15" Type="http://schemas.openxmlformats.org/officeDocument/2006/relationships/image" Target="../media/image93.svg"/><Relationship Id="rId10" Type="http://schemas.openxmlformats.org/officeDocument/2006/relationships/image" Target="../media/image152.png"/><Relationship Id="rId4" Type="http://schemas.openxmlformats.org/officeDocument/2006/relationships/oleObject" Target="../embeddings/oleObject246.bin"/><Relationship Id="rId9" Type="http://schemas.openxmlformats.org/officeDocument/2006/relationships/image" Target="../media/image151.svg"/><Relationship Id="rId14" Type="http://schemas.openxmlformats.org/officeDocument/2006/relationships/image" Target="../media/image9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5.svg"/><Relationship Id="rId2" Type="http://schemas.openxmlformats.org/officeDocument/2006/relationships/slideLayout" Target="../slideLayouts/slideLayout150.xml"/><Relationship Id="rId1" Type="http://schemas.openxmlformats.org/officeDocument/2006/relationships/tags" Target="../tags/tag250.xml"/><Relationship Id="rId6" Type="http://schemas.openxmlformats.org/officeDocument/2006/relationships/image" Target="../media/image94.png"/><Relationship Id="rId5" Type="http://schemas.openxmlformats.org/officeDocument/2006/relationships/image" Target="../media/image154.emf"/><Relationship Id="rId4" Type="http://schemas.openxmlformats.org/officeDocument/2006/relationships/oleObject" Target="../embeddings/oleObject247.bin"/></Relationships>
</file>

<file path=ppt/slides/_rels/slide13.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notesSlide" Target="../notesSlides/notesSlide13.xml"/><Relationship Id="rId7" Type="http://schemas.openxmlformats.org/officeDocument/2006/relationships/image" Target="../media/image90.svg"/><Relationship Id="rId2" Type="http://schemas.openxmlformats.org/officeDocument/2006/relationships/slideLayout" Target="../slideLayouts/slideLayout116.xml"/><Relationship Id="rId1" Type="http://schemas.openxmlformats.org/officeDocument/2006/relationships/tags" Target="../tags/tag251.xml"/><Relationship Id="rId6" Type="http://schemas.openxmlformats.org/officeDocument/2006/relationships/image" Target="../media/image89.png"/><Relationship Id="rId5" Type="http://schemas.openxmlformats.org/officeDocument/2006/relationships/image" Target="../media/image155.emf"/><Relationship Id="rId10" Type="http://schemas.openxmlformats.org/officeDocument/2006/relationships/image" Target="../media/image52.png"/><Relationship Id="rId4" Type="http://schemas.openxmlformats.org/officeDocument/2006/relationships/oleObject" Target="../embeddings/oleObject248.bin"/><Relationship Id="rId9" Type="http://schemas.openxmlformats.org/officeDocument/2006/relationships/image" Target="../media/image157.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90.svg"/><Relationship Id="rId2" Type="http://schemas.openxmlformats.org/officeDocument/2006/relationships/slideLayout" Target="../slideLayouts/slideLayout185.xml"/><Relationship Id="rId1" Type="http://schemas.openxmlformats.org/officeDocument/2006/relationships/tags" Target="../tags/tag252.xml"/><Relationship Id="rId6" Type="http://schemas.openxmlformats.org/officeDocument/2006/relationships/image" Target="../media/image89.png"/><Relationship Id="rId5" Type="http://schemas.openxmlformats.org/officeDocument/2006/relationships/image" Target="NULL"/><Relationship Id="rId4" Type="http://schemas.openxmlformats.org/officeDocument/2006/relationships/oleObject" Target="../embeddings/oleObject24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6.xml"/><Relationship Id="rId1" Type="http://schemas.openxmlformats.org/officeDocument/2006/relationships/tags" Target="../tags/tag253.xml"/><Relationship Id="rId5" Type="http://schemas.openxmlformats.org/officeDocument/2006/relationships/image" Target="NULL"/><Relationship Id="rId4" Type="http://schemas.openxmlformats.org/officeDocument/2006/relationships/oleObject" Target="../embeddings/oleObject250.bin"/></Relationships>
</file>

<file path=ppt/slides/_rels/slide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notesSlide" Target="../notesSlides/notesSlide2.xml"/><Relationship Id="rId7" Type="http://schemas.openxmlformats.org/officeDocument/2006/relationships/image" Target="../media/image93.svg"/><Relationship Id="rId2" Type="http://schemas.openxmlformats.org/officeDocument/2006/relationships/slideLayout" Target="../slideLayouts/slideLayout154.xml"/><Relationship Id="rId1" Type="http://schemas.openxmlformats.org/officeDocument/2006/relationships/tags" Target="../tags/tag241.xml"/><Relationship Id="rId6" Type="http://schemas.openxmlformats.org/officeDocument/2006/relationships/image" Target="../media/image92.png"/><Relationship Id="rId5" Type="http://schemas.openxmlformats.org/officeDocument/2006/relationships/image" Target="../media/image91.emf"/><Relationship Id="rId4" Type="http://schemas.openxmlformats.org/officeDocument/2006/relationships/oleObject" Target="../embeddings/oleObject240.bin"/><Relationship Id="rId9" Type="http://schemas.openxmlformats.org/officeDocument/2006/relationships/image" Target="../media/image95.svg"/></Relationships>
</file>

<file path=ppt/slides/_rels/slide3.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notesSlide" Target="../notesSlides/notesSlide3.xml"/><Relationship Id="rId7" Type="http://schemas.openxmlformats.org/officeDocument/2006/relationships/image" Target="../media/image97.png"/><Relationship Id="rId2" Type="http://schemas.openxmlformats.org/officeDocument/2006/relationships/slideLayout" Target="../slideLayouts/slideLayout52.xml"/><Relationship Id="rId1" Type="http://schemas.openxmlformats.org/officeDocument/2006/relationships/tags" Target="../tags/tag242.xml"/><Relationship Id="rId6" Type="http://schemas.openxmlformats.org/officeDocument/2006/relationships/slide" Target="slide3.xml"/><Relationship Id="rId5" Type="http://schemas.openxmlformats.org/officeDocument/2006/relationships/image" Target="../media/image96.emf"/><Relationship Id="rId10" Type="http://schemas.openxmlformats.org/officeDocument/2006/relationships/image" Target="../media/image90.svg"/><Relationship Id="rId4" Type="http://schemas.openxmlformats.org/officeDocument/2006/relationships/oleObject" Target="../embeddings/oleObject241.bin"/><Relationship Id="rId9" Type="http://schemas.openxmlformats.org/officeDocument/2006/relationships/image" Target="../media/image89.png"/></Relationships>
</file>

<file path=ppt/slides/_rels/slide4.xml.rels><?xml version="1.0" encoding="UTF-8" standalone="yes"?>
<Relationships xmlns="http://schemas.openxmlformats.org/package/2006/relationships"><Relationship Id="rId8" Type="http://schemas.openxmlformats.org/officeDocument/2006/relationships/image" Target="../media/image102.svg"/><Relationship Id="rId13" Type="http://schemas.openxmlformats.org/officeDocument/2006/relationships/image" Target="../media/image107.png"/><Relationship Id="rId18" Type="http://schemas.openxmlformats.org/officeDocument/2006/relationships/image" Target="../media/image93.svg"/><Relationship Id="rId26" Type="http://schemas.openxmlformats.org/officeDocument/2006/relationships/image" Target="../media/image115.svg"/><Relationship Id="rId3" Type="http://schemas.openxmlformats.org/officeDocument/2006/relationships/slideLayout" Target="../slideLayouts/slideLayout152.xml"/><Relationship Id="rId21" Type="http://schemas.openxmlformats.org/officeDocument/2006/relationships/image" Target="../media/image110.png"/><Relationship Id="rId7" Type="http://schemas.openxmlformats.org/officeDocument/2006/relationships/image" Target="../media/image101.png"/><Relationship Id="rId12" Type="http://schemas.openxmlformats.org/officeDocument/2006/relationships/image" Target="../media/image106.svg"/><Relationship Id="rId17" Type="http://schemas.openxmlformats.org/officeDocument/2006/relationships/image" Target="../media/image92.png"/><Relationship Id="rId25" Type="http://schemas.openxmlformats.org/officeDocument/2006/relationships/image" Target="../media/image114.png"/><Relationship Id="rId2" Type="http://schemas.openxmlformats.org/officeDocument/2006/relationships/tags" Target="../tags/tag244.xml"/><Relationship Id="rId16" Type="http://schemas.openxmlformats.org/officeDocument/2006/relationships/image" Target="../media/image109.emf"/><Relationship Id="rId20" Type="http://schemas.openxmlformats.org/officeDocument/2006/relationships/image" Target="../media/image95.svg"/><Relationship Id="rId1" Type="http://schemas.openxmlformats.org/officeDocument/2006/relationships/tags" Target="../tags/tag243.xml"/><Relationship Id="rId6" Type="http://schemas.openxmlformats.org/officeDocument/2006/relationships/image" Target="../media/image100.svg"/><Relationship Id="rId11" Type="http://schemas.openxmlformats.org/officeDocument/2006/relationships/image" Target="../media/image105.png"/><Relationship Id="rId24" Type="http://schemas.openxmlformats.org/officeDocument/2006/relationships/image" Target="../media/image113.svg"/><Relationship Id="rId5" Type="http://schemas.openxmlformats.org/officeDocument/2006/relationships/image" Target="../media/image99.png"/><Relationship Id="rId15" Type="http://schemas.openxmlformats.org/officeDocument/2006/relationships/oleObject" Target="../embeddings/oleObject242.bin"/><Relationship Id="rId23" Type="http://schemas.openxmlformats.org/officeDocument/2006/relationships/image" Target="../media/image112.png"/><Relationship Id="rId28" Type="http://schemas.openxmlformats.org/officeDocument/2006/relationships/image" Target="../media/image117.svg"/><Relationship Id="rId10" Type="http://schemas.openxmlformats.org/officeDocument/2006/relationships/image" Target="../media/image104.svg"/><Relationship Id="rId19" Type="http://schemas.openxmlformats.org/officeDocument/2006/relationships/image" Target="../media/image94.png"/><Relationship Id="rId4" Type="http://schemas.openxmlformats.org/officeDocument/2006/relationships/notesSlide" Target="../notesSlides/notesSlide4.xml"/><Relationship Id="rId9" Type="http://schemas.openxmlformats.org/officeDocument/2006/relationships/image" Target="../media/image103.png"/><Relationship Id="rId14" Type="http://schemas.openxmlformats.org/officeDocument/2006/relationships/image" Target="../media/image108.svg"/><Relationship Id="rId22" Type="http://schemas.openxmlformats.org/officeDocument/2006/relationships/image" Target="../media/image111.svg"/><Relationship Id="rId27" Type="http://schemas.openxmlformats.org/officeDocument/2006/relationships/image" Target="../media/image116.png"/></Relationships>
</file>

<file path=ppt/slides/_rels/slide5.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6.emf"/><Relationship Id="rId18" Type="http://schemas.openxmlformats.org/officeDocument/2006/relationships/image" Target="../media/image129.png"/><Relationship Id="rId3" Type="http://schemas.openxmlformats.org/officeDocument/2006/relationships/notesSlide" Target="../notesSlides/notesSlide5.xml"/><Relationship Id="rId21" Type="http://schemas.openxmlformats.org/officeDocument/2006/relationships/image" Target="../media/image132.svg"/><Relationship Id="rId7" Type="http://schemas.openxmlformats.org/officeDocument/2006/relationships/image" Target="../media/image121.svg"/><Relationship Id="rId12" Type="http://schemas.openxmlformats.org/officeDocument/2006/relationships/oleObject" Target="../embeddings/oleObject243.bin"/><Relationship Id="rId17" Type="http://schemas.openxmlformats.org/officeDocument/2006/relationships/image" Target="../media/image128.svg"/><Relationship Id="rId25" Type="http://schemas.openxmlformats.org/officeDocument/2006/relationships/image" Target="../media/image95.svg"/><Relationship Id="rId2" Type="http://schemas.openxmlformats.org/officeDocument/2006/relationships/slideLayout" Target="../slideLayouts/slideLayout148.xml"/><Relationship Id="rId16" Type="http://schemas.openxmlformats.org/officeDocument/2006/relationships/image" Target="../media/image127.png"/><Relationship Id="rId20" Type="http://schemas.openxmlformats.org/officeDocument/2006/relationships/image" Target="../media/image131.png"/><Relationship Id="rId1" Type="http://schemas.openxmlformats.org/officeDocument/2006/relationships/tags" Target="../tags/tag245.xml"/><Relationship Id="rId6" Type="http://schemas.openxmlformats.org/officeDocument/2006/relationships/image" Target="../media/image120.png"/><Relationship Id="rId11" Type="http://schemas.openxmlformats.org/officeDocument/2006/relationships/image" Target="../media/image125.svg"/><Relationship Id="rId24" Type="http://schemas.openxmlformats.org/officeDocument/2006/relationships/image" Target="../media/image94.png"/><Relationship Id="rId5" Type="http://schemas.openxmlformats.org/officeDocument/2006/relationships/image" Target="../media/image119.svg"/><Relationship Id="rId15" Type="http://schemas.openxmlformats.org/officeDocument/2006/relationships/image" Target="../media/image93.svg"/><Relationship Id="rId23" Type="http://schemas.openxmlformats.org/officeDocument/2006/relationships/image" Target="../media/image134.svg"/><Relationship Id="rId10" Type="http://schemas.openxmlformats.org/officeDocument/2006/relationships/image" Target="../media/image124.png"/><Relationship Id="rId19" Type="http://schemas.openxmlformats.org/officeDocument/2006/relationships/image" Target="../media/image130.svg"/><Relationship Id="rId4" Type="http://schemas.openxmlformats.org/officeDocument/2006/relationships/image" Target="../media/image118.png"/><Relationship Id="rId9" Type="http://schemas.openxmlformats.org/officeDocument/2006/relationships/image" Target="../media/image123.svg"/><Relationship Id="rId14" Type="http://schemas.openxmlformats.org/officeDocument/2006/relationships/image" Target="../media/image92.png"/><Relationship Id="rId22" Type="http://schemas.openxmlformats.org/officeDocument/2006/relationships/image" Target="../media/image133.png"/></Relationships>
</file>

<file path=ppt/slides/_rels/slide6.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92.png"/><Relationship Id="rId7" Type="http://schemas.openxmlformats.org/officeDocument/2006/relationships/image" Target="../media/image94.png"/><Relationship Id="rId2" Type="http://schemas.openxmlformats.org/officeDocument/2006/relationships/notesSlide" Target="../notesSlides/notesSlide6.xml"/><Relationship Id="rId1" Type="http://schemas.openxmlformats.org/officeDocument/2006/relationships/slideLayout" Target="../slideLayouts/slideLayout150.xml"/><Relationship Id="rId6" Type="http://schemas.openxmlformats.org/officeDocument/2006/relationships/image" Target="../media/image136.svg"/><Relationship Id="rId5" Type="http://schemas.openxmlformats.org/officeDocument/2006/relationships/image" Target="../media/image135.png"/><Relationship Id="rId4" Type="http://schemas.openxmlformats.org/officeDocument/2006/relationships/image" Target="../media/image93.svg"/></Relationships>
</file>

<file path=ppt/slides/_rels/slide7.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94.png"/><Relationship Id="rId3" Type="http://schemas.openxmlformats.org/officeDocument/2006/relationships/image" Target="../media/image137.png"/><Relationship Id="rId7" Type="http://schemas.openxmlformats.org/officeDocument/2006/relationships/image" Target="../media/image92.png"/><Relationship Id="rId12" Type="http://schemas.openxmlformats.org/officeDocument/2006/relationships/image" Target="../media/image144.svg"/><Relationship Id="rId2" Type="http://schemas.openxmlformats.org/officeDocument/2006/relationships/notesSlide" Target="../notesSlides/notesSlide7.xml"/><Relationship Id="rId1" Type="http://schemas.openxmlformats.org/officeDocument/2006/relationships/slideLayout" Target="../slideLayouts/slideLayout150.xml"/><Relationship Id="rId6" Type="http://schemas.openxmlformats.org/officeDocument/2006/relationships/image" Target="../media/image140.svg"/><Relationship Id="rId11" Type="http://schemas.openxmlformats.org/officeDocument/2006/relationships/image" Target="../media/image143.png"/><Relationship Id="rId5" Type="http://schemas.openxmlformats.org/officeDocument/2006/relationships/image" Target="../media/image139.png"/><Relationship Id="rId10" Type="http://schemas.openxmlformats.org/officeDocument/2006/relationships/image" Target="../media/image142.svg"/><Relationship Id="rId4" Type="http://schemas.openxmlformats.org/officeDocument/2006/relationships/image" Target="../media/image138.svg"/><Relationship Id="rId9" Type="http://schemas.openxmlformats.org/officeDocument/2006/relationships/image" Target="../media/image141.png"/><Relationship Id="rId14" Type="http://schemas.openxmlformats.org/officeDocument/2006/relationships/image" Target="../media/image95.svg"/></Relationships>
</file>

<file path=ppt/slides/_rels/slide8.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notesSlide" Target="../notesSlides/notesSlide8.xml"/><Relationship Id="rId7" Type="http://schemas.openxmlformats.org/officeDocument/2006/relationships/image" Target="../media/image89.png"/><Relationship Id="rId2" Type="http://schemas.openxmlformats.org/officeDocument/2006/relationships/slideLayout" Target="../slideLayouts/slideLayout187.xml"/><Relationship Id="rId1" Type="http://schemas.openxmlformats.org/officeDocument/2006/relationships/tags" Target="../tags/tag246.xml"/><Relationship Id="rId6" Type="http://schemas.openxmlformats.org/officeDocument/2006/relationships/image" Target="../media/image52.png"/><Relationship Id="rId5" Type="http://schemas.openxmlformats.org/officeDocument/2006/relationships/image" Target="../media/image145.emf"/><Relationship Id="rId10" Type="http://schemas.openxmlformats.org/officeDocument/2006/relationships/image" Target="../media/image98.svg"/><Relationship Id="rId4" Type="http://schemas.openxmlformats.org/officeDocument/2006/relationships/oleObject" Target="../embeddings/oleObject244.bin"/><Relationship Id="rId9" Type="http://schemas.openxmlformats.org/officeDocument/2006/relationships/image" Target="../media/image97.png"/></Relationships>
</file>

<file path=ppt/slides/_rels/slide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notesSlide" Target="../notesSlides/notesSlide9.xml"/><Relationship Id="rId7" Type="http://schemas.openxmlformats.org/officeDocument/2006/relationships/image" Target="../media/image95.svg"/><Relationship Id="rId2" Type="http://schemas.openxmlformats.org/officeDocument/2006/relationships/slideLayout" Target="../slideLayouts/slideLayout150.xml"/><Relationship Id="rId1" Type="http://schemas.openxmlformats.org/officeDocument/2006/relationships/tags" Target="../tags/tag247.xml"/><Relationship Id="rId6" Type="http://schemas.openxmlformats.org/officeDocument/2006/relationships/image" Target="../media/image94.png"/><Relationship Id="rId5" Type="http://schemas.openxmlformats.org/officeDocument/2006/relationships/image" Target="../media/image146.emf"/><Relationship Id="rId4" Type="http://schemas.openxmlformats.org/officeDocument/2006/relationships/oleObject" Target="../embeddings/oleObject245.bin"/><Relationship Id="rId9" Type="http://schemas.openxmlformats.org/officeDocument/2006/relationships/image" Target="../media/image9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555534E-5423-950C-3B43-AC056BF3A67D}"/>
              </a:ext>
            </a:extLst>
          </p:cNvPr>
          <p:cNvPicPr>
            <a:picLocks noChangeAspect="1"/>
          </p:cNvPicPr>
          <p:nvPr/>
        </p:nvPicPr>
        <p:blipFill>
          <a:blip r:embed="rId3"/>
          <a:stretch>
            <a:fillRect/>
          </a:stretch>
        </p:blipFill>
        <p:spPr>
          <a:xfrm>
            <a:off x="1939" y="0"/>
            <a:ext cx="14626521" cy="8229600"/>
          </a:xfrm>
          <a:prstGeom prst="rect">
            <a:avLst/>
          </a:prstGeom>
        </p:spPr>
      </p:pic>
      <p:pic>
        <p:nvPicPr>
          <p:cNvPr id="31" name="Picture 30">
            <a:extLst>
              <a:ext uri="{FF2B5EF4-FFF2-40B4-BE49-F238E27FC236}">
                <a16:creationId xmlns:a16="http://schemas.microsoft.com/office/drawing/2014/main" id="{25211DC5-5B30-CBA7-24BA-97E54F7FCC8F}"/>
              </a:ext>
            </a:extLst>
          </p:cNvPr>
          <p:cNvPicPr>
            <a:picLocks noChangeAspect="1"/>
          </p:cNvPicPr>
          <p:nvPr/>
        </p:nvPicPr>
        <p:blipFill>
          <a:blip r:embed="rId4"/>
          <a:stretch>
            <a:fillRect/>
          </a:stretch>
        </p:blipFill>
        <p:spPr>
          <a:xfrm>
            <a:off x="5198347" y="477081"/>
            <a:ext cx="1910478" cy="1109139"/>
          </a:xfrm>
          <a:prstGeom prst="rect">
            <a:avLst/>
          </a:prstGeom>
        </p:spPr>
      </p:pic>
      <p:cxnSp>
        <p:nvCxnSpPr>
          <p:cNvPr id="32" name="Straight Connector 31">
            <a:extLst>
              <a:ext uri="{FF2B5EF4-FFF2-40B4-BE49-F238E27FC236}">
                <a16:creationId xmlns:a16="http://schemas.microsoft.com/office/drawing/2014/main" id="{5E973786-0CF6-0E6E-3A13-83E8422598E3}"/>
              </a:ext>
            </a:extLst>
          </p:cNvPr>
          <p:cNvCxnSpPr>
            <a:cxnSpLocks/>
          </p:cNvCxnSpPr>
          <p:nvPr/>
        </p:nvCxnSpPr>
        <p:spPr>
          <a:xfrm>
            <a:off x="7315970" y="496257"/>
            <a:ext cx="0" cy="1079819"/>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pic>
        <p:nvPicPr>
          <p:cNvPr id="33" name="Graphic 32">
            <a:extLst>
              <a:ext uri="{FF2B5EF4-FFF2-40B4-BE49-F238E27FC236}">
                <a16:creationId xmlns:a16="http://schemas.microsoft.com/office/drawing/2014/main" id="{B368BCA4-41CD-840C-46F2-F1842BA61F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92509" y="395422"/>
            <a:ext cx="1757196" cy="1171464"/>
          </a:xfrm>
          <a:prstGeom prst="rect">
            <a:avLst/>
          </a:prstGeom>
        </p:spPr>
      </p:pic>
      <p:sp>
        <p:nvSpPr>
          <p:cNvPr id="34" name="Text Placeholder 2">
            <a:extLst>
              <a:ext uri="{FF2B5EF4-FFF2-40B4-BE49-F238E27FC236}">
                <a16:creationId xmlns:a16="http://schemas.microsoft.com/office/drawing/2014/main" id="{89FBAF58-61C3-F97C-05C0-21D3D3F4E16E}"/>
              </a:ext>
            </a:extLst>
          </p:cNvPr>
          <p:cNvSpPr txBox="1">
            <a:spLocks/>
          </p:cNvSpPr>
          <p:nvPr/>
        </p:nvSpPr>
        <p:spPr>
          <a:xfrm>
            <a:off x="7410083" y="4679810"/>
            <a:ext cx="4356263" cy="1590341"/>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5000"/>
              </a:lnSpc>
              <a:spcBef>
                <a:spcPts val="0"/>
              </a:spcBef>
            </a:pPr>
            <a:r>
              <a:rPr lang="en-US" sz="4700" dirty="0">
                <a:solidFill>
                  <a:srgbClr val="FFFFFF"/>
                </a:solidFill>
              </a:rPr>
              <a:t>Making</a:t>
            </a:r>
          </a:p>
          <a:p>
            <a:pPr>
              <a:lnSpc>
                <a:spcPts val="5000"/>
              </a:lnSpc>
              <a:spcBef>
                <a:spcPts val="0"/>
              </a:spcBef>
            </a:pPr>
            <a:r>
              <a:rPr lang="en-US" sz="4700" dirty="0">
                <a:solidFill>
                  <a:srgbClr val="FFFFFF"/>
                </a:solidFill>
              </a:rPr>
              <a:t>decisions</a:t>
            </a:r>
          </a:p>
        </p:txBody>
      </p:sp>
      <p:sp>
        <p:nvSpPr>
          <p:cNvPr id="35" name="Text Placeholder 3">
            <a:extLst>
              <a:ext uri="{FF2B5EF4-FFF2-40B4-BE49-F238E27FC236}">
                <a16:creationId xmlns:a16="http://schemas.microsoft.com/office/drawing/2014/main" id="{793AF72D-2502-0D24-F953-605CA66DA21F}"/>
              </a:ext>
            </a:extLst>
          </p:cNvPr>
          <p:cNvSpPr txBox="1">
            <a:spLocks/>
          </p:cNvSpPr>
          <p:nvPr/>
        </p:nvSpPr>
        <p:spPr>
          <a:xfrm>
            <a:off x="8802754" y="4419599"/>
            <a:ext cx="1570921" cy="376845"/>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b="1" dirty="0">
                <a:solidFill>
                  <a:srgbClr val="FFFFFF"/>
                </a:solidFill>
                <a:latin typeface="Segoe UI Semibold" panose="020B0502040204020203" pitchFamily="34" charset="0"/>
                <a:cs typeface="Segoe UI Semibold" panose="020B0502040204020203" pitchFamily="34" charset="0"/>
              </a:rPr>
              <a:t>Lesson 1</a:t>
            </a:r>
          </a:p>
        </p:txBody>
      </p:sp>
      <p:sp>
        <p:nvSpPr>
          <p:cNvPr id="36" name="Text Placeholder 2">
            <a:extLst>
              <a:ext uri="{FF2B5EF4-FFF2-40B4-BE49-F238E27FC236}">
                <a16:creationId xmlns:a16="http://schemas.microsoft.com/office/drawing/2014/main" id="{7135FED8-6FB7-3862-39A7-91D32923AFAF}"/>
              </a:ext>
            </a:extLst>
          </p:cNvPr>
          <p:cNvSpPr txBox="1">
            <a:spLocks/>
          </p:cNvSpPr>
          <p:nvPr/>
        </p:nvSpPr>
        <p:spPr>
          <a:xfrm>
            <a:off x="4125822" y="6798678"/>
            <a:ext cx="6378756" cy="28519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800" b="1" dirty="0">
                <a:solidFill>
                  <a:schemeClr val="bg2"/>
                </a:solidFill>
                <a:latin typeface="Segoe UI" panose="020B0502040204020203" pitchFamily="34" charset="0"/>
                <a:sym typeface="Segoe UI" panose="020B0502040204020203" pitchFamily="34" charset="0"/>
              </a:rPr>
              <a:t>Speaker/team/other</a:t>
            </a:r>
          </a:p>
        </p:txBody>
      </p:sp>
      <p:sp>
        <p:nvSpPr>
          <p:cNvPr id="37" name="Text Placeholder 3">
            <a:extLst>
              <a:ext uri="{FF2B5EF4-FFF2-40B4-BE49-F238E27FC236}">
                <a16:creationId xmlns:a16="http://schemas.microsoft.com/office/drawing/2014/main" id="{3BB35F76-8F79-DBE9-AAA9-25696D731D41}"/>
              </a:ext>
            </a:extLst>
          </p:cNvPr>
          <p:cNvSpPr txBox="1">
            <a:spLocks/>
          </p:cNvSpPr>
          <p:nvPr/>
        </p:nvSpPr>
        <p:spPr>
          <a:xfrm>
            <a:off x="5515180" y="7083876"/>
            <a:ext cx="3600037" cy="28519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800" dirty="0">
                <a:solidFill>
                  <a:schemeClr val="bg2"/>
                </a:solidFill>
                <a:latin typeface="Segoe UI" panose="020B0502040204020203" pitchFamily="34" charset="0"/>
                <a:sym typeface="Segoe UI" panose="020B0502040204020203" pitchFamily="34" charset="0"/>
              </a:rPr>
              <a:t>Month 00, 2022</a:t>
            </a:r>
          </a:p>
        </p:txBody>
      </p:sp>
    </p:spTree>
    <p:extLst>
      <p:ext uri="{BB962C8B-B14F-4D97-AF65-F5344CB8AC3E}">
        <p14:creationId xmlns:p14="http://schemas.microsoft.com/office/powerpoint/2010/main" val="178732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Placeholder 4">
            <a:extLst>
              <a:ext uri="{FF2B5EF4-FFF2-40B4-BE49-F238E27FC236}">
                <a16:creationId xmlns:a16="http://schemas.microsoft.com/office/drawing/2014/main" id="{449779CE-A57B-9C94-3A6A-02A5D7E0526E}"/>
              </a:ext>
            </a:extLst>
          </p:cNvPr>
          <p:cNvGraphicFramePr>
            <a:graphicFrameLocks/>
          </p:cNvGraphicFramePr>
          <p:nvPr>
            <p:extLst>
              <p:ext uri="{D42A27DB-BD31-4B8C-83A1-F6EECF244321}">
                <p14:modId xmlns:p14="http://schemas.microsoft.com/office/powerpoint/2010/main" val="1445181246"/>
              </p:ext>
            </p:extLst>
          </p:nvPr>
        </p:nvGraphicFramePr>
        <p:xfrm>
          <a:off x="435604" y="1534274"/>
          <a:ext cx="6758361" cy="2699316"/>
        </p:xfrm>
        <a:graphic>
          <a:graphicData uri="http://schemas.openxmlformats.org/drawingml/2006/table">
            <a:tbl>
              <a:tblPr firstRow="1" bandRow="1">
                <a:tableStyleId>{5C22544A-7EE6-4342-B048-85BDC9FD1C3A}</a:tableStyleId>
              </a:tblPr>
              <a:tblGrid>
                <a:gridCol w="423290">
                  <a:extLst>
                    <a:ext uri="{9D8B030D-6E8A-4147-A177-3AD203B41FA5}">
                      <a16:colId xmlns:a16="http://schemas.microsoft.com/office/drawing/2014/main" val="487361039"/>
                    </a:ext>
                  </a:extLst>
                </a:gridCol>
                <a:gridCol w="474673">
                  <a:extLst>
                    <a:ext uri="{9D8B030D-6E8A-4147-A177-3AD203B41FA5}">
                      <a16:colId xmlns:a16="http://schemas.microsoft.com/office/drawing/2014/main" val="999819871"/>
                    </a:ext>
                  </a:extLst>
                </a:gridCol>
                <a:gridCol w="5860398">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Multiple choice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8.</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Consumer spending is likely to rise when:</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349250" indent="-349250">
                        <a:lnSpc>
                          <a:spcPts val="2100"/>
                        </a:lnSpc>
                        <a:tabLst/>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Unemployment is high</a:t>
                      </a:r>
                    </a:p>
                    <a:p>
                      <a:pPr marL="349250" indent="-349250">
                        <a:lnSpc>
                          <a:spcPts val="2100"/>
                        </a:lnSpc>
                        <a:tabLst/>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a:t>
                      </a:r>
                      <a:r>
                        <a:rPr lang="en-US" sz="1600" b="0" i="0" spc="-30" baseline="0" dirty="0">
                          <a:solidFill>
                            <a:srgbClr val="002677"/>
                          </a:solidFill>
                          <a:latin typeface="Segoe UI" panose="020B0502040204020203" pitchFamily="34" charset="0"/>
                          <a:cs typeface="Segoe UI" panose="020B0502040204020203" pitchFamily="34" charset="0"/>
                          <a:sym typeface="Segoe UI" panose="020B0502040204020203" pitchFamily="34" charset="0"/>
                        </a:rPr>
                        <a:t>    </a:t>
                      </a: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Interest rates are low</a:t>
                      </a:r>
                    </a:p>
                    <a:p>
                      <a:pPr marL="349250" indent="-349250">
                        <a:lnSpc>
                          <a:spcPts val="2100"/>
                        </a:lnSpc>
                        <a:tabLst/>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Taxes rise</a:t>
                      </a:r>
                    </a:p>
                    <a:p>
                      <a:pPr marL="349250" indent="-349250">
                        <a:lnSpc>
                          <a:spcPts val="2100"/>
                        </a:lnSpc>
                        <a:tabLst/>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People are putting more money </a:t>
                      </a:r>
                      <a:b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b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into savings accounts</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endPar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018885872"/>
                  </a:ext>
                </a:extLst>
              </a:tr>
            </a:tbl>
          </a:graphicData>
        </a:graphic>
      </p:graphicFrame>
      <p:graphicFrame>
        <p:nvGraphicFramePr>
          <p:cNvPr id="10" name="Table Placeholder 4">
            <a:extLst>
              <a:ext uri="{FF2B5EF4-FFF2-40B4-BE49-F238E27FC236}">
                <a16:creationId xmlns:a16="http://schemas.microsoft.com/office/drawing/2014/main" id="{46364C50-FAB0-B41A-BD21-A803224DF05E}"/>
              </a:ext>
            </a:extLst>
          </p:cNvPr>
          <p:cNvGraphicFramePr>
            <a:graphicFrameLocks/>
          </p:cNvGraphicFramePr>
          <p:nvPr>
            <p:extLst>
              <p:ext uri="{D42A27DB-BD31-4B8C-83A1-F6EECF244321}">
                <p14:modId xmlns:p14="http://schemas.microsoft.com/office/powerpoint/2010/main" val="4139505186"/>
              </p:ext>
            </p:extLst>
          </p:nvPr>
        </p:nvGraphicFramePr>
        <p:xfrm>
          <a:off x="7277136" y="1534274"/>
          <a:ext cx="6447573" cy="2258355"/>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5590903">
                  <a:extLst>
                    <a:ext uri="{9D8B030D-6E8A-4147-A177-3AD203B41FA5}">
                      <a16:colId xmlns:a16="http://schemas.microsoft.com/office/drawing/2014/main" val="1510726526"/>
                    </a:ext>
                  </a:extLst>
                </a:gridCol>
              </a:tblGrid>
              <a:tr h="409791">
                <a:tc gridSpan="3">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9.</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Investments that may be difficult to</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254682">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convert to cash quickly have a high          risk</a:t>
                      </a:r>
                    </a:p>
                  </a:txBody>
                  <a:tcPr marL="18288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674697089"/>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Inflation</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Economic</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Income</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Liquidity</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graphicFrame>
        <p:nvGraphicFramePr>
          <p:cNvPr id="18" name="Table Placeholder 4">
            <a:extLst>
              <a:ext uri="{FF2B5EF4-FFF2-40B4-BE49-F238E27FC236}">
                <a16:creationId xmlns:a16="http://schemas.microsoft.com/office/drawing/2014/main" id="{C503EFA7-1D0F-8FAC-DCD0-9C0A94C042F0}"/>
              </a:ext>
            </a:extLst>
          </p:cNvPr>
          <p:cNvGraphicFramePr>
            <a:graphicFrameLocks/>
          </p:cNvGraphicFramePr>
          <p:nvPr>
            <p:extLst>
              <p:ext uri="{D42A27DB-BD31-4B8C-83A1-F6EECF244321}">
                <p14:modId xmlns:p14="http://schemas.microsoft.com/office/powerpoint/2010/main" val="3133878964"/>
              </p:ext>
            </p:extLst>
          </p:nvPr>
        </p:nvGraphicFramePr>
        <p:xfrm>
          <a:off x="395306" y="3661034"/>
          <a:ext cx="6971014" cy="2247513"/>
        </p:xfrm>
        <a:graphic>
          <a:graphicData uri="http://schemas.openxmlformats.org/drawingml/2006/table">
            <a:tbl>
              <a:tblPr firstRow="1" bandRow="1">
                <a:tableStyleId>{5C22544A-7EE6-4342-B048-85BDC9FD1C3A}</a:tableStyleId>
              </a:tblPr>
              <a:tblGrid>
                <a:gridCol w="482236">
                  <a:extLst>
                    <a:ext uri="{9D8B030D-6E8A-4147-A177-3AD203B41FA5}">
                      <a16:colId xmlns:a16="http://schemas.microsoft.com/office/drawing/2014/main" val="487361039"/>
                    </a:ext>
                  </a:extLst>
                </a:gridCol>
                <a:gridCol w="428653">
                  <a:extLst>
                    <a:ext uri="{9D8B030D-6E8A-4147-A177-3AD203B41FA5}">
                      <a16:colId xmlns:a16="http://schemas.microsoft.com/office/drawing/2014/main" val="999819871"/>
                    </a:ext>
                  </a:extLst>
                </a:gridCol>
                <a:gridCol w="208280">
                  <a:extLst>
                    <a:ext uri="{9D8B030D-6E8A-4147-A177-3AD203B41FA5}">
                      <a16:colId xmlns:a16="http://schemas.microsoft.com/office/drawing/2014/main" val="267666170"/>
                    </a:ext>
                  </a:extLst>
                </a:gridCol>
                <a:gridCol w="5851845">
                  <a:extLst>
                    <a:ext uri="{9D8B030D-6E8A-4147-A177-3AD203B41FA5}">
                      <a16:colId xmlns:a16="http://schemas.microsoft.com/office/drawing/2014/main" val="2480610307"/>
                    </a:ext>
                  </a:extLst>
                </a:gridCol>
              </a:tblGrid>
              <a:tr h="409791">
                <a:tc gridSpan="4">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10.</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What a person gives up when making</a:t>
                      </a:r>
                    </a:p>
                  </a:txBody>
                  <a:tcPr marL="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21797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decision is commonly called:</a:t>
                      </a:r>
                    </a:p>
                  </a:txBody>
                  <a:tcPr marL="0" marT="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470673617"/>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The time value of money</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A personal risk</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An opportunity cost</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Spontaneity</a:t>
                      </a:r>
                    </a:p>
                  </a:txBody>
                  <a:tcPr marL="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D4FBD6C-707F-E74D-8339-DA1AD158295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10</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decisions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1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2107C4D-B8D0-AE4F-BC4D-4DE1D31D6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sp>
        <p:nvSpPr>
          <p:cNvPr id="16" name="Rectangle 3">
            <a:extLst>
              <a:ext uri="{FF2B5EF4-FFF2-40B4-BE49-F238E27FC236}">
                <a16:creationId xmlns:a16="http://schemas.microsoft.com/office/drawing/2014/main" id="{7365EA5D-D474-B732-4DCF-105993DA3E34}"/>
              </a:ext>
            </a:extLst>
          </p:cNvPr>
          <p:cNvSpPr txBox="1">
            <a:spLocks noChangeArrowheads="1"/>
          </p:cNvSpPr>
          <p:nvPr/>
        </p:nvSpPr>
        <p:spPr>
          <a:xfrm>
            <a:off x="870857" y="2057458"/>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7" name="Rectangle 3">
            <a:extLst>
              <a:ext uri="{FF2B5EF4-FFF2-40B4-BE49-F238E27FC236}">
                <a16:creationId xmlns:a16="http://schemas.microsoft.com/office/drawing/2014/main" id="{BB82A54E-1A01-2846-265C-FA192490A8C9}"/>
              </a:ext>
            </a:extLst>
          </p:cNvPr>
          <p:cNvSpPr txBox="1">
            <a:spLocks noChangeArrowheads="1"/>
          </p:cNvSpPr>
          <p:nvPr/>
        </p:nvSpPr>
        <p:spPr>
          <a:xfrm>
            <a:off x="7702062" y="2057458"/>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D</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9" name="Rectangle 3">
            <a:extLst>
              <a:ext uri="{FF2B5EF4-FFF2-40B4-BE49-F238E27FC236}">
                <a16:creationId xmlns:a16="http://schemas.microsoft.com/office/drawing/2014/main" id="{7A16AEDD-9688-7085-5AA4-84FAE38995F3}"/>
              </a:ext>
            </a:extLst>
          </p:cNvPr>
          <p:cNvSpPr txBox="1">
            <a:spLocks noChangeArrowheads="1"/>
          </p:cNvSpPr>
          <p:nvPr/>
        </p:nvSpPr>
        <p:spPr>
          <a:xfrm>
            <a:off x="882126" y="4184218"/>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C</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B1105482-2D66-95A9-634F-0AC18CCA76C6}"/>
              </a:ext>
            </a:extLst>
          </p:cNvPr>
          <p:cNvGrpSpPr/>
          <p:nvPr/>
        </p:nvGrpSpPr>
        <p:grpSpPr>
          <a:xfrm>
            <a:off x="12748616" y="293002"/>
            <a:ext cx="1452485" cy="677176"/>
            <a:chOff x="12762742" y="274837"/>
            <a:chExt cx="1452485" cy="677176"/>
          </a:xfrm>
        </p:grpSpPr>
        <p:pic>
          <p:nvPicPr>
            <p:cNvPr id="11" name="Graphic 10">
              <a:extLst>
                <a:ext uri="{FF2B5EF4-FFF2-40B4-BE49-F238E27FC236}">
                  <a16:creationId xmlns:a16="http://schemas.microsoft.com/office/drawing/2014/main" id="{C27A49C3-2FFD-7F9A-DF42-83B8716FC6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12" name="Text Placeholder 2">
              <a:extLst>
                <a:ext uri="{FF2B5EF4-FFF2-40B4-BE49-F238E27FC236}">
                  <a16:creationId xmlns:a16="http://schemas.microsoft.com/office/drawing/2014/main" id="{AC20AE6B-42D7-886C-5A0F-7AE8C58EA017}"/>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decisions</a:t>
              </a:r>
            </a:p>
          </p:txBody>
        </p:sp>
        <p:sp>
          <p:nvSpPr>
            <p:cNvPr id="13" name="Text Placeholder 3">
              <a:extLst>
                <a:ext uri="{FF2B5EF4-FFF2-40B4-BE49-F238E27FC236}">
                  <a16:creationId xmlns:a16="http://schemas.microsoft.com/office/drawing/2014/main" id="{4FCAAE48-41C6-A782-97C8-F962CFE8D80B}"/>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cxnSp>
        <p:nvCxnSpPr>
          <p:cNvPr id="20" name="Straight Connector 19">
            <a:extLst>
              <a:ext uri="{FF2B5EF4-FFF2-40B4-BE49-F238E27FC236}">
                <a16:creationId xmlns:a16="http://schemas.microsoft.com/office/drawing/2014/main" id="{C59FFD89-823F-D3AC-B494-F1E26C8E94F4}"/>
              </a:ext>
            </a:extLst>
          </p:cNvPr>
          <p:cNvCxnSpPr>
            <a:cxnSpLocks/>
          </p:cNvCxnSpPr>
          <p:nvPr/>
        </p:nvCxnSpPr>
        <p:spPr>
          <a:xfrm>
            <a:off x="11504688" y="2507401"/>
            <a:ext cx="44722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06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476745" y="1813042"/>
            <a:ext cx="9210179" cy="3231916"/>
          </a:xfrm>
        </p:spPr>
        <p:txBody>
          <a:bodyPr lIns="0"/>
          <a:lstStyle/>
          <a:p>
            <a:pPr>
              <a:lnSpc>
                <a:spcPct val="100000"/>
              </a:lnSpc>
              <a:tabLst>
                <a:tab pos="457200" algn="l"/>
              </a:tabLst>
            </a:pPr>
            <a:r>
              <a:rPr lang="en-US" altLang="en-US" sz="1800" spc="-10" dirty="0">
                <a:solidFill>
                  <a:schemeClr val="accent1"/>
                </a:solidFill>
                <a:latin typeface="Segoe UI Semibold" panose="020B0502040204020203" pitchFamily="34" charset="0"/>
                <a:cs typeface="Segoe UI Semibold" panose="020B0502040204020203" pitchFamily="34" charset="0"/>
              </a:rPr>
              <a:t>In recent weeks, Richard and Fran Jones have considered moving to another city with additional job opportunities. Discuss the personal and economic factors they might consider in this situation. What risks are associated with this decision?</a:t>
            </a:r>
          </a:p>
          <a:p>
            <a:pPr>
              <a:lnSpc>
                <a:spcPct val="100000"/>
              </a:lnSpc>
              <a:spcBef>
                <a:spcPts val="1800"/>
              </a:spcBef>
              <a:tabLst>
                <a:tab pos="457200" algn="l"/>
              </a:tabLst>
            </a:pPr>
            <a:r>
              <a:rPr lang="en-US" altLang="en-US" sz="1800" b="0" dirty="0">
                <a:solidFill>
                  <a:schemeClr val="tx2"/>
                </a:solidFill>
              </a:rPr>
              <a:t>Personal factors that the Joneses may consider include their job skills, willingness to move with regard to family and friends, and personal long-term goals. Economic factors might include the employment opportunities in the new city, and the cost of living compared to the salary level. Risks that might be associated with this situation include current and new job satisfaction, and the effect of economic conditions on current and future employment opportunities in the new city.</a:t>
            </a:r>
            <a:endParaRPr lang="en-US" sz="1800" dirty="0">
              <a:solidFill>
                <a:schemeClr val="tx2"/>
              </a:solidFill>
              <a:latin typeface="Segoe UI" panose="020B0502040204020203" pitchFamily="34" charset="0"/>
              <a:sym typeface="Segoe UI" panose="020B0502040204020203" pitchFamily="34" charset="0"/>
            </a:endParaRP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rIns="0"/>
          <a:lstStyle/>
          <a:p>
            <a:pPr>
              <a:defRPr/>
            </a:pPr>
            <a:r>
              <a:rPr lang="en-US" dirty="0">
                <a:solidFill>
                  <a:srgbClr val="002577"/>
                </a:solidFill>
              </a:rPr>
              <a:t>Making decisions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19" name="Straight Connector 18">
            <a:extLst>
              <a:ext uri="{FF2B5EF4-FFF2-40B4-BE49-F238E27FC236}">
                <a16:creationId xmlns:a16="http://schemas.microsoft.com/office/drawing/2014/main" id="{B9345C12-DD01-1847-91C1-DF289BD71C3F}"/>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5" name="Graphic 34">
            <a:extLst>
              <a:ext uri="{FF2B5EF4-FFF2-40B4-BE49-F238E27FC236}">
                <a16:creationId xmlns:a16="http://schemas.microsoft.com/office/drawing/2014/main" id="{8312A2E4-A137-B646-8D50-FB3CE15A0D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21817" y="7069541"/>
            <a:ext cx="3290358" cy="1576630"/>
          </a:xfrm>
          <a:prstGeom prst="rect">
            <a:avLst/>
          </a:prstGeom>
        </p:spPr>
      </p:pic>
      <p:pic>
        <p:nvPicPr>
          <p:cNvPr id="36" name="Graphic 35">
            <a:extLst>
              <a:ext uri="{FF2B5EF4-FFF2-40B4-BE49-F238E27FC236}">
                <a16:creationId xmlns:a16="http://schemas.microsoft.com/office/drawing/2014/main" id="{EBB7D95D-F93B-B749-885D-AFEC50075D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82311" y="5594116"/>
            <a:ext cx="3290358" cy="1576630"/>
          </a:xfrm>
          <a:prstGeom prst="rect">
            <a:avLst/>
          </a:prstGeom>
        </p:spPr>
      </p:pic>
      <p:pic>
        <p:nvPicPr>
          <p:cNvPr id="37" name="Graphic 36">
            <a:extLst>
              <a:ext uri="{FF2B5EF4-FFF2-40B4-BE49-F238E27FC236}">
                <a16:creationId xmlns:a16="http://schemas.microsoft.com/office/drawing/2014/main" id="{DDBA99FC-AF54-1940-BF0B-E16116479B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20994" y="5594116"/>
            <a:ext cx="3290358" cy="1576630"/>
          </a:xfrm>
          <a:prstGeom prst="rect">
            <a:avLst/>
          </a:prstGeom>
        </p:spPr>
      </p:pic>
      <p:pic>
        <p:nvPicPr>
          <p:cNvPr id="20" name="Graphic 19">
            <a:extLst>
              <a:ext uri="{FF2B5EF4-FFF2-40B4-BE49-F238E27FC236}">
                <a16:creationId xmlns:a16="http://schemas.microsoft.com/office/drawing/2014/main" id="{7A4EFFB2-7BD0-5445-930A-6A80E0112ED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29210" y="7528334"/>
            <a:ext cx="570886" cy="380591"/>
          </a:xfrm>
          <a:prstGeom prst="rect">
            <a:avLst/>
          </a:prstGeom>
        </p:spPr>
      </p:pic>
      <p:grpSp>
        <p:nvGrpSpPr>
          <p:cNvPr id="9" name="Group 8">
            <a:extLst>
              <a:ext uri="{FF2B5EF4-FFF2-40B4-BE49-F238E27FC236}">
                <a16:creationId xmlns:a16="http://schemas.microsoft.com/office/drawing/2014/main" id="{AAFA8878-C63F-0ECA-F131-7A1A5A3BAD8A}"/>
              </a:ext>
            </a:extLst>
          </p:cNvPr>
          <p:cNvGrpSpPr/>
          <p:nvPr/>
        </p:nvGrpSpPr>
        <p:grpSpPr>
          <a:xfrm>
            <a:off x="12743939" y="345135"/>
            <a:ext cx="1452485" cy="496513"/>
            <a:chOff x="12762742" y="336427"/>
            <a:chExt cx="1452485" cy="496513"/>
          </a:xfrm>
        </p:grpSpPr>
        <p:sp>
          <p:nvSpPr>
            <p:cNvPr id="11" name="Text Placeholder 2">
              <a:extLst>
                <a:ext uri="{FF2B5EF4-FFF2-40B4-BE49-F238E27FC236}">
                  <a16:creationId xmlns:a16="http://schemas.microsoft.com/office/drawing/2014/main" id="{76FF06D0-E091-2EF7-3F93-5B4821766DD4}"/>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The art of</a:t>
              </a:r>
            </a:p>
            <a:p>
              <a:pPr>
                <a:lnSpc>
                  <a:spcPts val="1300"/>
                </a:lnSpc>
                <a:spcBef>
                  <a:spcPts val="0"/>
                </a:spcBef>
              </a:pPr>
              <a:r>
                <a:rPr lang="en-US" sz="1300" spc="-10" dirty="0">
                  <a:solidFill>
                    <a:srgbClr val="FFFFFF"/>
                  </a:solidFill>
                </a:rPr>
                <a:t>budgeting</a:t>
              </a:r>
            </a:p>
          </p:txBody>
        </p:sp>
        <p:sp>
          <p:nvSpPr>
            <p:cNvPr id="13" name="Text Placeholder 3">
              <a:extLst>
                <a:ext uri="{FF2B5EF4-FFF2-40B4-BE49-F238E27FC236}">
                  <a16:creationId xmlns:a16="http://schemas.microsoft.com/office/drawing/2014/main" id="{AFC00954-BE5D-FCAD-5A05-877744ACC56E}"/>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3</a:t>
              </a:r>
            </a:p>
          </p:txBody>
        </p:sp>
      </p:grpSp>
      <p:sp>
        <p:nvSpPr>
          <p:cNvPr id="14" name="Text Placeholder 4">
            <a:extLst>
              <a:ext uri="{FF2B5EF4-FFF2-40B4-BE49-F238E27FC236}">
                <a16:creationId xmlns:a16="http://schemas.microsoft.com/office/drawing/2014/main" id="{041B8E1D-FB14-827C-A6F7-BCC7FC4D4F8E}"/>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1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5491B69D-A47A-E060-C8A3-B05A17D9BE5D}"/>
              </a:ext>
            </a:extLst>
          </p:cNvPr>
          <p:cNvGrpSpPr/>
          <p:nvPr/>
        </p:nvGrpSpPr>
        <p:grpSpPr>
          <a:xfrm>
            <a:off x="12748616" y="293002"/>
            <a:ext cx="1452485" cy="677176"/>
            <a:chOff x="12762742" y="274837"/>
            <a:chExt cx="1452485" cy="677176"/>
          </a:xfrm>
        </p:grpSpPr>
        <p:pic>
          <p:nvPicPr>
            <p:cNvPr id="7" name="Graphic 6">
              <a:extLst>
                <a:ext uri="{FF2B5EF4-FFF2-40B4-BE49-F238E27FC236}">
                  <a16:creationId xmlns:a16="http://schemas.microsoft.com/office/drawing/2014/main" id="{259D7150-EA3F-50F9-9A6A-F693C08BAC7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771839" y="274837"/>
              <a:ext cx="1413236" cy="677176"/>
            </a:xfrm>
            <a:prstGeom prst="rect">
              <a:avLst/>
            </a:prstGeom>
          </p:spPr>
        </p:pic>
        <p:sp>
          <p:nvSpPr>
            <p:cNvPr id="12" name="Text Placeholder 2">
              <a:extLst>
                <a:ext uri="{FF2B5EF4-FFF2-40B4-BE49-F238E27FC236}">
                  <a16:creationId xmlns:a16="http://schemas.microsoft.com/office/drawing/2014/main" id="{DE87A191-A9B9-E5E8-75DE-30AC689DE2F6}"/>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decisions</a:t>
              </a:r>
            </a:p>
          </p:txBody>
        </p:sp>
        <p:sp>
          <p:nvSpPr>
            <p:cNvPr id="16" name="Text Placeholder 3">
              <a:extLst>
                <a:ext uri="{FF2B5EF4-FFF2-40B4-BE49-F238E27FC236}">
                  <a16:creationId xmlns:a16="http://schemas.microsoft.com/office/drawing/2014/main" id="{CD05F970-A70C-06AE-0067-390AE06D2D4A}"/>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Tree>
    <p:extLst>
      <p:ext uri="{BB962C8B-B14F-4D97-AF65-F5344CB8AC3E}">
        <p14:creationId xmlns:p14="http://schemas.microsoft.com/office/powerpoint/2010/main" val="306404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030E78-2C01-474F-8E81-854E8C90D733}"/>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60030E78-2C01-474F-8E81-854E8C90D733}"/>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12</a:t>
            </a:fld>
            <a:endParaRPr lang="en-US" dirty="0">
              <a:latin typeface="Segoe UI" panose="020B0502040204020203" pitchFamily="34" charset="0"/>
              <a:sym typeface="Segoe UI" panose="020B0502040204020203" pitchFamily="34" charset="0"/>
            </a:endParaRPr>
          </a:p>
        </p:txBody>
      </p:sp>
      <p:sp>
        <p:nvSpPr>
          <p:cNvPr id="7" name="Footer Placeholder 3">
            <a:extLst>
              <a:ext uri="{FF2B5EF4-FFF2-40B4-BE49-F238E27FC236}">
                <a16:creationId xmlns:a16="http://schemas.microsoft.com/office/drawing/2014/main" id="{14351D20-78AB-0C42-8B11-180E502A65D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decisions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0" name="Text Placeholder 5">
            <a:extLst>
              <a:ext uri="{FF2B5EF4-FFF2-40B4-BE49-F238E27FC236}">
                <a16:creationId xmlns:a16="http://schemas.microsoft.com/office/drawing/2014/main" id="{0598B693-ABA2-E54C-981F-BB4D061E9A38}"/>
              </a:ext>
            </a:extLst>
          </p:cNvPr>
          <p:cNvSpPr txBox="1">
            <a:spLocks/>
          </p:cNvSpPr>
          <p:nvPr/>
        </p:nvSpPr>
        <p:spPr>
          <a:xfrm>
            <a:off x="457200" y="1834243"/>
            <a:ext cx="13715999" cy="1569660"/>
          </a:xfrm>
          <a:prstGeom prst="rect">
            <a:avLst/>
          </a:prstGeom>
        </p:spPr>
        <p:txBody>
          <a:bodyPr wrap="square" lIns="0" rIns="0" numCol="1" spcCol="365760">
            <a:sp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Equitable is the brand name of the retirement and protection subsidiaries of Equitable Holdings, Inc., including Equitable Financial Life Insurance Company (Equitable Financial) (NY, NY); Equitable Financial Life Insurance Company of America (Equitable America), an AZ stock company with main administrative headquarters in Jersey City, NJ; and Equitable Distributors, LLC. Equitable Advisors is the brand name of Equitable Advisors, LLC (member FINRA, SIPC) (Equitable Financial Advisors in MI &amp; TN).</a:t>
            </a:r>
          </a:p>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2022 Equitable Holdings, Inc. All rights reserved. GE-4762959.1 (7/22) (Exp. 7/24)  |  G1745250  I  Cat. </a:t>
            </a:r>
            <a:r>
              <a:rPr lang="en-US" sz="110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164713 (7/22)</a:t>
            </a: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nSpc>
                <a:spcPct val="100000"/>
              </a:lnSpc>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nSpc>
                <a:spcPct val="100000"/>
              </a:lnSpc>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itle 4">
            <a:extLst>
              <a:ext uri="{FF2B5EF4-FFF2-40B4-BE49-F238E27FC236}">
                <a16:creationId xmlns:a16="http://schemas.microsoft.com/office/drawing/2014/main" id="{2A06B861-DA23-8E41-86BC-44DCE6C1AFF4}"/>
              </a:ext>
            </a:extLst>
          </p:cNvPr>
          <p:cNvSpPr>
            <a:spLocks noGrp="1"/>
          </p:cNvSpPr>
          <p:nvPr>
            <p:ph type="ctrTitle"/>
          </p:nvPr>
        </p:nvSpPr>
        <p:spPr>
          <a:xfrm>
            <a:off x="364865" y="400484"/>
            <a:ext cx="5578737" cy="575833"/>
          </a:xfrm>
        </p:spPr>
        <p:txBody>
          <a:bodyPr vert="horz"/>
          <a:lstStyle/>
          <a:p>
            <a:r>
              <a:rPr lang="en-US" dirty="0">
                <a:solidFill>
                  <a:srgbClr val="002577"/>
                </a:solidFill>
                <a:latin typeface="Segoe UI" panose="020B0502040204020203" pitchFamily="34" charset="0"/>
                <a:cs typeface="Segoe UI" panose="020B0502040204020203" pitchFamily="34" charset="0"/>
              </a:rPr>
              <a:t>Important information</a:t>
            </a:r>
          </a:p>
        </p:txBody>
      </p:sp>
      <p:cxnSp>
        <p:nvCxnSpPr>
          <p:cNvPr id="15" name="Straight Connector 14">
            <a:extLst>
              <a:ext uri="{FF2B5EF4-FFF2-40B4-BE49-F238E27FC236}">
                <a16:creationId xmlns:a16="http://schemas.microsoft.com/office/drawing/2014/main" id="{0DC5C975-1E3C-DD45-BF28-A2D535E647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D2B007DC-A33B-A84F-B2F0-EFF464C4A1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350421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466EA2-3923-8D49-B14F-211B741237F1}"/>
              </a:ext>
            </a:extLst>
          </p:cNvPr>
          <p:cNvGraphicFramePr>
            <a:graphicFrameLocks noChangeAspect="1"/>
          </p:cNvGraphicFramePr>
          <p:nvPr>
            <p:custDataLst>
              <p:tags r:id="rId1"/>
            </p:custDataLst>
            <p:extLst>
              <p:ext uri="{D42A27DB-BD31-4B8C-83A1-F6EECF244321}">
                <p14:modId xmlns:p14="http://schemas.microsoft.com/office/powerpoint/2010/main" val="22044745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EF466EA2-3923-8D49-B14F-211B741237F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34014E9E-39A7-5343-9333-C8FF7D5806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4971" y="7525214"/>
            <a:ext cx="568775" cy="379183"/>
          </a:xfrm>
          <a:prstGeom prst="rect">
            <a:avLst/>
          </a:prstGeom>
        </p:spPr>
      </p:pic>
      <p:pic>
        <p:nvPicPr>
          <p:cNvPr id="5" name="Graphic 4">
            <a:extLst>
              <a:ext uri="{FF2B5EF4-FFF2-40B4-BE49-F238E27FC236}">
                <a16:creationId xmlns:a16="http://schemas.microsoft.com/office/drawing/2014/main" id="{9B65CEAB-02ED-0E4D-A4D3-F588CB2385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79006" y="2514601"/>
            <a:ext cx="3587745" cy="3187460"/>
          </a:xfrm>
          <a:prstGeom prst="rect">
            <a:avLst/>
          </a:prstGeom>
        </p:spPr>
      </p:pic>
      <p:cxnSp>
        <p:nvCxnSpPr>
          <p:cNvPr id="7" name="Straight Connector 6">
            <a:extLst>
              <a:ext uri="{FF2B5EF4-FFF2-40B4-BE49-F238E27FC236}">
                <a16:creationId xmlns:a16="http://schemas.microsoft.com/office/drawing/2014/main" id="{205C1D2E-03D4-404D-A19C-251CE5C88A15}"/>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263E7A8-BF8D-FB41-A500-B83827026E2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341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E63D54-1AFE-3445-A78E-CBEDBEE76F9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9E63D54-1AFE-3445-A78E-CBEDBEE76F9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dirty="0">
                <a:latin typeface="Segoe UI" panose="020B0502040204020203" pitchFamily="34" charset="0"/>
                <a:sym typeface="Segoe UI" panose="020B0502040204020203" pitchFamily="34" charset="0"/>
              </a:rPr>
              <a:t>Thank you.</a:t>
            </a:r>
          </a:p>
        </p:txBody>
      </p:sp>
      <p:cxnSp>
        <p:nvCxnSpPr>
          <p:cNvPr id="6" name="Straight Connector 5">
            <a:extLst>
              <a:ext uri="{FF2B5EF4-FFF2-40B4-BE49-F238E27FC236}">
                <a16:creationId xmlns:a16="http://schemas.microsoft.com/office/drawing/2014/main" id="{00BBEB69-3C6F-5D49-91C9-0BCEEA7A478F}"/>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81E8A237-5CCE-F348-BB1D-AB35DE1F74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4971" y="7525214"/>
            <a:ext cx="568775" cy="379183"/>
          </a:xfrm>
          <a:prstGeom prst="rect">
            <a:avLst/>
          </a:prstGeom>
        </p:spPr>
      </p:pic>
    </p:spTree>
    <p:extLst>
      <p:ext uri="{BB962C8B-B14F-4D97-AF65-F5344CB8AC3E}">
        <p14:creationId xmlns:p14="http://schemas.microsoft.com/office/powerpoint/2010/main" val="251125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D78D0E-A07F-9345-AE42-7E96EB6B78E0}"/>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1CD78D0E-A07F-9345-AE42-7E96EB6B78E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3803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47B4B09E-E7CF-EE42-A143-DC77B558E24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9" name="Object 18" hidden="1">
                        <a:extLst>
                          <a:ext uri="{FF2B5EF4-FFF2-40B4-BE49-F238E27FC236}">
                            <a16:creationId xmlns:a16="http://schemas.microsoft.com/office/drawing/2014/main" id="{47B4B09E-E7CF-EE42-A143-DC77B558E24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107D3C50-8B22-E947-AD3F-EF47E4EF679B}"/>
              </a:ext>
            </a:extLst>
          </p:cNvPr>
          <p:cNvSpPr>
            <a:spLocks noGrp="1"/>
          </p:cNvSpPr>
          <p:nvPr>
            <p:ph type="body" sz="quarter" idx="12"/>
          </p:nvPr>
        </p:nvSpPr>
        <p:spPr>
          <a:xfrm>
            <a:off x="719133" y="4927428"/>
            <a:ext cx="2461963" cy="663901"/>
          </a:xfrm>
        </p:spPr>
        <p:txBody>
          <a:bodyPr/>
          <a:lstStyle/>
          <a:p>
            <a:r>
              <a:rPr lang="en-US" dirty="0">
                <a:latin typeface="Segoe UI" panose="020B0502040204020203" pitchFamily="34" charset="0"/>
                <a:sym typeface="Segoe UI" panose="020B0502040204020203" pitchFamily="34" charset="0"/>
              </a:rPr>
              <a:t>Identify the problem</a:t>
            </a:r>
            <a:endParaRPr lang="en-US" dirty="0"/>
          </a:p>
        </p:txBody>
      </p:sp>
      <p:sp>
        <p:nvSpPr>
          <p:cNvPr id="3" name="Text Placeholder 2">
            <a:extLst>
              <a:ext uri="{FF2B5EF4-FFF2-40B4-BE49-F238E27FC236}">
                <a16:creationId xmlns:a16="http://schemas.microsoft.com/office/drawing/2014/main" id="{E4B24025-E24F-E744-AA78-A68B58B373BB}"/>
              </a:ext>
            </a:extLst>
          </p:cNvPr>
          <p:cNvSpPr>
            <a:spLocks noGrp="1"/>
          </p:cNvSpPr>
          <p:nvPr>
            <p:ph type="body" sz="quarter" idx="13"/>
          </p:nvPr>
        </p:nvSpPr>
        <p:spPr>
          <a:xfrm>
            <a:off x="349887" y="4927428"/>
            <a:ext cx="468691" cy="333493"/>
          </a:xfrm>
        </p:spPr>
        <p:txBody>
          <a:bodyPr/>
          <a:lstStyle/>
          <a:p>
            <a:r>
              <a:rPr lang="en-US" dirty="0">
                <a:latin typeface="Segoe UI" panose="020B0502040204020203" pitchFamily="34" charset="0"/>
                <a:sym typeface="Segoe UI" panose="020B0502040204020203" pitchFamily="34" charset="0"/>
              </a:rPr>
              <a:t>1</a:t>
            </a:r>
          </a:p>
        </p:txBody>
      </p:sp>
      <p:sp>
        <p:nvSpPr>
          <p:cNvPr id="4" name="Slide Number Placeholder 3">
            <a:extLst>
              <a:ext uri="{FF2B5EF4-FFF2-40B4-BE49-F238E27FC236}">
                <a16:creationId xmlns:a16="http://schemas.microsoft.com/office/drawing/2014/main" id="{94EE738A-1C85-E942-B988-C7C9AF1653EC}"/>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itle 5">
            <a:extLst>
              <a:ext uri="{FF2B5EF4-FFF2-40B4-BE49-F238E27FC236}">
                <a16:creationId xmlns:a16="http://schemas.microsoft.com/office/drawing/2014/main" id="{31D2B2FD-E520-4A48-B633-771727E51647}"/>
              </a:ext>
            </a:extLst>
          </p:cNvPr>
          <p:cNvSpPr>
            <a:spLocks noGrp="1"/>
          </p:cNvSpPr>
          <p:nvPr>
            <p:ph type="ctrTitle"/>
          </p:nvPr>
        </p:nvSpPr>
        <p:spPr/>
        <p:txBody>
          <a:bodyPr/>
          <a:lstStyle/>
          <a:p>
            <a:r>
              <a:rPr lang="en-US" dirty="0"/>
              <a:t>The decision-making process</a:t>
            </a:r>
            <a:endParaRPr lang="en-US" dirty="0">
              <a:latin typeface="Segoe UI" panose="020B0502040204020203" pitchFamily="34" charset="0"/>
              <a:sym typeface="Segoe UI" panose="020B0502040204020203" pitchFamily="34" charset="0"/>
            </a:endParaRPr>
          </a:p>
        </p:txBody>
      </p:sp>
      <p:sp>
        <p:nvSpPr>
          <p:cNvPr id="7" name="Text Placeholder 6">
            <a:extLst>
              <a:ext uri="{FF2B5EF4-FFF2-40B4-BE49-F238E27FC236}">
                <a16:creationId xmlns:a16="http://schemas.microsoft.com/office/drawing/2014/main" id="{EAB26993-FE2E-574A-99DF-41217E45E979}"/>
              </a:ext>
            </a:extLst>
          </p:cNvPr>
          <p:cNvSpPr>
            <a:spLocks noGrp="1"/>
          </p:cNvSpPr>
          <p:nvPr>
            <p:ph type="body" sz="quarter" idx="14"/>
          </p:nvPr>
        </p:nvSpPr>
        <p:spPr>
          <a:xfrm>
            <a:off x="5895081" y="4927428"/>
            <a:ext cx="2716930" cy="663901"/>
          </a:xfrm>
        </p:spPr>
        <p:txBody>
          <a:bodyPr/>
          <a:lstStyle/>
          <a:p>
            <a:r>
              <a:rPr lang="en-US" dirty="0">
                <a:latin typeface="Segoe UI" panose="020B0502040204020203" pitchFamily="34" charset="0"/>
                <a:sym typeface="Segoe UI" panose="020B0502040204020203" pitchFamily="34" charset="0"/>
              </a:rPr>
              <a:t>Consider consequences of each alternative</a:t>
            </a:r>
          </a:p>
          <a:p>
            <a:endParaRPr lang="en-US" dirty="0"/>
          </a:p>
        </p:txBody>
      </p:sp>
      <p:sp>
        <p:nvSpPr>
          <p:cNvPr id="8" name="Text Placeholder 7">
            <a:extLst>
              <a:ext uri="{FF2B5EF4-FFF2-40B4-BE49-F238E27FC236}">
                <a16:creationId xmlns:a16="http://schemas.microsoft.com/office/drawing/2014/main" id="{80D60334-ED03-104E-A482-E4C797D66E01}"/>
              </a:ext>
            </a:extLst>
          </p:cNvPr>
          <p:cNvSpPr>
            <a:spLocks noGrp="1"/>
          </p:cNvSpPr>
          <p:nvPr>
            <p:ph type="body" sz="quarter" idx="15"/>
          </p:nvPr>
        </p:nvSpPr>
        <p:spPr>
          <a:xfrm>
            <a:off x="5525834" y="4927428"/>
            <a:ext cx="468691" cy="333493"/>
          </a:xfrm>
        </p:spPr>
        <p:txBody>
          <a:bodyPr/>
          <a:lstStyle/>
          <a:p>
            <a:r>
              <a:rPr lang="en-US" dirty="0">
                <a:latin typeface="Segoe UI" panose="020B0502040204020203" pitchFamily="34" charset="0"/>
                <a:sym typeface="Segoe UI" panose="020B0502040204020203" pitchFamily="34" charset="0"/>
              </a:rPr>
              <a:t>3</a:t>
            </a:r>
          </a:p>
        </p:txBody>
      </p:sp>
      <p:sp>
        <p:nvSpPr>
          <p:cNvPr id="9" name="Text Placeholder 8">
            <a:extLst>
              <a:ext uri="{FF2B5EF4-FFF2-40B4-BE49-F238E27FC236}">
                <a16:creationId xmlns:a16="http://schemas.microsoft.com/office/drawing/2014/main" id="{901E157F-4202-A743-8AE9-EF4BA194C6A6}"/>
              </a:ext>
            </a:extLst>
          </p:cNvPr>
          <p:cNvSpPr>
            <a:spLocks noGrp="1"/>
          </p:cNvSpPr>
          <p:nvPr>
            <p:ph type="body" sz="quarter" idx="16"/>
          </p:nvPr>
        </p:nvSpPr>
        <p:spPr>
          <a:xfrm>
            <a:off x="3251508" y="2683529"/>
            <a:ext cx="2986193" cy="663901"/>
          </a:xfrm>
        </p:spPr>
        <p:txBody>
          <a:bodyPr/>
          <a:lstStyle/>
          <a:p>
            <a:r>
              <a:rPr lang="en-US" dirty="0">
                <a:latin typeface="Segoe UI" panose="020B0502040204020203" pitchFamily="34" charset="0"/>
                <a:sym typeface="Segoe UI" panose="020B0502040204020203" pitchFamily="34" charset="0"/>
              </a:rPr>
              <a:t>Gather information and list possible alternatives</a:t>
            </a:r>
          </a:p>
        </p:txBody>
      </p:sp>
      <p:sp>
        <p:nvSpPr>
          <p:cNvPr id="10" name="Text Placeholder 9">
            <a:extLst>
              <a:ext uri="{FF2B5EF4-FFF2-40B4-BE49-F238E27FC236}">
                <a16:creationId xmlns:a16="http://schemas.microsoft.com/office/drawing/2014/main" id="{A75C3618-EA26-9546-86EB-AC0F82A5B67F}"/>
              </a:ext>
            </a:extLst>
          </p:cNvPr>
          <p:cNvSpPr>
            <a:spLocks noGrp="1"/>
          </p:cNvSpPr>
          <p:nvPr>
            <p:ph type="body" sz="quarter" idx="17"/>
          </p:nvPr>
        </p:nvSpPr>
        <p:spPr>
          <a:xfrm>
            <a:off x="2874099" y="2683529"/>
            <a:ext cx="468691" cy="333493"/>
          </a:xfrm>
        </p:spPr>
        <p:txBody>
          <a:bodyPr/>
          <a:lstStyle/>
          <a:p>
            <a:r>
              <a:rPr lang="en-US" dirty="0">
                <a:latin typeface="Segoe UI" panose="020B0502040204020203" pitchFamily="34" charset="0"/>
                <a:sym typeface="Segoe UI" panose="020B0502040204020203" pitchFamily="34" charset="0"/>
              </a:rPr>
              <a:t>2</a:t>
            </a:r>
          </a:p>
        </p:txBody>
      </p:sp>
      <p:sp>
        <p:nvSpPr>
          <p:cNvPr id="11" name="Text Placeholder 10">
            <a:extLst>
              <a:ext uri="{FF2B5EF4-FFF2-40B4-BE49-F238E27FC236}">
                <a16:creationId xmlns:a16="http://schemas.microsoft.com/office/drawing/2014/main" id="{99BC42C0-D0CC-F24B-A724-4CDF5F0F398F}"/>
              </a:ext>
            </a:extLst>
          </p:cNvPr>
          <p:cNvSpPr>
            <a:spLocks noGrp="1"/>
          </p:cNvSpPr>
          <p:nvPr>
            <p:ph type="body" sz="quarter" idx="18"/>
          </p:nvPr>
        </p:nvSpPr>
        <p:spPr>
          <a:xfrm>
            <a:off x="8524217" y="2683529"/>
            <a:ext cx="2461963" cy="663901"/>
          </a:xfrm>
        </p:spPr>
        <p:txBody>
          <a:bodyPr/>
          <a:lstStyle/>
          <a:p>
            <a:r>
              <a:rPr lang="en-US" dirty="0">
                <a:latin typeface="Segoe UI" panose="020B0502040204020203" pitchFamily="34" charset="0"/>
                <a:sym typeface="Segoe UI" panose="020B0502040204020203" pitchFamily="34" charset="0"/>
              </a:rPr>
              <a:t>Select the best course of action</a:t>
            </a:r>
          </a:p>
          <a:p>
            <a:endParaRPr lang="en-US" dirty="0"/>
          </a:p>
        </p:txBody>
      </p:sp>
      <p:sp>
        <p:nvSpPr>
          <p:cNvPr id="12" name="Text Placeholder 11">
            <a:extLst>
              <a:ext uri="{FF2B5EF4-FFF2-40B4-BE49-F238E27FC236}">
                <a16:creationId xmlns:a16="http://schemas.microsoft.com/office/drawing/2014/main" id="{A8D6707F-B074-F44B-80AA-5CBBD607A426}"/>
              </a:ext>
            </a:extLst>
          </p:cNvPr>
          <p:cNvSpPr>
            <a:spLocks noGrp="1"/>
          </p:cNvSpPr>
          <p:nvPr>
            <p:ph type="body" sz="quarter" idx="19"/>
          </p:nvPr>
        </p:nvSpPr>
        <p:spPr>
          <a:xfrm>
            <a:off x="8146808" y="2683529"/>
            <a:ext cx="468691" cy="333493"/>
          </a:xfrm>
        </p:spPr>
        <p:txBody>
          <a:bodyPr/>
          <a:lstStyle/>
          <a:p>
            <a:r>
              <a:rPr lang="en-US" dirty="0">
                <a:latin typeface="Segoe UI" panose="020B0502040204020203" pitchFamily="34" charset="0"/>
                <a:sym typeface="Segoe UI" panose="020B0502040204020203" pitchFamily="34" charset="0"/>
              </a:rPr>
              <a:t>4</a:t>
            </a:r>
          </a:p>
        </p:txBody>
      </p:sp>
      <p:sp>
        <p:nvSpPr>
          <p:cNvPr id="15" name="Text Placeholder 14">
            <a:extLst>
              <a:ext uri="{FF2B5EF4-FFF2-40B4-BE49-F238E27FC236}">
                <a16:creationId xmlns:a16="http://schemas.microsoft.com/office/drawing/2014/main" id="{B7379A60-77D7-0A4E-89DA-E82044D8CB11}"/>
              </a:ext>
            </a:extLst>
          </p:cNvPr>
          <p:cNvSpPr>
            <a:spLocks noGrp="1"/>
          </p:cNvSpPr>
          <p:nvPr>
            <p:ph type="body" sz="quarter" idx="22"/>
          </p:nvPr>
        </p:nvSpPr>
        <p:spPr>
          <a:xfrm>
            <a:off x="11163734" y="4927428"/>
            <a:ext cx="2461963" cy="663901"/>
          </a:xfrm>
        </p:spPr>
        <p:txBody>
          <a:bodyPr/>
          <a:lstStyle/>
          <a:p>
            <a:r>
              <a:rPr lang="en-US" dirty="0">
                <a:latin typeface="Segoe UI" panose="020B0502040204020203" pitchFamily="34" charset="0"/>
                <a:sym typeface="Segoe UI" panose="020B0502040204020203" pitchFamily="34" charset="0"/>
              </a:rPr>
              <a:t>Evaluate the results</a:t>
            </a:r>
          </a:p>
          <a:p>
            <a:endParaRPr lang="en-US" dirty="0"/>
          </a:p>
        </p:txBody>
      </p:sp>
      <p:sp>
        <p:nvSpPr>
          <p:cNvPr id="16" name="Text Placeholder 15">
            <a:extLst>
              <a:ext uri="{FF2B5EF4-FFF2-40B4-BE49-F238E27FC236}">
                <a16:creationId xmlns:a16="http://schemas.microsoft.com/office/drawing/2014/main" id="{DB4EF89F-F34A-A94B-98D9-DAF66516186F}"/>
              </a:ext>
            </a:extLst>
          </p:cNvPr>
          <p:cNvSpPr>
            <a:spLocks noGrp="1"/>
          </p:cNvSpPr>
          <p:nvPr>
            <p:ph type="body" sz="quarter" idx="23"/>
          </p:nvPr>
        </p:nvSpPr>
        <p:spPr>
          <a:xfrm>
            <a:off x="10794399" y="4927428"/>
            <a:ext cx="468691" cy="333493"/>
          </a:xfrm>
        </p:spPr>
        <p:txBody>
          <a:bodyPr/>
          <a:lstStyle/>
          <a:p>
            <a:r>
              <a:rPr lang="en-US" dirty="0">
                <a:latin typeface="Segoe UI" panose="020B0502040204020203" pitchFamily="34" charset="0"/>
                <a:sym typeface="Segoe UI" panose="020B0502040204020203" pitchFamily="34" charset="0"/>
              </a:rPr>
              <a:t>5</a:t>
            </a:r>
          </a:p>
        </p:txBody>
      </p:sp>
      <p:cxnSp>
        <p:nvCxnSpPr>
          <p:cNvPr id="20" name="Straight Connector 19">
            <a:extLst>
              <a:ext uri="{FF2B5EF4-FFF2-40B4-BE49-F238E27FC236}">
                <a16:creationId xmlns:a16="http://schemas.microsoft.com/office/drawing/2014/main" id="{7D5CB9AA-DA27-492B-8FBE-BB5F4B2A61F7}"/>
              </a:ext>
            </a:extLst>
          </p:cNvPr>
          <p:cNvCxnSpPr>
            <a:cxnSpLocks/>
          </p:cNvCxnSpPr>
          <p:nvPr/>
        </p:nvCxnSpPr>
        <p:spPr>
          <a:xfrm flipV="1">
            <a:off x="8460968"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22" name="Oval 21">
            <a:extLst>
              <a:ext uri="{FF2B5EF4-FFF2-40B4-BE49-F238E27FC236}">
                <a16:creationId xmlns:a16="http://schemas.microsoft.com/office/drawing/2014/main" id="{930B0F3B-E002-43AB-BD27-F210F09B0CC0}"/>
              </a:ext>
            </a:extLst>
          </p:cNvPr>
          <p:cNvSpPr>
            <a:spLocks noChangeAspect="1"/>
          </p:cNvSpPr>
          <p:nvPr/>
        </p:nvSpPr>
        <p:spPr>
          <a:xfrm>
            <a:off x="507504"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cxnSp>
        <p:nvCxnSpPr>
          <p:cNvPr id="23" name="Straight Connector 22">
            <a:extLst>
              <a:ext uri="{FF2B5EF4-FFF2-40B4-BE49-F238E27FC236}">
                <a16:creationId xmlns:a16="http://schemas.microsoft.com/office/drawing/2014/main" id="{3198BD83-4250-4AC2-9010-318309C19566}"/>
              </a:ext>
            </a:extLst>
          </p:cNvPr>
          <p:cNvCxnSpPr>
            <a:cxnSpLocks/>
          </p:cNvCxnSpPr>
          <p:nvPr/>
        </p:nvCxnSpPr>
        <p:spPr>
          <a:xfrm flipV="1">
            <a:off x="3176465"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B7403429-A393-4337-AD04-862E06C2C8C4}"/>
              </a:ext>
            </a:extLst>
          </p:cNvPr>
          <p:cNvCxnSpPr>
            <a:cxnSpLocks/>
          </p:cNvCxnSpPr>
          <p:nvPr/>
        </p:nvCxnSpPr>
        <p:spPr>
          <a:xfrm flipH="1">
            <a:off x="651439" y="4052776"/>
            <a:ext cx="420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006B33D3-0683-460D-9151-EB7D2868F863}"/>
              </a:ext>
            </a:extLst>
          </p:cNvPr>
          <p:cNvCxnSpPr>
            <a:cxnSpLocks/>
          </p:cNvCxnSpPr>
          <p:nvPr/>
        </p:nvCxnSpPr>
        <p:spPr>
          <a:xfrm flipH="1">
            <a:off x="5818991" y="4052776"/>
            <a:ext cx="374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3D781BBF-4A96-4492-9B23-30F9DA43950D}"/>
              </a:ext>
            </a:extLst>
          </p:cNvPr>
          <p:cNvCxnSpPr>
            <a:cxnSpLocks/>
          </p:cNvCxnSpPr>
          <p:nvPr/>
        </p:nvCxnSpPr>
        <p:spPr>
          <a:xfrm>
            <a:off x="11089619"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28" name="Oval 27">
            <a:extLst>
              <a:ext uri="{FF2B5EF4-FFF2-40B4-BE49-F238E27FC236}">
                <a16:creationId xmlns:a16="http://schemas.microsoft.com/office/drawing/2014/main" id="{C1B15933-BC4C-4AA5-8962-EC118C3FF09D}"/>
              </a:ext>
            </a:extLst>
          </p:cNvPr>
          <p:cNvSpPr>
            <a:spLocks noChangeAspect="1"/>
          </p:cNvSpPr>
          <p:nvPr/>
        </p:nvSpPr>
        <p:spPr>
          <a:xfrm>
            <a:off x="3030427" y="3760701"/>
            <a:ext cx="292077" cy="292077"/>
          </a:xfrm>
          <a:prstGeom prst="ellipse">
            <a:avLst/>
          </a:prstGeom>
          <a:solidFill>
            <a:srgbClr val="73C0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29" name="Oval 28">
            <a:extLst>
              <a:ext uri="{FF2B5EF4-FFF2-40B4-BE49-F238E27FC236}">
                <a16:creationId xmlns:a16="http://schemas.microsoft.com/office/drawing/2014/main" id="{EA5FCB03-2C58-44B3-BA35-C9B9588C2EC3}"/>
              </a:ext>
            </a:extLst>
          </p:cNvPr>
          <p:cNvSpPr>
            <a:spLocks noChangeAspect="1"/>
          </p:cNvSpPr>
          <p:nvPr/>
        </p:nvSpPr>
        <p:spPr>
          <a:xfrm>
            <a:off x="5674826" y="3760701"/>
            <a:ext cx="292077" cy="292077"/>
          </a:xfrm>
          <a:prstGeom prst="ellipse">
            <a:avLst/>
          </a:prstGeom>
          <a:solidFill>
            <a:srgbClr val="00D9A7"/>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30" name="Oval 29">
            <a:extLst>
              <a:ext uri="{FF2B5EF4-FFF2-40B4-BE49-F238E27FC236}">
                <a16:creationId xmlns:a16="http://schemas.microsoft.com/office/drawing/2014/main" id="{5D04A73E-09AB-4409-AF2F-209538E679E7}"/>
              </a:ext>
            </a:extLst>
          </p:cNvPr>
          <p:cNvSpPr>
            <a:spLocks noChangeAspect="1"/>
          </p:cNvSpPr>
          <p:nvPr/>
        </p:nvSpPr>
        <p:spPr>
          <a:xfrm>
            <a:off x="8314930" y="3760701"/>
            <a:ext cx="292077" cy="292077"/>
          </a:xfrm>
          <a:prstGeom prst="ellipse">
            <a:avLst/>
          </a:prstGeom>
          <a:solidFill>
            <a:srgbClr val="7153FA"/>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31" name="Oval 30">
            <a:extLst>
              <a:ext uri="{FF2B5EF4-FFF2-40B4-BE49-F238E27FC236}">
                <a16:creationId xmlns:a16="http://schemas.microsoft.com/office/drawing/2014/main" id="{88892354-231B-4D81-B3B1-E1C7FB3C3E56}"/>
              </a:ext>
            </a:extLst>
          </p:cNvPr>
          <p:cNvSpPr>
            <a:spLocks noChangeAspect="1"/>
          </p:cNvSpPr>
          <p:nvPr/>
        </p:nvSpPr>
        <p:spPr>
          <a:xfrm>
            <a:off x="10943581" y="3760701"/>
            <a:ext cx="292077" cy="292077"/>
          </a:xfrm>
          <a:prstGeom prst="ellipse">
            <a:avLst/>
          </a:prstGeom>
          <a:solidFill>
            <a:srgbClr val="005F66"/>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58" name="Footer Placeholder 3">
            <a:extLst>
              <a:ext uri="{FF2B5EF4-FFF2-40B4-BE49-F238E27FC236}">
                <a16:creationId xmlns:a16="http://schemas.microsoft.com/office/drawing/2014/main" id="{4709E4E1-609E-BA95-7679-E1DDD7616A55}"/>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decisions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9" name="Group 58">
            <a:extLst>
              <a:ext uri="{FF2B5EF4-FFF2-40B4-BE49-F238E27FC236}">
                <a16:creationId xmlns:a16="http://schemas.microsoft.com/office/drawing/2014/main" id="{73E70A11-A969-1C19-4694-B2FE83241368}"/>
              </a:ext>
            </a:extLst>
          </p:cNvPr>
          <p:cNvGrpSpPr/>
          <p:nvPr/>
        </p:nvGrpSpPr>
        <p:grpSpPr>
          <a:xfrm>
            <a:off x="12762742" y="274837"/>
            <a:ext cx="1452485" cy="677176"/>
            <a:chOff x="12762742" y="274837"/>
            <a:chExt cx="1452485" cy="677176"/>
          </a:xfrm>
        </p:grpSpPr>
        <p:pic>
          <p:nvPicPr>
            <p:cNvPr id="60" name="Graphic 59">
              <a:extLst>
                <a:ext uri="{FF2B5EF4-FFF2-40B4-BE49-F238E27FC236}">
                  <a16:creationId xmlns:a16="http://schemas.microsoft.com/office/drawing/2014/main" id="{822192AD-51D3-5C17-48ED-C14B845E43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61" name="Text Placeholder 2">
              <a:extLst>
                <a:ext uri="{FF2B5EF4-FFF2-40B4-BE49-F238E27FC236}">
                  <a16:creationId xmlns:a16="http://schemas.microsoft.com/office/drawing/2014/main" id="{35CD8B18-F4BF-426B-E526-CD3E4E3E7D3C}"/>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decisions</a:t>
              </a:r>
            </a:p>
          </p:txBody>
        </p:sp>
        <p:sp>
          <p:nvSpPr>
            <p:cNvPr id="62" name="Text Placeholder 3">
              <a:extLst>
                <a:ext uri="{FF2B5EF4-FFF2-40B4-BE49-F238E27FC236}">
                  <a16:creationId xmlns:a16="http://schemas.microsoft.com/office/drawing/2014/main" id="{EEE249F8-DE18-E9F5-9924-BCEAB3B08A2D}"/>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cxnSp>
        <p:nvCxnSpPr>
          <p:cNvPr id="5" name="Straight Connector 4">
            <a:extLst>
              <a:ext uri="{FF2B5EF4-FFF2-40B4-BE49-F238E27FC236}">
                <a16:creationId xmlns:a16="http://schemas.microsoft.com/office/drawing/2014/main" id="{72B5C171-DBD6-8FE6-3F43-CA0A84260A08}"/>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2098E505-5805-1AC5-E003-3A2A164AB0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193813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A829622-D25C-C944-8092-70CB9814A72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A829622-D25C-C944-8092-70CB9814A72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D403139C-C50C-2D4B-9544-C09AD5256FC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60" b="1" i="0" u="none" strike="noStrike" kern="1200" cap="none" spc="0" normalizeH="0" baseline="0" noProof="0" dirty="0">
              <a:ln>
                <a:noFill/>
              </a:ln>
              <a:solidFill>
                <a:srgbClr val="FFFFFF"/>
              </a:solidFill>
              <a:effectLst/>
              <a:uLnTx/>
              <a:uFillTx/>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3613D0DF-3240-DF42-AC47-8D51ACAC01B8}"/>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a:defRPr/>
            </a:pPr>
            <a:r>
              <a:rPr lang="en-US" dirty="0">
                <a:solidFill>
                  <a:schemeClr val="bg2"/>
                </a:solidFill>
              </a:rPr>
              <a:t>Making decisions — Month 00, 2022</a:t>
            </a:r>
            <a:endParaRPr lang="en-US" b="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1" name="Text Placeholder 1">
            <a:extLst>
              <a:ext uri="{FF2B5EF4-FFF2-40B4-BE49-F238E27FC236}">
                <a16:creationId xmlns:a16="http://schemas.microsoft.com/office/drawing/2014/main" id="{81005CFA-814E-554D-97F6-3ADE68269C54}"/>
              </a:ext>
            </a:extLst>
          </p:cNvPr>
          <p:cNvSpPr txBox="1">
            <a:spLocks/>
          </p:cNvSpPr>
          <p:nvPr/>
        </p:nvSpPr>
        <p:spPr>
          <a:xfrm>
            <a:off x="342145" y="459462"/>
            <a:ext cx="9203493" cy="87403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ts val="3000"/>
              </a:lnSpc>
              <a:buNone/>
            </a:pPr>
            <a:r>
              <a:rPr lang="en-US" sz="3500" b="1" dirty="0">
                <a:solidFill>
                  <a:srgbClr val="73C0FF"/>
                </a:solidFill>
                <a:latin typeface="Segoe UI" panose="020B0502040204020203" pitchFamily="34" charset="0"/>
                <a:sym typeface="Segoe UI" panose="020B0502040204020203" pitchFamily="34" charset="0"/>
              </a:rPr>
              <a:t>Factors that can influence a decision</a:t>
            </a:r>
            <a:endParaRPr lang="en-US" sz="3500" b="1" dirty="0">
              <a:solidFill>
                <a:srgbClr val="73C0FF"/>
              </a:solidFill>
            </a:endParaRPr>
          </a:p>
        </p:txBody>
      </p:sp>
      <p:sp>
        <p:nvSpPr>
          <p:cNvPr id="27" name="401(k) Retirement Plan Text">
            <a:extLst>
              <a:ext uri="{FF2B5EF4-FFF2-40B4-BE49-F238E27FC236}">
                <a16:creationId xmlns:a16="http://schemas.microsoft.com/office/drawing/2014/main" id="{DA3529C3-E80D-B440-970E-D6C3AA22832F}"/>
              </a:ext>
            </a:extLst>
          </p:cNvPr>
          <p:cNvSpPr/>
          <p:nvPr/>
        </p:nvSpPr>
        <p:spPr>
          <a:xfrm>
            <a:off x="3061533" y="6220933"/>
            <a:ext cx="2562347" cy="992325"/>
          </a:xfrm>
          <a:prstGeom prst="roundRect">
            <a:avLst/>
          </a:prstGeom>
          <a:noFill/>
          <a:ln>
            <a:noFill/>
          </a:ln>
          <a:effectLst/>
        </p:spPr>
        <p:txBody>
          <a:bodyPr lIns="0" tIns="0" rIns="0" bIns="0" rtlCol="0" anchor="ctr" anchorCtr="0"/>
          <a:lstStyle/>
          <a:p>
            <a:pPr marL="230188" indent="-230188" defTabSz="914400">
              <a:spcBef>
                <a:spcPts val="600"/>
              </a:spcBef>
              <a:buSzPct val="100000"/>
              <a:buFont typeface="Courier New" panose="02070309020205020404" pitchFamily="49" charset="0"/>
              <a:buChar char="o"/>
            </a:pPr>
            <a:r>
              <a:rPr lang="en-US" sz="1300" dirty="0">
                <a:solidFill>
                  <a:srgbClr val="FFFFFF"/>
                </a:solidFill>
                <a:latin typeface="Segoe UI" panose="020B0502040204020203" pitchFamily="34" charset="0"/>
                <a:ea typeface="Segoe UI" panose="020B0502040204020203" pitchFamily="34" charset="0"/>
                <a:cs typeface="Segoe UI" panose="020B0502040204020203" pitchFamily="34" charset="0"/>
              </a:rPr>
              <a:t>Your family’s preference</a:t>
            </a:r>
          </a:p>
          <a:p>
            <a:pPr marL="230188" indent="-230188" defTabSz="914400">
              <a:spcBef>
                <a:spcPts val="600"/>
              </a:spcBef>
              <a:buSzPct val="100000"/>
              <a:buFont typeface="Courier New" panose="02070309020205020404" pitchFamily="49" charset="0"/>
              <a:buChar char="o"/>
            </a:pPr>
            <a:r>
              <a:rPr lang="en-US" sz="1300" dirty="0">
                <a:solidFill>
                  <a:srgbClr val="FFFFFF"/>
                </a:solidFill>
                <a:latin typeface="Segoe UI" panose="020B0502040204020203" pitchFamily="34" charset="0"/>
                <a:ea typeface="Segoe UI" panose="020B0502040204020203" pitchFamily="34" charset="0"/>
                <a:cs typeface="Segoe UI" panose="020B0502040204020203" pitchFamily="34" charset="0"/>
              </a:rPr>
              <a:t>Decisions other family members have made</a:t>
            </a:r>
          </a:p>
        </p:txBody>
      </p:sp>
      <p:sp>
        <p:nvSpPr>
          <p:cNvPr id="28" name="Employee Benefits Text">
            <a:extLst>
              <a:ext uri="{FF2B5EF4-FFF2-40B4-BE49-F238E27FC236}">
                <a16:creationId xmlns:a16="http://schemas.microsoft.com/office/drawing/2014/main" id="{B7B5928C-C94D-354B-A5D6-36343C72B0C6}"/>
              </a:ext>
            </a:extLst>
          </p:cNvPr>
          <p:cNvSpPr txBox="1"/>
          <p:nvPr/>
        </p:nvSpPr>
        <p:spPr>
          <a:xfrm>
            <a:off x="9449775" y="6258595"/>
            <a:ext cx="3662799" cy="733926"/>
          </a:xfrm>
          <a:prstGeom prst="rect">
            <a:avLst/>
          </a:prstGeom>
          <a:noFill/>
        </p:spPr>
        <p:txBody>
          <a:bodyPr wrap="square" lIns="0" tIns="0" rIns="0" bIns="0" rtlCol="0" anchor="ctr" anchorCtr="0">
            <a:noAutofit/>
          </a:bodyPr>
          <a:lstStyle/>
          <a:p>
            <a:pPr defTabSz="914400">
              <a:spcBef>
                <a:spcPts val="600"/>
              </a:spcBef>
              <a:buSzPct val="100000"/>
            </a:pPr>
            <a:r>
              <a:rPr lang="en-US" sz="1300" dirty="0">
                <a:solidFill>
                  <a:srgbClr val="FFFFFF"/>
                </a:solidFill>
                <a:latin typeface="Segoe UI" panose="020B0502040204020203" pitchFamily="34" charset="0"/>
                <a:ea typeface="Segoe UI" panose="020B0502040204020203" pitchFamily="34" charset="0"/>
                <a:cs typeface="Segoe UI" panose="020B0502040204020203" pitchFamily="34" charset="0"/>
              </a:rPr>
              <a:t>(Love, anger, frustration, ambivalence, rejection)</a:t>
            </a:r>
          </a:p>
          <a:p>
            <a:pPr marL="230188" indent="-230188" defTabSz="914400">
              <a:spcBef>
                <a:spcPts val="600"/>
              </a:spcBef>
              <a:buSzPct val="100000"/>
              <a:buFont typeface="Courier New" panose="02070309020205020404" pitchFamily="49" charset="0"/>
              <a:buChar char="o"/>
            </a:pPr>
            <a:r>
              <a:rPr lang="en-US" sz="1300" dirty="0">
                <a:solidFill>
                  <a:srgbClr val="FFFFFF"/>
                </a:solidFill>
                <a:latin typeface="Segoe UI" panose="020B0502040204020203" pitchFamily="34" charset="0"/>
                <a:ea typeface="Segoe UI" panose="020B0502040204020203" pitchFamily="34" charset="0"/>
                <a:cs typeface="Segoe UI" panose="020B0502040204020203" pitchFamily="34" charset="0"/>
              </a:rPr>
              <a:t>If you do make a certain decision</a:t>
            </a:r>
          </a:p>
          <a:p>
            <a:pPr marL="230188" indent="-230188" defTabSz="914400">
              <a:spcBef>
                <a:spcPts val="600"/>
              </a:spcBef>
              <a:buSzPct val="100000"/>
              <a:buFont typeface="Courier New" panose="02070309020205020404" pitchFamily="49" charset="0"/>
              <a:buChar char="o"/>
            </a:pPr>
            <a:r>
              <a:rPr lang="en-US" sz="1300" dirty="0">
                <a:solidFill>
                  <a:srgbClr val="FFFFFF"/>
                </a:solidFill>
                <a:latin typeface="Segoe UI" panose="020B0502040204020203" pitchFamily="34" charset="0"/>
                <a:ea typeface="Segoe UI" panose="020B0502040204020203" pitchFamily="34" charset="0"/>
                <a:cs typeface="Segoe UI" panose="020B0502040204020203" pitchFamily="34" charset="0"/>
              </a:rPr>
              <a:t>If you don’t make a certain decision</a:t>
            </a:r>
          </a:p>
        </p:txBody>
      </p:sp>
      <p:sp>
        <p:nvSpPr>
          <p:cNvPr id="29" name="Business Succession Text">
            <a:extLst>
              <a:ext uri="{FF2B5EF4-FFF2-40B4-BE49-F238E27FC236}">
                <a16:creationId xmlns:a16="http://schemas.microsoft.com/office/drawing/2014/main" id="{82EBB34C-5A22-064A-8699-CB314FB8DD5E}"/>
              </a:ext>
            </a:extLst>
          </p:cNvPr>
          <p:cNvSpPr txBox="1"/>
          <p:nvPr/>
        </p:nvSpPr>
        <p:spPr>
          <a:xfrm>
            <a:off x="2375645" y="4414281"/>
            <a:ext cx="2005335" cy="883128"/>
          </a:xfrm>
          <a:prstGeom prst="rect">
            <a:avLst/>
          </a:prstGeom>
          <a:noFill/>
        </p:spPr>
        <p:txBody>
          <a:bodyPr wrap="square" lIns="0" tIns="0" rIns="0" bIns="0" rtlCol="0" anchor="ctr" anchorCtr="0">
            <a:noAutofit/>
          </a:bodyPr>
          <a:lstStyle/>
          <a:p>
            <a:pPr marL="230188" indent="-230188" defTabSz="914400">
              <a:spcBef>
                <a:spcPts val="600"/>
              </a:spcBef>
              <a:buSzPct val="100000"/>
              <a:buFont typeface="Courier New" panose="02070309020205020404" pitchFamily="49" charset="0"/>
              <a:buChar char="o"/>
            </a:pPr>
            <a:r>
              <a:rPr lang="en-US" sz="1300" dirty="0">
                <a:solidFill>
                  <a:srgbClr val="FFFFFF"/>
                </a:solidFill>
                <a:latin typeface="Segoe UI" panose="020B0502040204020203" pitchFamily="34" charset="0"/>
                <a:ea typeface="Segoe UI" panose="020B0502040204020203" pitchFamily="34" charset="0"/>
                <a:cs typeface="Segoe UI" panose="020B0502040204020203" pitchFamily="34" charset="0"/>
              </a:rPr>
              <a:t>What (or how much) you stand to win</a:t>
            </a:r>
          </a:p>
          <a:p>
            <a:pPr marL="230188" indent="-230188" defTabSz="914400">
              <a:spcBef>
                <a:spcPts val="600"/>
              </a:spcBef>
              <a:buSzPct val="100000"/>
              <a:buFont typeface="Courier New" panose="02070309020205020404" pitchFamily="49" charset="0"/>
              <a:buChar char="o"/>
            </a:pPr>
            <a:r>
              <a:rPr lang="en-US" sz="1300" dirty="0">
                <a:solidFill>
                  <a:srgbClr val="FFFFFF"/>
                </a:solidFill>
                <a:latin typeface="Segoe UI" panose="020B0502040204020203" pitchFamily="34" charset="0"/>
                <a:ea typeface="Segoe UI" panose="020B0502040204020203" pitchFamily="34" charset="0"/>
                <a:cs typeface="Segoe UI" panose="020B0502040204020203" pitchFamily="34" charset="0"/>
              </a:rPr>
              <a:t>What (or how much) you stand to lose</a:t>
            </a:r>
          </a:p>
        </p:txBody>
      </p:sp>
      <p:sp>
        <p:nvSpPr>
          <p:cNvPr id="30" name="Accumulation Plans Text">
            <a:extLst>
              <a:ext uri="{FF2B5EF4-FFF2-40B4-BE49-F238E27FC236}">
                <a16:creationId xmlns:a16="http://schemas.microsoft.com/office/drawing/2014/main" id="{9090A623-4B9C-3C4B-8D6F-7BC31FDC61C4}"/>
              </a:ext>
            </a:extLst>
          </p:cNvPr>
          <p:cNvSpPr txBox="1"/>
          <p:nvPr/>
        </p:nvSpPr>
        <p:spPr>
          <a:xfrm>
            <a:off x="4061012" y="2986440"/>
            <a:ext cx="838584" cy="612603"/>
          </a:xfrm>
          <a:prstGeom prst="rect">
            <a:avLst/>
          </a:prstGeom>
          <a:noFill/>
        </p:spPr>
        <p:txBody>
          <a:bodyPr wrap="square" lIns="0" tIns="0" rIns="0" bIns="0" rtlCol="0" anchor="ctr" anchorCtr="0">
            <a:noAutofit/>
          </a:bodyPr>
          <a:lstStyle/>
          <a:p>
            <a:pPr marL="230188" indent="-230188" defTabSz="914400">
              <a:spcBef>
                <a:spcPts val="600"/>
              </a:spcBef>
              <a:buSzPct val="100000"/>
              <a:buFont typeface="Courier New" panose="02070309020205020404" pitchFamily="49" charset="0"/>
              <a:buChar char="o"/>
            </a:pPr>
            <a:r>
              <a:rPr lang="en-US" sz="1300" dirty="0">
                <a:solidFill>
                  <a:srgbClr val="FFFFFF"/>
                </a:solidFill>
                <a:latin typeface="Segoe UI" panose="020B0502040204020203" pitchFamily="34" charset="0"/>
                <a:ea typeface="Segoe UI" panose="020B0502040204020203" pitchFamily="34" charset="0"/>
                <a:cs typeface="Segoe UI" panose="020B0502040204020203" pitchFamily="34" charset="0"/>
              </a:rPr>
              <a:t>Minor</a:t>
            </a:r>
          </a:p>
          <a:p>
            <a:pPr marL="230188" indent="-230188" defTabSz="914400">
              <a:spcBef>
                <a:spcPts val="600"/>
              </a:spcBef>
              <a:buSzPct val="100000"/>
              <a:buFont typeface="Courier New" panose="02070309020205020404" pitchFamily="49" charset="0"/>
              <a:buChar char="o"/>
            </a:pPr>
            <a:r>
              <a:rPr lang="en-US" sz="1300" dirty="0">
                <a:solidFill>
                  <a:srgbClr val="FFFFFF"/>
                </a:solidFill>
                <a:latin typeface="Segoe UI" panose="020B0502040204020203" pitchFamily="34" charset="0"/>
                <a:ea typeface="Segoe UI" panose="020B0502040204020203" pitchFamily="34" charset="0"/>
                <a:cs typeface="Segoe UI" panose="020B0502040204020203" pitchFamily="34" charset="0"/>
              </a:rPr>
              <a:t>Adult</a:t>
            </a:r>
          </a:p>
        </p:txBody>
      </p:sp>
      <p:sp>
        <p:nvSpPr>
          <p:cNvPr id="31" name="Group Individual Insurance Text">
            <a:extLst>
              <a:ext uri="{FF2B5EF4-FFF2-40B4-BE49-F238E27FC236}">
                <a16:creationId xmlns:a16="http://schemas.microsoft.com/office/drawing/2014/main" id="{D5A98413-F381-004F-92CF-E4E23996F479}"/>
              </a:ext>
            </a:extLst>
          </p:cNvPr>
          <p:cNvSpPr txBox="1"/>
          <p:nvPr/>
        </p:nvSpPr>
        <p:spPr>
          <a:xfrm>
            <a:off x="10412921" y="4349627"/>
            <a:ext cx="1583817" cy="933918"/>
          </a:xfrm>
          <a:prstGeom prst="rect">
            <a:avLst/>
          </a:prstGeom>
          <a:noFill/>
        </p:spPr>
        <p:txBody>
          <a:bodyPr wrap="square" lIns="0" tIns="0" rIns="0" bIns="0" rtlCol="0" anchor="ctr" anchorCtr="0">
            <a:noAutofit/>
          </a:bodyPr>
          <a:lstStyle/>
          <a:p>
            <a:pPr defTabSz="914400">
              <a:spcBef>
                <a:spcPts val="1200"/>
              </a:spcBef>
              <a:buSzPct val="100000"/>
            </a:pPr>
            <a:r>
              <a:rPr lang="en-US" sz="1300" dirty="0">
                <a:solidFill>
                  <a:srgbClr val="FFFFFF"/>
                </a:solidFill>
                <a:latin typeface="Segoe UI" panose="020B0502040204020203" pitchFamily="34" charset="0"/>
                <a:ea typeface="Segoe UI" panose="020B0502040204020203" pitchFamily="34" charset="0"/>
                <a:cs typeface="Segoe UI" panose="020B0502040204020203" pitchFamily="34" charset="0"/>
              </a:rPr>
              <a:t>You are accustomed to doing it this way</a:t>
            </a:r>
          </a:p>
        </p:txBody>
      </p:sp>
      <p:sp>
        <p:nvSpPr>
          <p:cNvPr id="32" name="Voluntary Benefits Text">
            <a:extLst>
              <a:ext uri="{FF2B5EF4-FFF2-40B4-BE49-F238E27FC236}">
                <a16:creationId xmlns:a16="http://schemas.microsoft.com/office/drawing/2014/main" id="{49818AD1-94A8-2147-84E8-539622D23E09}"/>
              </a:ext>
            </a:extLst>
          </p:cNvPr>
          <p:cNvSpPr txBox="1"/>
          <p:nvPr/>
        </p:nvSpPr>
        <p:spPr>
          <a:xfrm>
            <a:off x="9732909" y="2842016"/>
            <a:ext cx="2538440" cy="933918"/>
          </a:xfrm>
          <a:prstGeom prst="rect">
            <a:avLst/>
          </a:prstGeom>
          <a:noFill/>
        </p:spPr>
        <p:txBody>
          <a:bodyPr wrap="square" lIns="0" tIns="0" rIns="0" bIns="0" rtlCol="0" anchor="ctr" anchorCtr="0">
            <a:noAutofit/>
          </a:bodyPr>
          <a:lstStyle/>
          <a:p>
            <a:pPr marL="230188" indent="-230188" defTabSz="914400">
              <a:spcBef>
                <a:spcPts val="600"/>
              </a:spcBef>
              <a:buSzPct val="100000"/>
              <a:buFont typeface="Courier New" panose="02070309020205020404" pitchFamily="49" charset="0"/>
              <a:buChar char="o"/>
            </a:pPr>
            <a:r>
              <a:rPr lang="en-US" sz="1300" dirty="0">
                <a:solidFill>
                  <a:srgbClr val="FFFFFF"/>
                </a:solidFill>
                <a:latin typeface="Segoe UI" panose="020B0502040204020203" pitchFamily="34" charset="0"/>
                <a:ea typeface="Segoe UI" panose="020B0502040204020203" pitchFamily="34" charset="0"/>
                <a:cs typeface="Segoe UI" panose="020B0502040204020203" pitchFamily="34" charset="0"/>
              </a:rPr>
              <a:t>People you know</a:t>
            </a:r>
          </a:p>
          <a:p>
            <a:pPr marL="230188" indent="-230188" defTabSz="914400">
              <a:spcBef>
                <a:spcPts val="600"/>
              </a:spcBef>
              <a:buSzPct val="100000"/>
              <a:buFont typeface="Courier New" panose="02070309020205020404" pitchFamily="49" charset="0"/>
              <a:buChar char="o"/>
            </a:pPr>
            <a:r>
              <a:rPr lang="en-US" sz="1300" dirty="0">
                <a:solidFill>
                  <a:srgbClr val="FFFFFF"/>
                </a:solidFill>
                <a:latin typeface="Segoe UI" panose="020B0502040204020203" pitchFamily="34" charset="0"/>
                <a:ea typeface="Segoe UI" panose="020B0502040204020203" pitchFamily="34" charset="0"/>
                <a:cs typeface="Segoe UI" panose="020B0502040204020203" pitchFamily="34" charset="0"/>
              </a:rPr>
              <a:t>Pressure for positive or negative behaviors</a:t>
            </a:r>
          </a:p>
        </p:txBody>
      </p:sp>
      <p:sp>
        <p:nvSpPr>
          <p:cNvPr id="33" name="Key Person Retention Text">
            <a:extLst>
              <a:ext uri="{FF2B5EF4-FFF2-40B4-BE49-F238E27FC236}">
                <a16:creationId xmlns:a16="http://schemas.microsoft.com/office/drawing/2014/main" id="{B8573CCD-DD7F-844D-A8B5-DB074514120E}"/>
              </a:ext>
            </a:extLst>
          </p:cNvPr>
          <p:cNvSpPr txBox="1"/>
          <p:nvPr/>
        </p:nvSpPr>
        <p:spPr>
          <a:xfrm>
            <a:off x="6084729" y="1364063"/>
            <a:ext cx="2445366" cy="469977"/>
          </a:xfrm>
          <a:prstGeom prst="rect">
            <a:avLst/>
          </a:prstGeom>
          <a:noFill/>
        </p:spPr>
        <p:txBody>
          <a:bodyPr wrap="square" lIns="0" tIns="0" rIns="0" bIns="0" rtlCol="0" anchor="t" anchorCtr="0">
            <a:noAutofit/>
          </a:bodyPr>
          <a:lstStyle/>
          <a:p>
            <a:pPr algn="ctr" defTabSz="914400">
              <a:spcBef>
                <a:spcPts val="1200"/>
              </a:spcBef>
              <a:buSzPct val="100000"/>
            </a:pPr>
            <a:r>
              <a:rPr lang="en-US" sz="1300" dirty="0">
                <a:solidFill>
                  <a:srgbClr val="FFFFFF"/>
                </a:solidFill>
                <a:latin typeface="Segoe UI" panose="020B0502040204020203" pitchFamily="34" charset="0"/>
                <a:ea typeface="Segoe UI" panose="020B0502040204020203" pitchFamily="34" charset="0"/>
                <a:cs typeface="Segoe UI" panose="020B0502040204020203" pitchFamily="34" charset="0"/>
              </a:rPr>
              <a:t>What is important to your family, others in your culture?</a:t>
            </a:r>
          </a:p>
        </p:txBody>
      </p:sp>
      <p:grpSp>
        <p:nvGrpSpPr>
          <p:cNvPr id="12" name="Group 11">
            <a:extLst>
              <a:ext uri="{FF2B5EF4-FFF2-40B4-BE49-F238E27FC236}">
                <a16:creationId xmlns:a16="http://schemas.microsoft.com/office/drawing/2014/main" id="{0E3931FF-1291-E048-A2F0-98AAC9BBC211}"/>
              </a:ext>
            </a:extLst>
          </p:cNvPr>
          <p:cNvGrpSpPr>
            <a:grpSpLocks noChangeAspect="1"/>
          </p:cNvGrpSpPr>
          <p:nvPr/>
        </p:nvGrpSpPr>
        <p:grpSpPr>
          <a:xfrm>
            <a:off x="4530180" y="1946275"/>
            <a:ext cx="5594713" cy="5220479"/>
            <a:chOff x="2753365" y="1241962"/>
            <a:chExt cx="6164677" cy="5789084"/>
          </a:xfrm>
        </p:grpSpPr>
        <p:cxnSp>
          <p:nvCxnSpPr>
            <p:cNvPr id="14" name="Straight Connector 13">
              <a:extLst>
                <a:ext uri="{FF2B5EF4-FFF2-40B4-BE49-F238E27FC236}">
                  <a16:creationId xmlns:a16="http://schemas.microsoft.com/office/drawing/2014/main" id="{A1A724A5-FEFA-6B49-A38C-8266E1031B8B}"/>
                </a:ext>
              </a:extLst>
            </p:cNvPr>
            <p:cNvCxnSpPr>
              <a:cxnSpLocks/>
              <a:stCxn id="20" idx="4"/>
            </p:cNvCxnSpPr>
            <p:nvPr/>
          </p:nvCxnSpPr>
          <p:spPr>
            <a:xfrm>
              <a:off x="5820097" y="2438476"/>
              <a:ext cx="0" cy="803677"/>
            </a:xfrm>
            <a:prstGeom prst="line">
              <a:avLst/>
            </a:prstGeom>
            <a:noFill/>
            <a:ln w="12700" cap="rnd" cmpd="sng" algn="ctr">
              <a:solidFill>
                <a:schemeClr val="bg2"/>
              </a:solidFill>
              <a:prstDash val="solid"/>
            </a:ln>
            <a:effectLst/>
          </p:spPr>
        </p:cxnSp>
        <p:sp>
          <p:nvSpPr>
            <p:cNvPr id="19" name="Small Business Strategies">
              <a:extLst>
                <a:ext uri="{FF2B5EF4-FFF2-40B4-BE49-F238E27FC236}">
                  <a16:creationId xmlns:a16="http://schemas.microsoft.com/office/drawing/2014/main" id="{F0050E92-A39B-364D-9D26-ED4F011595B7}"/>
                </a:ext>
              </a:extLst>
            </p:cNvPr>
            <p:cNvSpPr/>
            <p:nvPr/>
          </p:nvSpPr>
          <p:spPr>
            <a:xfrm>
              <a:off x="4515678" y="3066467"/>
              <a:ext cx="2619643" cy="2636387"/>
            </a:xfrm>
            <a:prstGeom prst="ellipse">
              <a:avLst/>
            </a:prstGeom>
            <a:solidFill>
              <a:srgbClr val="FFFFFF"/>
            </a:solidFill>
            <a:ln w="12700">
              <a:noFill/>
            </a:ln>
            <a:effectLst/>
          </p:spPr>
          <p:txBody>
            <a:bodyPr rtlCol="0" anchor="ctr"/>
            <a:lstStyle/>
            <a:p>
              <a:pPr algn="ctr" defTabSz="914400">
                <a:defRPr/>
              </a:pPr>
              <a:endParaRPr lang="en-US" sz="2400" kern="0"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Key Person Retention">
              <a:hlinkClick r:id="" action="ppaction://noaction" highlightClick="1"/>
              <a:hlinkHover r:id="rId6" action="ppaction://hlinksldjump" highlightClick="1"/>
              <a:extLst>
                <a:ext uri="{FF2B5EF4-FFF2-40B4-BE49-F238E27FC236}">
                  <a16:creationId xmlns:a16="http://schemas.microsoft.com/office/drawing/2014/main" id="{86AC45E6-F0DB-C040-AADF-CF27CD46CD11}"/>
                </a:ext>
              </a:extLst>
            </p:cNvPr>
            <p:cNvSpPr/>
            <p:nvPr/>
          </p:nvSpPr>
          <p:spPr>
            <a:xfrm>
              <a:off x="5225737" y="1241962"/>
              <a:ext cx="1188720" cy="1196514"/>
            </a:xfrm>
            <a:prstGeom prst="ellipse">
              <a:avLst/>
            </a:prstGeom>
            <a:solidFill>
              <a:srgbClr val="3369FF"/>
            </a:solidFill>
            <a:ln>
              <a:noFill/>
            </a:ln>
            <a:effectLst/>
          </p:spPr>
          <p:txBody>
            <a:bodyPr lIns="0" tIns="0" rIns="0" bIns="0" rtlCol="0" anchor="ctr"/>
            <a:lstStyle/>
            <a:p>
              <a:pPr algn="ctr" defTabSz="914400">
                <a:defRPr/>
              </a:pPr>
              <a:r>
                <a:rPr lang="en-US" sz="1000" b="1" kern="0" dirty="0">
                  <a:solidFill>
                    <a:srgbClr val="FFFFFF"/>
                  </a:solidFill>
                  <a:latin typeface="Segoe UI" panose="020B0502040204020203" pitchFamily="34" charset="0"/>
                  <a:ea typeface="Segoe UI" panose="020B0502040204020203" pitchFamily="34" charset="0"/>
                  <a:cs typeface="Segoe UI" panose="020B0502040204020203" pitchFamily="34" charset="0"/>
                </a:rPr>
                <a:t>Value</a:t>
              </a:r>
            </a:p>
          </p:txBody>
        </p:sp>
        <p:sp>
          <p:nvSpPr>
            <p:cNvPr id="21" name="Voluntary Benefits">
              <a:extLst>
                <a:ext uri="{FF2B5EF4-FFF2-40B4-BE49-F238E27FC236}">
                  <a16:creationId xmlns:a16="http://schemas.microsoft.com/office/drawing/2014/main" id="{A8596E23-602C-BE48-BCF8-6D36E730781F}"/>
                </a:ext>
              </a:extLst>
            </p:cNvPr>
            <p:cNvSpPr/>
            <p:nvPr/>
          </p:nvSpPr>
          <p:spPr>
            <a:xfrm>
              <a:off x="6972325" y="2058926"/>
              <a:ext cx="1188720" cy="1196514"/>
            </a:xfrm>
            <a:prstGeom prst="ellipse">
              <a:avLst/>
            </a:prstGeom>
            <a:solidFill>
              <a:srgbClr val="3369FF"/>
            </a:solidFill>
            <a:ln>
              <a:noFill/>
            </a:ln>
            <a:effectLst/>
          </p:spPr>
          <p:txBody>
            <a:bodyPr lIns="0" tIns="0" rIns="0" bIns="0" rtlCol="0" anchor="ctr"/>
            <a:lstStyle/>
            <a:p>
              <a:pPr algn="ctr" defTabSz="914400">
                <a:defRPr/>
              </a:pPr>
              <a:r>
                <a:rPr lang="en-US" sz="1000" b="1" kern="0" dirty="0">
                  <a:solidFill>
                    <a:srgbClr val="FFFFFF"/>
                  </a:solidFill>
                  <a:latin typeface="Segoe UI" panose="020B0502040204020203" pitchFamily="34" charset="0"/>
                  <a:ea typeface="Segoe UI" panose="020B0502040204020203" pitchFamily="34" charset="0"/>
                  <a:cs typeface="Segoe UI" panose="020B0502040204020203" pitchFamily="34" charset="0"/>
                </a:rPr>
                <a:t>Peers</a:t>
              </a:r>
            </a:p>
          </p:txBody>
        </p:sp>
        <p:sp>
          <p:nvSpPr>
            <p:cNvPr id="22" name="Group Individual Insurance">
              <a:extLst>
                <a:ext uri="{FF2B5EF4-FFF2-40B4-BE49-F238E27FC236}">
                  <a16:creationId xmlns:a16="http://schemas.microsoft.com/office/drawing/2014/main" id="{E07FEC35-8C57-3F42-8ED7-D247A7A6ABCD}"/>
                </a:ext>
              </a:extLst>
            </p:cNvPr>
            <p:cNvSpPr/>
            <p:nvPr/>
          </p:nvSpPr>
          <p:spPr>
            <a:xfrm>
              <a:off x="7729127" y="3818001"/>
              <a:ext cx="1188915" cy="1196514"/>
            </a:xfrm>
            <a:prstGeom prst="ellipse">
              <a:avLst/>
            </a:prstGeom>
            <a:solidFill>
              <a:srgbClr val="3369FF"/>
            </a:solidFill>
            <a:ln>
              <a:noFill/>
            </a:ln>
            <a:effectLst/>
          </p:spPr>
          <p:txBody>
            <a:bodyPr lIns="0" tIns="0" rIns="0" bIns="0" rtlCol="0" anchor="ctr"/>
            <a:lstStyle/>
            <a:p>
              <a:pPr algn="ctr" defTabSz="914400">
                <a:defRPr/>
              </a:pPr>
              <a:r>
                <a:rPr lang="en-US" sz="1000" b="1" kern="0" dirty="0">
                  <a:solidFill>
                    <a:srgbClr val="FFFFFF"/>
                  </a:solidFill>
                  <a:latin typeface="Segoe UI" panose="020B0502040204020203" pitchFamily="34" charset="0"/>
                  <a:ea typeface="Segoe UI" panose="020B0502040204020203" pitchFamily="34" charset="0"/>
                  <a:cs typeface="Segoe UI" panose="020B0502040204020203" pitchFamily="34" charset="0"/>
                </a:rPr>
                <a:t>Habits</a:t>
              </a:r>
            </a:p>
          </p:txBody>
        </p:sp>
        <p:sp>
          <p:nvSpPr>
            <p:cNvPr id="23" name="Accumulation Plans">
              <a:extLst>
                <a:ext uri="{FF2B5EF4-FFF2-40B4-BE49-F238E27FC236}">
                  <a16:creationId xmlns:a16="http://schemas.microsoft.com/office/drawing/2014/main" id="{7FEB380A-616C-094B-838F-8A7D6D9C9DF7}"/>
                </a:ext>
              </a:extLst>
            </p:cNvPr>
            <p:cNvSpPr/>
            <p:nvPr/>
          </p:nvSpPr>
          <p:spPr>
            <a:xfrm>
              <a:off x="3489747" y="2069106"/>
              <a:ext cx="1188720" cy="1196514"/>
            </a:xfrm>
            <a:prstGeom prst="ellipse">
              <a:avLst/>
            </a:prstGeom>
            <a:solidFill>
              <a:srgbClr val="3369FF"/>
            </a:solidFill>
            <a:ln>
              <a:noFill/>
            </a:ln>
            <a:effectLst/>
          </p:spPr>
          <p:txBody>
            <a:bodyPr wrap="none" lIns="0" tIns="0" rIns="0" bIns="0" rtlCol="0" anchor="ctr"/>
            <a:lstStyle/>
            <a:p>
              <a:pPr algn="ctr" defTabSz="914400">
                <a:defRPr/>
              </a:pPr>
              <a:r>
                <a:rPr lang="en-US" sz="1000" b="1" kern="0" spc="-10" dirty="0">
                  <a:solidFill>
                    <a:srgbClr val="FFFFFF"/>
                  </a:solidFill>
                  <a:latin typeface="Segoe UI" panose="020B0502040204020203" pitchFamily="34" charset="0"/>
                  <a:ea typeface="Segoe UI" panose="020B0502040204020203" pitchFamily="34" charset="0"/>
                  <a:cs typeface="Segoe UI" panose="020B0502040204020203" pitchFamily="34" charset="0"/>
                </a:rPr>
                <a:t>Age</a:t>
              </a:r>
            </a:p>
          </p:txBody>
        </p:sp>
        <p:sp>
          <p:nvSpPr>
            <p:cNvPr id="24" name="Business Succession">
              <a:extLst>
                <a:ext uri="{FF2B5EF4-FFF2-40B4-BE49-F238E27FC236}">
                  <a16:creationId xmlns:a16="http://schemas.microsoft.com/office/drawing/2014/main" id="{75FB539F-725E-A54F-90CE-004444F02270}"/>
                </a:ext>
              </a:extLst>
            </p:cNvPr>
            <p:cNvSpPr/>
            <p:nvPr/>
          </p:nvSpPr>
          <p:spPr>
            <a:xfrm>
              <a:off x="2753365" y="3811289"/>
              <a:ext cx="1188720" cy="1196514"/>
            </a:xfrm>
            <a:prstGeom prst="ellipse">
              <a:avLst/>
            </a:prstGeom>
            <a:solidFill>
              <a:srgbClr val="3369FF"/>
            </a:solidFill>
            <a:ln>
              <a:noFill/>
            </a:ln>
            <a:effectLst/>
          </p:spPr>
          <p:txBody>
            <a:bodyPr lIns="0" tIns="0" rIns="0" bIns="0" rtlCol="0" anchor="ctr"/>
            <a:lstStyle/>
            <a:p>
              <a:pPr algn="ctr" defTabSz="914400">
                <a:defRPr/>
              </a:pPr>
              <a:r>
                <a:rPr lang="en-US" sz="1000" b="1" kern="0" spc="-10" dirty="0">
                  <a:solidFill>
                    <a:srgbClr val="FFFFFF"/>
                  </a:solidFill>
                  <a:latin typeface="Segoe UI" panose="020B0502040204020203" pitchFamily="34" charset="0"/>
                  <a:ea typeface="Segoe UI" panose="020B0502040204020203" pitchFamily="34" charset="0"/>
                  <a:cs typeface="Segoe UI" panose="020B0502040204020203" pitchFamily="34" charset="0"/>
                </a:rPr>
                <a:t>Risks and </a:t>
              </a:r>
              <a:r>
                <a:rPr lang="en-US" sz="1000" b="1" kern="0" spc="-40" dirty="0">
                  <a:solidFill>
                    <a:srgbClr val="FFFFFF"/>
                  </a:solidFill>
                  <a:latin typeface="Segoe UI" panose="020B0502040204020203" pitchFamily="34" charset="0"/>
                  <a:ea typeface="Segoe UI" panose="020B0502040204020203" pitchFamily="34" charset="0"/>
                  <a:cs typeface="Segoe UI" panose="020B0502040204020203" pitchFamily="34" charset="0"/>
                </a:rPr>
                <a:t>consequences</a:t>
              </a:r>
            </a:p>
          </p:txBody>
        </p:sp>
        <p:sp>
          <p:nvSpPr>
            <p:cNvPr id="25" name="Employee Benefits">
              <a:extLst>
                <a:ext uri="{FF2B5EF4-FFF2-40B4-BE49-F238E27FC236}">
                  <a16:creationId xmlns:a16="http://schemas.microsoft.com/office/drawing/2014/main" id="{14FFCA43-401E-344C-9A4E-4EF31218952A}"/>
                </a:ext>
              </a:extLst>
            </p:cNvPr>
            <p:cNvSpPr/>
            <p:nvPr/>
          </p:nvSpPr>
          <p:spPr>
            <a:xfrm>
              <a:off x="3791850" y="5813935"/>
              <a:ext cx="1188720" cy="1196514"/>
            </a:xfrm>
            <a:prstGeom prst="ellipse">
              <a:avLst/>
            </a:prstGeom>
            <a:solidFill>
              <a:srgbClr val="3369FF"/>
            </a:solidFill>
            <a:ln>
              <a:noFill/>
            </a:ln>
            <a:effectLst/>
          </p:spPr>
          <p:txBody>
            <a:bodyPr lIns="0" tIns="0" rIns="0" bIns="0" rtlCol="0" anchor="ctr"/>
            <a:lstStyle/>
            <a:p>
              <a:pPr algn="ctr" defTabSz="914400">
                <a:defRPr/>
              </a:pPr>
              <a:r>
                <a:rPr lang="en-US" sz="1000" b="1" kern="0" dirty="0">
                  <a:solidFill>
                    <a:srgbClr val="FFFFFF"/>
                  </a:solidFill>
                  <a:latin typeface="Segoe UI" panose="020B0502040204020203" pitchFamily="34" charset="0"/>
                  <a:ea typeface="Segoe UI" panose="020B0502040204020203" pitchFamily="34" charset="0"/>
                  <a:cs typeface="Segoe UI" panose="020B0502040204020203" pitchFamily="34" charset="0"/>
                </a:rPr>
                <a:t>Family</a:t>
              </a:r>
            </a:p>
          </p:txBody>
        </p:sp>
        <p:sp>
          <p:nvSpPr>
            <p:cNvPr id="26" name="401(k) Retirement Plan">
              <a:extLst>
                <a:ext uri="{FF2B5EF4-FFF2-40B4-BE49-F238E27FC236}">
                  <a16:creationId xmlns:a16="http://schemas.microsoft.com/office/drawing/2014/main" id="{8BC6B00C-CB45-F14F-957D-802ECA368BA7}"/>
                </a:ext>
              </a:extLst>
            </p:cNvPr>
            <p:cNvSpPr/>
            <p:nvPr/>
          </p:nvSpPr>
          <p:spPr>
            <a:xfrm>
              <a:off x="6652647" y="5834532"/>
              <a:ext cx="1188720" cy="1196514"/>
            </a:xfrm>
            <a:prstGeom prst="ellipse">
              <a:avLst/>
            </a:prstGeom>
            <a:solidFill>
              <a:srgbClr val="3369FF"/>
            </a:solidFill>
            <a:ln>
              <a:noFill/>
            </a:ln>
            <a:effectLst/>
          </p:spPr>
          <p:txBody>
            <a:bodyPr lIns="0" tIns="0" rIns="0" bIns="0" rtlCol="0" anchor="ctr"/>
            <a:lstStyle/>
            <a:p>
              <a:pPr algn="ctr" defTabSz="914400">
                <a:defRPr/>
              </a:pPr>
              <a:r>
                <a:rPr lang="en-US" sz="1000" b="1" kern="0" dirty="0">
                  <a:solidFill>
                    <a:srgbClr val="FFFFFF"/>
                  </a:solidFill>
                  <a:latin typeface="Segoe UI" panose="020B0502040204020203" pitchFamily="34" charset="0"/>
                  <a:ea typeface="Segoe UI" panose="020B0502040204020203" pitchFamily="34" charset="0"/>
                  <a:cs typeface="Segoe UI" panose="020B0502040204020203" pitchFamily="34" charset="0"/>
                </a:rPr>
                <a:t>Feelings</a:t>
              </a:r>
              <a:endParaRPr lang="en-US" sz="600" kern="0"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40" name="Straight Connector 39">
              <a:extLst>
                <a:ext uri="{FF2B5EF4-FFF2-40B4-BE49-F238E27FC236}">
                  <a16:creationId xmlns:a16="http://schemas.microsoft.com/office/drawing/2014/main" id="{2F6C283A-1EC7-C044-8A07-DA60EC901494}"/>
                </a:ext>
              </a:extLst>
            </p:cNvPr>
            <p:cNvCxnSpPr>
              <a:cxnSpLocks/>
              <a:endCxn id="26" idx="1"/>
            </p:cNvCxnSpPr>
            <p:nvPr/>
          </p:nvCxnSpPr>
          <p:spPr>
            <a:xfrm>
              <a:off x="6518426" y="5528538"/>
              <a:ext cx="308305" cy="481219"/>
            </a:xfrm>
            <a:prstGeom prst="line">
              <a:avLst/>
            </a:prstGeom>
            <a:noFill/>
            <a:ln w="12700" cap="rnd" cmpd="sng" algn="ctr">
              <a:solidFill>
                <a:schemeClr val="bg2"/>
              </a:solidFill>
              <a:prstDash val="solid"/>
            </a:ln>
            <a:effectLst/>
          </p:spPr>
        </p:cxnSp>
        <p:cxnSp>
          <p:nvCxnSpPr>
            <p:cNvPr id="43" name="Straight Connector 42">
              <a:extLst>
                <a:ext uri="{FF2B5EF4-FFF2-40B4-BE49-F238E27FC236}">
                  <a16:creationId xmlns:a16="http://schemas.microsoft.com/office/drawing/2014/main" id="{30CE3C9E-78F0-8340-A2C2-B5BB76F1B5AF}"/>
                </a:ext>
              </a:extLst>
            </p:cNvPr>
            <p:cNvCxnSpPr>
              <a:cxnSpLocks/>
              <a:endCxn id="25" idx="7"/>
            </p:cNvCxnSpPr>
            <p:nvPr/>
          </p:nvCxnSpPr>
          <p:spPr>
            <a:xfrm flipH="1">
              <a:off x="4806485" y="5516732"/>
              <a:ext cx="370779" cy="472429"/>
            </a:xfrm>
            <a:prstGeom prst="line">
              <a:avLst/>
            </a:prstGeom>
            <a:noFill/>
            <a:ln w="12700" cap="rnd" cmpd="sng" algn="ctr">
              <a:solidFill>
                <a:schemeClr val="bg2"/>
              </a:solidFill>
              <a:prstDash val="solid"/>
            </a:ln>
            <a:effectLst/>
          </p:spPr>
        </p:cxnSp>
        <p:cxnSp>
          <p:nvCxnSpPr>
            <p:cNvPr id="46" name="Straight Connector 45">
              <a:extLst>
                <a:ext uri="{FF2B5EF4-FFF2-40B4-BE49-F238E27FC236}">
                  <a16:creationId xmlns:a16="http://schemas.microsoft.com/office/drawing/2014/main" id="{9B61CA98-F0B6-DC46-B229-DC627695BCCD}"/>
                </a:ext>
              </a:extLst>
            </p:cNvPr>
            <p:cNvCxnSpPr>
              <a:cxnSpLocks/>
            </p:cNvCxnSpPr>
            <p:nvPr/>
          </p:nvCxnSpPr>
          <p:spPr>
            <a:xfrm flipH="1">
              <a:off x="6873051" y="4389574"/>
              <a:ext cx="856076" cy="5386"/>
            </a:xfrm>
            <a:prstGeom prst="line">
              <a:avLst/>
            </a:prstGeom>
            <a:noFill/>
            <a:ln w="12700" cap="rnd" cmpd="sng" algn="ctr">
              <a:solidFill>
                <a:schemeClr val="bg2"/>
              </a:solidFill>
              <a:prstDash val="solid"/>
            </a:ln>
            <a:effectLst/>
          </p:spPr>
        </p:cxnSp>
        <p:cxnSp>
          <p:nvCxnSpPr>
            <p:cNvPr id="49" name="Straight Connector 48">
              <a:extLst>
                <a:ext uri="{FF2B5EF4-FFF2-40B4-BE49-F238E27FC236}">
                  <a16:creationId xmlns:a16="http://schemas.microsoft.com/office/drawing/2014/main" id="{751C507F-9E5C-AE42-86DB-92792227BE15}"/>
                </a:ext>
              </a:extLst>
            </p:cNvPr>
            <p:cNvCxnSpPr>
              <a:cxnSpLocks/>
            </p:cNvCxnSpPr>
            <p:nvPr/>
          </p:nvCxnSpPr>
          <p:spPr>
            <a:xfrm flipH="1">
              <a:off x="3938768" y="4389574"/>
              <a:ext cx="856076" cy="5386"/>
            </a:xfrm>
            <a:prstGeom prst="line">
              <a:avLst/>
            </a:prstGeom>
            <a:noFill/>
            <a:ln w="12700" cap="rnd" cmpd="sng" algn="ctr">
              <a:solidFill>
                <a:schemeClr val="bg2"/>
              </a:solidFill>
              <a:prstDash val="solid"/>
            </a:ln>
            <a:effectLst/>
          </p:spPr>
        </p:cxnSp>
        <p:cxnSp>
          <p:nvCxnSpPr>
            <p:cNvPr id="50" name="Straight Connector 49">
              <a:extLst>
                <a:ext uri="{FF2B5EF4-FFF2-40B4-BE49-F238E27FC236}">
                  <a16:creationId xmlns:a16="http://schemas.microsoft.com/office/drawing/2014/main" id="{0BB043B3-10F0-3647-B646-F43ACA7C536C}"/>
                </a:ext>
              </a:extLst>
            </p:cNvPr>
            <p:cNvCxnSpPr>
              <a:cxnSpLocks/>
              <a:stCxn id="21" idx="3"/>
            </p:cNvCxnSpPr>
            <p:nvPr/>
          </p:nvCxnSpPr>
          <p:spPr>
            <a:xfrm flipH="1">
              <a:off x="6459848" y="3080215"/>
              <a:ext cx="686561" cy="711103"/>
            </a:xfrm>
            <a:prstGeom prst="line">
              <a:avLst/>
            </a:prstGeom>
            <a:noFill/>
            <a:ln w="12700" cap="rnd" cmpd="sng" algn="ctr">
              <a:solidFill>
                <a:schemeClr val="bg2"/>
              </a:solidFill>
              <a:prstDash val="solid"/>
            </a:ln>
            <a:effectLst/>
          </p:spPr>
        </p:cxnSp>
        <p:cxnSp>
          <p:nvCxnSpPr>
            <p:cNvPr id="59" name="Straight Connector 58">
              <a:extLst>
                <a:ext uri="{FF2B5EF4-FFF2-40B4-BE49-F238E27FC236}">
                  <a16:creationId xmlns:a16="http://schemas.microsoft.com/office/drawing/2014/main" id="{72B900A2-D767-DA40-85B0-F63709A53974}"/>
                </a:ext>
              </a:extLst>
            </p:cNvPr>
            <p:cNvCxnSpPr>
              <a:cxnSpLocks/>
              <a:stCxn id="23" idx="5"/>
              <a:endCxn id="19" idx="1"/>
            </p:cNvCxnSpPr>
            <p:nvPr/>
          </p:nvCxnSpPr>
          <p:spPr>
            <a:xfrm>
              <a:off x="4504383" y="3090394"/>
              <a:ext cx="394933" cy="362163"/>
            </a:xfrm>
            <a:prstGeom prst="line">
              <a:avLst/>
            </a:prstGeom>
            <a:noFill/>
            <a:ln w="12700" cap="rnd" cmpd="sng" algn="ctr">
              <a:solidFill>
                <a:schemeClr val="bg2"/>
              </a:solidFill>
              <a:prstDash val="solid"/>
            </a:ln>
            <a:effectLst/>
          </p:spPr>
        </p:cxnSp>
      </p:grpSp>
      <p:sp>
        <p:nvSpPr>
          <p:cNvPr id="34" name="TextBox 33">
            <a:extLst>
              <a:ext uri="{FF2B5EF4-FFF2-40B4-BE49-F238E27FC236}">
                <a16:creationId xmlns:a16="http://schemas.microsoft.com/office/drawing/2014/main" id="{1209ABEC-0770-B142-828E-22AC2A0621EC}"/>
              </a:ext>
            </a:extLst>
          </p:cNvPr>
          <p:cNvSpPr txBox="1"/>
          <p:nvPr/>
        </p:nvSpPr>
        <p:spPr>
          <a:xfrm>
            <a:off x="6129554" y="4440285"/>
            <a:ext cx="237744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577"/>
                </a:solidFill>
                <a:effectLst/>
                <a:uLnTx/>
                <a:uFillTx/>
                <a:latin typeface="Segoe UI" panose="020B0502040204020203" pitchFamily="34" charset="0"/>
                <a:ea typeface="+mn-ea"/>
                <a:cs typeface="Segoe UI" panose="020B0502040204020203" pitchFamily="34" charset="0"/>
                <a:sym typeface="Segoe UI" panose="020B0502040204020203" pitchFamily="34" charset="0"/>
              </a:rPr>
              <a:t>Factors</a:t>
            </a:r>
            <a:br>
              <a:rPr kumimoji="0" lang="en-US" sz="2000" b="1" i="0" u="none" strike="noStrike" kern="1200" cap="none" spc="0" normalizeH="0" baseline="0" noProof="0" dirty="0">
                <a:ln>
                  <a:noFill/>
                </a:ln>
                <a:solidFill>
                  <a:srgbClr val="002577"/>
                </a:solidFill>
                <a:effectLst/>
                <a:uLnTx/>
                <a:uFillTx/>
                <a:latin typeface="Segoe UI" panose="020B0502040204020203" pitchFamily="34" charset="0"/>
                <a:ea typeface="+mn-ea"/>
                <a:cs typeface="Segoe UI" panose="020B0502040204020203" pitchFamily="34" charset="0"/>
                <a:sym typeface="Segoe UI" panose="020B0502040204020203" pitchFamily="34" charset="0"/>
              </a:rPr>
            </a:br>
            <a:r>
              <a:rPr kumimoji="0" lang="en-US" sz="2000" b="1" i="0" u="none" strike="noStrike" kern="1200" cap="none" spc="0" normalizeH="0" baseline="0" noProof="0" dirty="0">
                <a:ln>
                  <a:noFill/>
                </a:ln>
                <a:solidFill>
                  <a:srgbClr val="002577"/>
                </a:solidFill>
                <a:effectLst/>
                <a:uLnTx/>
                <a:uFillTx/>
                <a:latin typeface="Segoe UI" panose="020B0502040204020203" pitchFamily="34" charset="0"/>
                <a:ea typeface="+mn-ea"/>
                <a:cs typeface="Segoe UI" panose="020B0502040204020203" pitchFamily="34" charset="0"/>
                <a:sym typeface="Segoe UI" panose="020B0502040204020203" pitchFamily="34" charset="0"/>
              </a:rPr>
              <a:t>of decisions</a:t>
            </a:r>
          </a:p>
        </p:txBody>
      </p:sp>
      <p:grpSp>
        <p:nvGrpSpPr>
          <p:cNvPr id="4" name="Group 3">
            <a:extLst>
              <a:ext uri="{FF2B5EF4-FFF2-40B4-BE49-F238E27FC236}">
                <a16:creationId xmlns:a16="http://schemas.microsoft.com/office/drawing/2014/main" id="{AE5B052C-53BB-8F17-6CD9-409CD8021D18}"/>
              </a:ext>
            </a:extLst>
          </p:cNvPr>
          <p:cNvGrpSpPr/>
          <p:nvPr/>
        </p:nvGrpSpPr>
        <p:grpSpPr>
          <a:xfrm>
            <a:off x="12762742" y="274837"/>
            <a:ext cx="1452485" cy="677176"/>
            <a:chOff x="12762742" y="274837"/>
            <a:chExt cx="1452485" cy="677176"/>
          </a:xfrm>
        </p:grpSpPr>
        <p:pic>
          <p:nvPicPr>
            <p:cNvPr id="5" name="Graphic 4">
              <a:extLst>
                <a:ext uri="{FF2B5EF4-FFF2-40B4-BE49-F238E27FC236}">
                  <a16:creationId xmlns:a16="http://schemas.microsoft.com/office/drawing/2014/main" id="{B5450C2A-ED2D-8C8D-8848-2A4B514535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8" name="Text Placeholder 2">
              <a:extLst>
                <a:ext uri="{FF2B5EF4-FFF2-40B4-BE49-F238E27FC236}">
                  <a16:creationId xmlns:a16="http://schemas.microsoft.com/office/drawing/2014/main" id="{01550578-A53C-2C8C-7F9E-140AB81D1D5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t>Making</a:t>
              </a:r>
            </a:p>
            <a:p>
              <a:pPr>
                <a:lnSpc>
                  <a:spcPts val="1300"/>
                </a:lnSpc>
                <a:spcBef>
                  <a:spcPts val="0"/>
                </a:spcBef>
              </a:pPr>
              <a:r>
                <a:rPr lang="en-US" sz="1300" spc="-10" dirty="0"/>
                <a:t>decisions</a:t>
              </a:r>
            </a:p>
          </p:txBody>
        </p:sp>
        <p:sp>
          <p:nvSpPr>
            <p:cNvPr id="9" name="Text Placeholder 3">
              <a:extLst>
                <a:ext uri="{FF2B5EF4-FFF2-40B4-BE49-F238E27FC236}">
                  <a16:creationId xmlns:a16="http://schemas.microsoft.com/office/drawing/2014/main" id="{C8F80B19-B697-6756-76AE-6F0684ACCF64}"/>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latin typeface="Segoe UI Semibold" panose="020B0502040204020203" pitchFamily="34" charset="0"/>
                  <a:cs typeface="Segoe UI Semibold" panose="020B0502040204020203" pitchFamily="34" charset="0"/>
                </a:rPr>
                <a:t>Lesson 4</a:t>
              </a:r>
            </a:p>
          </p:txBody>
        </p:sp>
      </p:grpSp>
      <p:cxnSp>
        <p:nvCxnSpPr>
          <p:cNvPr id="3" name="Straight Connector 2">
            <a:extLst>
              <a:ext uri="{FF2B5EF4-FFF2-40B4-BE49-F238E27FC236}">
                <a16:creationId xmlns:a16="http://schemas.microsoft.com/office/drawing/2014/main" id="{DC1C6484-C709-9453-82EC-444C7D348A1B}"/>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B56F59D8-C1A2-B5A6-4CE2-521D9E4F4E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24971" y="7525214"/>
            <a:ext cx="568775" cy="379183"/>
          </a:xfrm>
          <a:prstGeom prst="rect">
            <a:avLst/>
          </a:prstGeom>
        </p:spPr>
      </p:pic>
    </p:spTree>
    <p:extLst>
      <p:ext uri="{BB962C8B-B14F-4D97-AF65-F5344CB8AC3E}">
        <p14:creationId xmlns:p14="http://schemas.microsoft.com/office/powerpoint/2010/main" val="86811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C821AE03-AE0A-8145-8AC0-8800567E2E77}"/>
              </a:ext>
            </a:extLst>
          </p:cNvPr>
          <p:cNvSpPr/>
          <p:nvPr/>
        </p:nvSpPr>
        <p:spPr>
          <a:xfrm>
            <a:off x="450405" y="2476780"/>
            <a:ext cx="716544" cy="716544"/>
          </a:xfrm>
          <a:prstGeom prst="ellipse">
            <a:avLst/>
          </a:prstGeom>
          <a:solidFill>
            <a:srgbClr val="73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Graphic 101">
            <a:extLst>
              <a:ext uri="{FF2B5EF4-FFF2-40B4-BE49-F238E27FC236}">
                <a16:creationId xmlns:a16="http://schemas.microsoft.com/office/drawing/2014/main" id="{C30C7B01-6C22-AF26-25DE-57E5031E27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450" y="2535434"/>
            <a:ext cx="560454" cy="560454"/>
          </a:xfrm>
          <a:prstGeom prst="rect">
            <a:avLst/>
          </a:prstGeom>
        </p:spPr>
      </p:pic>
      <p:sp>
        <p:nvSpPr>
          <p:cNvPr id="42" name="Oval 41">
            <a:extLst>
              <a:ext uri="{FF2B5EF4-FFF2-40B4-BE49-F238E27FC236}">
                <a16:creationId xmlns:a16="http://schemas.microsoft.com/office/drawing/2014/main" id="{445540C8-7D5B-E840-BE58-F99B88665E52}"/>
              </a:ext>
            </a:extLst>
          </p:cNvPr>
          <p:cNvSpPr/>
          <p:nvPr/>
        </p:nvSpPr>
        <p:spPr>
          <a:xfrm>
            <a:off x="446687" y="4041246"/>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Graphic 97">
            <a:extLst>
              <a:ext uri="{FF2B5EF4-FFF2-40B4-BE49-F238E27FC236}">
                <a16:creationId xmlns:a16="http://schemas.microsoft.com/office/drawing/2014/main" id="{2F910021-09B4-13C4-4B43-7AB7F96CB2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5685" y="4154160"/>
            <a:ext cx="472218" cy="472218"/>
          </a:xfrm>
          <a:prstGeom prst="rect">
            <a:avLst/>
          </a:prstGeom>
        </p:spPr>
      </p:pic>
      <p:sp>
        <p:nvSpPr>
          <p:cNvPr id="43" name="Oval 42">
            <a:extLst>
              <a:ext uri="{FF2B5EF4-FFF2-40B4-BE49-F238E27FC236}">
                <a16:creationId xmlns:a16="http://schemas.microsoft.com/office/drawing/2014/main" id="{15D96771-2B7E-7347-9B20-567A495BDBA1}"/>
              </a:ext>
            </a:extLst>
          </p:cNvPr>
          <p:cNvSpPr/>
          <p:nvPr/>
        </p:nvSpPr>
        <p:spPr>
          <a:xfrm>
            <a:off x="454023" y="5586374"/>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Graphic 95">
            <a:extLst>
              <a:ext uri="{FF2B5EF4-FFF2-40B4-BE49-F238E27FC236}">
                <a16:creationId xmlns:a16="http://schemas.microsoft.com/office/drawing/2014/main" id="{9A3EC978-BE0B-5406-7118-6266F94DCD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7232" y="5700175"/>
            <a:ext cx="435998" cy="435998"/>
          </a:xfrm>
          <a:prstGeom prst="rect">
            <a:avLst/>
          </a:prstGeom>
        </p:spPr>
      </p:pic>
      <p:sp>
        <p:nvSpPr>
          <p:cNvPr id="58" name="Oval 57">
            <a:extLst>
              <a:ext uri="{FF2B5EF4-FFF2-40B4-BE49-F238E27FC236}">
                <a16:creationId xmlns:a16="http://schemas.microsoft.com/office/drawing/2014/main" id="{75420B3C-85A5-A8AF-C5E7-56324C478641}"/>
              </a:ext>
            </a:extLst>
          </p:cNvPr>
          <p:cNvSpPr/>
          <p:nvPr/>
        </p:nvSpPr>
        <p:spPr>
          <a:xfrm>
            <a:off x="9870262" y="2476780"/>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7465A5F-F2A0-A24A-9897-8550B87659CF}"/>
              </a:ext>
            </a:extLst>
          </p:cNvPr>
          <p:cNvSpPr/>
          <p:nvPr/>
        </p:nvSpPr>
        <p:spPr>
          <a:xfrm>
            <a:off x="5203104" y="4041246"/>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91">
            <a:extLst>
              <a:ext uri="{FF2B5EF4-FFF2-40B4-BE49-F238E27FC236}">
                <a16:creationId xmlns:a16="http://schemas.microsoft.com/office/drawing/2014/main" id="{13F4162C-B61D-CA2C-2D67-E2B7E592EE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15604" y="4208866"/>
            <a:ext cx="491544" cy="410631"/>
          </a:xfrm>
          <a:prstGeom prst="rect">
            <a:avLst/>
          </a:prstGeom>
        </p:spPr>
      </p:pic>
      <p:sp>
        <p:nvSpPr>
          <p:cNvPr id="84" name="Oval 83">
            <a:extLst>
              <a:ext uri="{FF2B5EF4-FFF2-40B4-BE49-F238E27FC236}">
                <a16:creationId xmlns:a16="http://schemas.microsoft.com/office/drawing/2014/main" id="{92CB0907-6992-A968-EE50-3F47E3C4BAAF}"/>
              </a:ext>
            </a:extLst>
          </p:cNvPr>
          <p:cNvSpPr/>
          <p:nvPr/>
        </p:nvSpPr>
        <p:spPr>
          <a:xfrm>
            <a:off x="9878616" y="5592546"/>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raphic 90">
            <a:extLst>
              <a:ext uri="{FF2B5EF4-FFF2-40B4-BE49-F238E27FC236}">
                <a16:creationId xmlns:a16="http://schemas.microsoft.com/office/drawing/2014/main" id="{387B6CF8-0995-E39C-A7EE-0F1E962480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6911" y="5715672"/>
            <a:ext cx="430947" cy="430947"/>
          </a:xfrm>
          <a:prstGeom prst="rect">
            <a:avLst/>
          </a:prstGeom>
        </p:spPr>
      </p:pic>
      <p:graphicFrame>
        <p:nvGraphicFramePr>
          <p:cNvPr id="30" name="Object 29" hidden="1">
            <a:extLst>
              <a:ext uri="{FF2B5EF4-FFF2-40B4-BE49-F238E27FC236}">
                <a16:creationId xmlns:a16="http://schemas.microsoft.com/office/drawing/2014/main" id="{C9F09E2A-4822-EC47-9AF8-4C9587ADE062}"/>
              </a:ext>
            </a:extLst>
          </p:cNvPr>
          <p:cNvGraphicFramePr>
            <a:graphicFrameLocks noChangeAspect="1"/>
          </p:cNvGraphicFramePr>
          <p:nvPr>
            <p:custDataLst>
              <p:tags r:id="rId1"/>
            </p:custDataLst>
            <p:extLst>
              <p:ext uri="{D42A27DB-BD31-4B8C-83A1-F6EECF244321}">
                <p14:modId xmlns:p14="http://schemas.microsoft.com/office/powerpoint/2010/main" val="150741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5" imgW="7772400" imgH="10058400" progId="TCLayout.ActiveDocument.1">
                  <p:embed/>
                </p:oleObj>
              </mc:Choice>
              <mc:Fallback>
                <p:oleObj name="think-cell Slide" r:id="rId15" imgW="7772400" imgH="10058400" progId="TCLayout.ActiveDocument.1">
                  <p:embed/>
                  <p:pic>
                    <p:nvPicPr>
                      <p:cNvPr id="30" name="Object 29" hidden="1">
                        <a:extLst>
                          <a:ext uri="{FF2B5EF4-FFF2-40B4-BE49-F238E27FC236}">
                            <a16:creationId xmlns:a16="http://schemas.microsoft.com/office/drawing/2014/main" id="{C9F09E2A-4822-EC47-9AF8-4C9587ADE062}"/>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31" name="Rectangle 30" hidden="1">
            <a:extLst>
              <a:ext uri="{FF2B5EF4-FFF2-40B4-BE49-F238E27FC236}">
                <a16:creationId xmlns:a16="http://schemas.microsoft.com/office/drawing/2014/main" id="{246AB013-EF6F-7F41-82A4-2AC25A41513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2" name="Text Placeholder 1">
            <a:extLst>
              <a:ext uri="{FF2B5EF4-FFF2-40B4-BE49-F238E27FC236}">
                <a16:creationId xmlns:a16="http://schemas.microsoft.com/office/drawing/2014/main" id="{50403E21-65BA-3C48-B46E-877490BFE01F}"/>
              </a:ext>
            </a:extLst>
          </p:cNvPr>
          <p:cNvSpPr>
            <a:spLocks noGrp="1"/>
          </p:cNvSpPr>
          <p:nvPr>
            <p:ph type="body" sz="quarter" idx="18"/>
          </p:nvPr>
        </p:nvSpPr>
        <p:spPr>
          <a:xfrm>
            <a:off x="1283280" y="2429512"/>
            <a:ext cx="3679454" cy="334099"/>
          </a:xfrm>
        </p:spPr>
        <p:txBody>
          <a:bodyPr/>
          <a:lstStyle/>
          <a:p>
            <a:r>
              <a:rPr lang="en-US" sz="1800" dirty="0"/>
              <a:t>Spontaneity</a:t>
            </a:r>
            <a:endParaRPr lang="en-US" sz="1800" dirty="0">
              <a:latin typeface="Segoe UI" panose="020B0502040204020203" pitchFamily="34" charset="0"/>
              <a:sym typeface="Segoe UI" panose="020B0502040204020203" pitchFamily="34" charset="0"/>
            </a:endParaRPr>
          </a:p>
        </p:txBody>
      </p:sp>
      <p:sp>
        <p:nvSpPr>
          <p:cNvPr id="3" name="Text Placeholder 2">
            <a:extLst>
              <a:ext uri="{FF2B5EF4-FFF2-40B4-BE49-F238E27FC236}">
                <a16:creationId xmlns:a16="http://schemas.microsoft.com/office/drawing/2014/main" id="{BFBDB8E6-B756-2241-9C20-F497819D3C07}"/>
              </a:ext>
            </a:extLst>
          </p:cNvPr>
          <p:cNvSpPr>
            <a:spLocks noGrp="1"/>
          </p:cNvSpPr>
          <p:nvPr>
            <p:ph type="body" sz="quarter" idx="19"/>
          </p:nvPr>
        </p:nvSpPr>
        <p:spPr>
          <a:xfrm>
            <a:off x="1293975" y="2781951"/>
            <a:ext cx="3448353" cy="1042386"/>
          </a:xfrm>
        </p:spPr>
        <p:txBody>
          <a:bodyPr tIns="45720"/>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Choosing the first option that comes </a:t>
            </a:r>
            <a:br>
              <a:rPr lang="en-US" sz="1400" dirty="0">
                <a:solidFill>
                  <a:srgbClr val="002677"/>
                </a:solidFill>
                <a:latin typeface="Segoe UI" panose="020B0502040204020203" pitchFamily="34" charset="0"/>
                <a:cs typeface="Segoe UI" panose="020B0502040204020203" pitchFamily="34" charset="0"/>
              </a:rPr>
            </a:br>
            <a:r>
              <a:rPr lang="en-US" sz="1400" dirty="0">
                <a:solidFill>
                  <a:srgbClr val="002677"/>
                </a:solidFill>
                <a:latin typeface="Segoe UI" panose="020B0502040204020203" pitchFamily="34" charset="0"/>
                <a:cs typeface="Segoe UI" panose="020B0502040204020203" pitchFamily="34" charset="0"/>
              </a:rPr>
              <a:t>to mind; giving little or no consideration to the consequences of the choice.</a:t>
            </a:r>
          </a:p>
        </p:txBody>
      </p:sp>
      <p:sp>
        <p:nvSpPr>
          <p:cNvPr id="4" name="Slide Number Placeholder 3">
            <a:extLst>
              <a:ext uri="{FF2B5EF4-FFF2-40B4-BE49-F238E27FC236}">
                <a16:creationId xmlns:a16="http://schemas.microsoft.com/office/drawing/2014/main" id="{B3B85F01-E1E8-9C4B-9563-877C5BBA960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itle 5">
            <a:extLst>
              <a:ext uri="{FF2B5EF4-FFF2-40B4-BE49-F238E27FC236}">
                <a16:creationId xmlns:a16="http://schemas.microsoft.com/office/drawing/2014/main" id="{80DE48AF-89F0-614B-BAF4-CF7FAB63AC44}"/>
              </a:ext>
            </a:extLst>
          </p:cNvPr>
          <p:cNvSpPr>
            <a:spLocks noGrp="1"/>
          </p:cNvSpPr>
          <p:nvPr>
            <p:ph type="ctrTitle"/>
          </p:nvPr>
        </p:nvSpPr>
        <p:spPr/>
        <p:txBody>
          <a:bodyPr vert="horz"/>
          <a:lstStyle/>
          <a:p>
            <a:r>
              <a:rPr lang="en-US" dirty="0"/>
              <a:t>Common decision–making strategies</a:t>
            </a:r>
            <a:endParaRPr lang="en-US" dirty="0">
              <a:latin typeface="Segoe UI" panose="020B0502040204020203" pitchFamily="34" charset="0"/>
              <a:sym typeface="Segoe UI" panose="020B0502040204020203" pitchFamily="34" charset="0"/>
            </a:endParaRPr>
          </a:p>
        </p:txBody>
      </p:sp>
      <p:sp>
        <p:nvSpPr>
          <p:cNvPr id="8" name="Text Placeholder 7">
            <a:extLst>
              <a:ext uri="{FF2B5EF4-FFF2-40B4-BE49-F238E27FC236}">
                <a16:creationId xmlns:a16="http://schemas.microsoft.com/office/drawing/2014/main" id="{5C961247-28E6-D144-8EFE-B126AAFE9FF2}"/>
              </a:ext>
            </a:extLst>
          </p:cNvPr>
          <p:cNvSpPr>
            <a:spLocks noGrp="1"/>
          </p:cNvSpPr>
          <p:nvPr>
            <p:ph type="body" sz="quarter" idx="21"/>
          </p:nvPr>
        </p:nvSpPr>
        <p:spPr>
          <a:xfrm>
            <a:off x="6043314" y="2429512"/>
            <a:ext cx="3575659" cy="334099"/>
          </a:xfrm>
        </p:spPr>
        <p:txBody>
          <a:bodyPr/>
          <a:lstStyle/>
          <a:p>
            <a:r>
              <a:rPr lang="en-US" sz="1800" dirty="0"/>
              <a:t>Agonizing</a:t>
            </a:r>
            <a:endParaRPr lang="en-US" sz="1800" dirty="0">
              <a:latin typeface="Segoe UI" panose="020B0502040204020203" pitchFamily="34" charset="0"/>
              <a:sym typeface="Segoe UI" panose="020B0502040204020203" pitchFamily="34" charset="0"/>
            </a:endParaRPr>
          </a:p>
        </p:txBody>
      </p:sp>
      <p:sp>
        <p:nvSpPr>
          <p:cNvPr id="9" name="Text Placeholder 8">
            <a:extLst>
              <a:ext uri="{FF2B5EF4-FFF2-40B4-BE49-F238E27FC236}">
                <a16:creationId xmlns:a16="http://schemas.microsoft.com/office/drawing/2014/main" id="{02B57D13-006C-4747-8DC4-874655AB63CF}"/>
              </a:ext>
            </a:extLst>
          </p:cNvPr>
          <p:cNvSpPr>
            <a:spLocks noGrp="1"/>
          </p:cNvSpPr>
          <p:nvPr>
            <p:ph type="body" sz="quarter" idx="22"/>
          </p:nvPr>
        </p:nvSpPr>
        <p:spPr>
          <a:xfrm>
            <a:off x="6033690" y="2781951"/>
            <a:ext cx="2974394" cy="835904"/>
          </a:xfrm>
        </p:spPr>
        <p:txBody>
          <a:bodyPr tIns="45720"/>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Accumulating so much information </a:t>
            </a:r>
            <a:r>
              <a:rPr lang="en-US" sz="1400" spc="20" dirty="0">
                <a:solidFill>
                  <a:srgbClr val="002677"/>
                </a:solidFill>
                <a:latin typeface="Segoe UI" panose="020B0502040204020203" pitchFamily="34" charset="0"/>
                <a:cs typeface="Segoe UI" panose="020B0502040204020203" pitchFamily="34" charset="0"/>
              </a:rPr>
              <a:t>that analyzing the options becomes overwhelming.</a:t>
            </a:r>
          </a:p>
        </p:txBody>
      </p:sp>
      <p:sp>
        <p:nvSpPr>
          <p:cNvPr id="11" name="Text Placeholder 10">
            <a:extLst>
              <a:ext uri="{FF2B5EF4-FFF2-40B4-BE49-F238E27FC236}">
                <a16:creationId xmlns:a16="http://schemas.microsoft.com/office/drawing/2014/main" id="{E7F07BEA-6E92-8949-B8F7-302A3FA80E24}"/>
              </a:ext>
            </a:extLst>
          </p:cNvPr>
          <p:cNvSpPr>
            <a:spLocks noGrp="1"/>
          </p:cNvSpPr>
          <p:nvPr>
            <p:ph type="body" sz="quarter" idx="24"/>
          </p:nvPr>
        </p:nvSpPr>
        <p:spPr>
          <a:xfrm>
            <a:off x="1283280" y="3978201"/>
            <a:ext cx="3679454" cy="334099"/>
          </a:xfrm>
        </p:spPr>
        <p:txBody>
          <a:bodyPr/>
          <a:lstStyle/>
          <a:p>
            <a:r>
              <a:rPr lang="en-US" sz="1800" dirty="0"/>
              <a:t>Compliance</a:t>
            </a:r>
          </a:p>
        </p:txBody>
      </p:sp>
      <p:sp>
        <p:nvSpPr>
          <p:cNvPr id="12" name="Text Placeholder 11">
            <a:extLst>
              <a:ext uri="{FF2B5EF4-FFF2-40B4-BE49-F238E27FC236}">
                <a16:creationId xmlns:a16="http://schemas.microsoft.com/office/drawing/2014/main" id="{A1C5B2C1-BCB5-CB4F-AA59-03CB6775AA4F}"/>
              </a:ext>
            </a:extLst>
          </p:cNvPr>
          <p:cNvSpPr>
            <a:spLocks noGrp="1"/>
          </p:cNvSpPr>
          <p:nvPr>
            <p:ph type="body" sz="quarter" idx="25"/>
          </p:nvPr>
        </p:nvSpPr>
        <p:spPr>
          <a:xfrm>
            <a:off x="1293976" y="4330641"/>
            <a:ext cx="2896599" cy="905848"/>
          </a:xfrm>
        </p:spPr>
        <p:txBody>
          <a:bodyPr tIns="45720"/>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Going along with family, school, work or peer expectations.</a:t>
            </a:r>
          </a:p>
        </p:txBody>
      </p:sp>
      <p:sp>
        <p:nvSpPr>
          <p:cNvPr id="14" name="Text Placeholder 13">
            <a:extLst>
              <a:ext uri="{FF2B5EF4-FFF2-40B4-BE49-F238E27FC236}">
                <a16:creationId xmlns:a16="http://schemas.microsoft.com/office/drawing/2014/main" id="{31B24FEF-556D-AF47-B1A4-B4837C7BA0FD}"/>
              </a:ext>
            </a:extLst>
          </p:cNvPr>
          <p:cNvSpPr>
            <a:spLocks noGrp="1"/>
          </p:cNvSpPr>
          <p:nvPr>
            <p:ph type="body" sz="quarter" idx="27"/>
          </p:nvPr>
        </p:nvSpPr>
        <p:spPr>
          <a:xfrm>
            <a:off x="6038243" y="3978201"/>
            <a:ext cx="3572692" cy="334099"/>
          </a:xfrm>
        </p:spPr>
        <p:txBody>
          <a:bodyPr/>
          <a:lstStyle/>
          <a:p>
            <a:r>
              <a:rPr lang="en-US" sz="1800" spc="-10" dirty="0"/>
              <a:t>Intention</a:t>
            </a:r>
          </a:p>
        </p:txBody>
      </p:sp>
      <p:sp>
        <p:nvSpPr>
          <p:cNvPr id="15" name="Text Placeholder 14">
            <a:extLst>
              <a:ext uri="{FF2B5EF4-FFF2-40B4-BE49-F238E27FC236}">
                <a16:creationId xmlns:a16="http://schemas.microsoft.com/office/drawing/2014/main" id="{DFC3AB28-DE4A-5C47-A862-83EEE6B3192E}"/>
              </a:ext>
            </a:extLst>
          </p:cNvPr>
          <p:cNvSpPr>
            <a:spLocks noGrp="1"/>
          </p:cNvSpPr>
          <p:nvPr>
            <p:ph type="body" sz="quarter" idx="28"/>
          </p:nvPr>
        </p:nvSpPr>
        <p:spPr>
          <a:xfrm>
            <a:off x="6040076" y="4330640"/>
            <a:ext cx="3557334" cy="914547"/>
          </a:xfrm>
        </p:spPr>
        <p:txBody>
          <a:bodyPr tIns="45720"/>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Choosing an option that will be both intellectually and emotionally satisfying.</a:t>
            </a:r>
          </a:p>
        </p:txBody>
      </p:sp>
      <p:sp>
        <p:nvSpPr>
          <p:cNvPr id="17" name="Text Placeholder 16">
            <a:extLst>
              <a:ext uri="{FF2B5EF4-FFF2-40B4-BE49-F238E27FC236}">
                <a16:creationId xmlns:a16="http://schemas.microsoft.com/office/drawing/2014/main" id="{BAD13CC1-AB1F-3044-B935-5C6600DCEA42}"/>
              </a:ext>
            </a:extLst>
          </p:cNvPr>
          <p:cNvSpPr>
            <a:spLocks noGrp="1"/>
          </p:cNvSpPr>
          <p:nvPr>
            <p:ph type="body" sz="quarter" idx="30"/>
          </p:nvPr>
        </p:nvSpPr>
        <p:spPr>
          <a:xfrm>
            <a:off x="1303600" y="5518370"/>
            <a:ext cx="3659134" cy="334099"/>
          </a:xfrm>
        </p:spPr>
        <p:txBody>
          <a:bodyPr/>
          <a:lstStyle/>
          <a:p>
            <a:r>
              <a:rPr lang="en-US" sz="1800" dirty="0"/>
              <a:t>Procrastination</a:t>
            </a:r>
          </a:p>
        </p:txBody>
      </p:sp>
      <p:sp>
        <p:nvSpPr>
          <p:cNvPr id="18" name="Text Placeholder 17">
            <a:extLst>
              <a:ext uri="{FF2B5EF4-FFF2-40B4-BE49-F238E27FC236}">
                <a16:creationId xmlns:a16="http://schemas.microsoft.com/office/drawing/2014/main" id="{394ECD75-1618-2841-89D1-FB9C202953D2}"/>
              </a:ext>
            </a:extLst>
          </p:cNvPr>
          <p:cNvSpPr>
            <a:spLocks noGrp="1"/>
          </p:cNvSpPr>
          <p:nvPr>
            <p:ph type="body" sz="quarter" idx="31"/>
          </p:nvPr>
        </p:nvSpPr>
        <p:spPr>
          <a:xfrm>
            <a:off x="1293976" y="5870809"/>
            <a:ext cx="2915188" cy="738845"/>
          </a:xfrm>
        </p:spPr>
        <p:txBody>
          <a:bodyPr tIns="45720"/>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Postponing thought and action until options are limited.</a:t>
            </a:r>
          </a:p>
        </p:txBody>
      </p:sp>
      <p:cxnSp>
        <p:nvCxnSpPr>
          <p:cNvPr id="23" name="Straight Connector 22">
            <a:extLst>
              <a:ext uri="{FF2B5EF4-FFF2-40B4-BE49-F238E27FC236}">
                <a16:creationId xmlns:a16="http://schemas.microsoft.com/office/drawing/2014/main" id="{8E7F2B33-A18E-6546-A211-38EC7C3A17B7}"/>
              </a:ext>
            </a:extLst>
          </p:cNvPr>
          <p:cNvCxnSpPr>
            <a:cxnSpLocks/>
          </p:cNvCxnSpPr>
          <p:nvPr/>
        </p:nvCxnSpPr>
        <p:spPr>
          <a:xfrm flipH="1">
            <a:off x="441951" y="2286000"/>
            <a:ext cx="4431801"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D994242-DE70-9B43-B70B-566FF8190F16}"/>
              </a:ext>
            </a:extLst>
          </p:cNvPr>
          <p:cNvCxnSpPr>
            <a:cxnSpLocks/>
          </p:cNvCxnSpPr>
          <p:nvPr/>
        </p:nvCxnSpPr>
        <p:spPr>
          <a:xfrm flipH="1">
            <a:off x="5090151" y="2286000"/>
            <a:ext cx="4437897"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9645142-54AF-BD44-9C2D-CDDDA7C83106}"/>
              </a:ext>
            </a:extLst>
          </p:cNvPr>
          <p:cNvCxnSpPr>
            <a:cxnSpLocks/>
          </p:cNvCxnSpPr>
          <p:nvPr/>
        </p:nvCxnSpPr>
        <p:spPr>
          <a:xfrm flipH="1">
            <a:off x="441951" y="3834689"/>
            <a:ext cx="4431801"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A5CCD60-DDE8-EA46-A3DB-B36A413FFB67}"/>
              </a:ext>
            </a:extLst>
          </p:cNvPr>
          <p:cNvCxnSpPr>
            <a:cxnSpLocks/>
          </p:cNvCxnSpPr>
          <p:nvPr/>
        </p:nvCxnSpPr>
        <p:spPr>
          <a:xfrm flipH="1">
            <a:off x="5090151" y="3834689"/>
            <a:ext cx="4437897"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A4C8C55-C73B-A649-A0D1-1800F1D0BFD2}"/>
              </a:ext>
            </a:extLst>
          </p:cNvPr>
          <p:cNvCxnSpPr>
            <a:cxnSpLocks/>
          </p:cNvCxnSpPr>
          <p:nvPr/>
        </p:nvCxnSpPr>
        <p:spPr>
          <a:xfrm flipH="1">
            <a:off x="441951" y="5374858"/>
            <a:ext cx="4431801"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grpSp>
        <p:nvGrpSpPr>
          <p:cNvPr id="59" name="Group 58">
            <a:extLst>
              <a:ext uri="{FF2B5EF4-FFF2-40B4-BE49-F238E27FC236}">
                <a16:creationId xmlns:a16="http://schemas.microsoft.com/office/drawing/2014/main" id="{D53139CE-F696-BE49-BB15-23FC94A2C7DE}"/>
              </a:ext>
            </a:extLst>
          </p:cNvPr>
          <p:cNvGrpSpPr/>
          <p:nvPr/>
        </p:nvGrpSpPr>
        <p:grpSpPr>
          <a:xfrm>
            <a:off x="12748616" y="293002"/>
            <a:ext cx="1452485" cy="677176"/>
            <a:chOff x="12762742" y="274837"/>
            <a:chExt cx="1452485" cy="677176"/>
          </a:xfrm>
        </p:grpSpPr>
        <p:pic>
          <p:nvPicPr>
            <p:cNvPr id="60" name="Graphic 59">
              <a:extLst>
                <a:ext uri="{FF2B5EF4-FFF2-40B4-BE49-F238E27FC236}">
                  <a16:creationId xmlns:a16="http://schemas.microsoft.com/office/drawing/2014/main" id="{8CE91525-BC16-D148-9B6D-7A8B7CF1213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2771839" y="274837"/>
              <a:ext cx="1413236" cy="677176"/>
            </a:xfrm>
            <a:prstGeom prst="rect">
              <a:avLst/>
            </a:prstGeom>
          </p:spPr>
        </p:pic>
        <p:sp>
          <p:nvSpPr>
            <p:cNvPr id="61" name="Text Placeholder 2">
              <a:extLst>
                <a:ext uri="{FF2B5EF4-FFF2-40B4-BE49-F238E27FC236}">
                  <a16:creationId xmlns:a16="http://schemas.microsoft.com/office/drawing/2014/main" id="{496F3376-2D50-E340-AD8D-6735C455044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decisions</a:t>
              </a:r>
            </a:p>
          </p:txBody>
        </p:sp>
        <p:sp>
          <p:nvSpPr>
            <p:cNvPr id="62" name="Text Placeholder 3">
              <a:extLst>
                <a:ext uri="{FF2B5EF4-FFF2-40B4-BE49-F238E27FC236}">
                  <a16:creationId xmlns:a16="http://schemas.microsoft.com/office/drawing/2014/main" id="{02B0AFA8-70B7-AF4C-B95F-F1B187808D2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63" name="Footer Placeholder 3">
            <a:extLst>
              <a:ext uri="{FF2B5EF4-FFF2-40B4-BE49-F238E27FC236}">
                <a16:creationId xmlns:a16="http://schemas.microsoft.com/office/drawing/2014/main" id="{8E450B45-8CD9-164F-BAD1-B1EBAD637642}"/>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decisions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36" name="Straight Connector 35">
            <a:extLst>
              <a:ext uri="{FF2B5EF4-FFF2-40B4-BE49-F238E27FC236}">
                <a16:creationId xmlns:a16="http://schemas.microsoft.com/office/drawing/2014/main" id="{8E9AAFAA-2D5E-F840-91BE-FC24D6F4D9F8}"/>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8856E4F9-59B5-A648-B18E-34CDFCBEFDF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829210" y="7528334"/>
            <a:ext cx="570886" cy="380591"/>
          </a:xfrm>
          <a:prstGeom prst="rect">
            <a:avLst/>
          </a:prstGeom>
        </p:spPr>
      </p:pic>
      <p:sp>
        <p:nvSpPr>
          <p:cNvPr id="46" name="Oval 45">
            <a:extLst>
              <a:ext uri="{FF2B5EF4-FFF2-40B4-BE49-F238E27FC236}">
                <a16:creationId xmlns:a16="http://schemas.microsoft.com/office/drawing/2014/main" id="{17FDE402-8B2D-5F4C-8FE9-432CC554D37C}"/>
              </a:ext>
            </a:extLst>
          </p:cNvPr>
          <p:cNvSpPr/>
          <p:nvPr/>
        </p:nvSpPr>
        <p:spPr>
          <a:xfrm>
            <a:off x="5206822" y="2476780"/>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6">
            <a:extLst>
              <a:ext uri="{FF2B5EF4-FFF2-40B4-BE49-F238E27FC236}">
                <a16:creationId xmlns:a16="http://schemas.microsoft.com/office/drawing/2014/main" id="{A25CBDE0-D2E5-CD6D-BCD3-F7F409AA8A67}"/>
              </a:ext>
            </a:extLst>
          </p:cNvPr>
          <p:cNvSpPr txBox="1">
            <a:spLocks/>
          </p:cNvSpPr>
          <p:nvPr/>
        </p:nvSpPr>
        <p:spPr>
          <a:xfrm>
            <a:off x="10728193" y="3979206"/>
            <a:ext cx="3679454" cy="440053"/>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2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1800" dirty="0"/>
              <a:t>Security</a:t>
            </a:r>
          </a:p>
        </p:txBody>
      </p:sp>
      <p:sp>
        <p:nvSpPr>
          <p:cNvPr id="13" name="Oval 12">
            <a:extLst>
              <a:ext uri="{FF2B5EF4-FFF2-40B4-BE49-F238E27FC236}">
                <a16:creationId xmlns:a16="http://schemas.microsoft.com/office/drawing/2014/main" id="{0B6C8A05-6E66-31BF-30BB-49A3802A57B1}"/>
              </a:ext>
            </a:extLst>
          </p:cNvPr>
          <p:cNvSpPr/>
          <p:nvPr/>
        </p:nvSpPr>
        <p:spPr>
          <a:xfrm>
            <a:off x="9878616" y="4047210"/>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DC4D7A0-8F17-C4DF-8D32-123E7D79BE6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09942" y="4193836"/>
            <a:ext cx="458985" cy="432542"/>
          </a:xfrm>
          <a:prstGeom prst="rect">
            <a:avLst/>
          </a:prstGeom>
        </p:spPr>
      </p:pic>
      <p:sp>
        <p:nvSpPr>
          <p:cNvPr id="7" name="Text Placeholder 17">
            <a:extLst>
              <a:ext uri="{FF2B5EF4-FFF2-40B4-BE49-F238E27FC236}">
                <a16:creationId xmlns:a16="http://schemas.microsoft.com/office/drawing/2014/main" id="{19CC4E26-D621-6FE6-0B47-A711C06C37B1}"/>
              </a:ext>
            </a:extLst>
          </p:cNvPr>
          <p:cNvSpPr txBox="1">
            <a:spLocks/>
          </p:cNvSpPr>
          <p:nvPr/>
        </p:nvSpPr>
        <p:spPr>
          <a:xfrm>
            <a:off x="10718569" y="4327077"/>
            <a:ext cx="3280516" cy="716544"/>
          </a:xfrm>
          <a:prstGeom prst="rect">
            <a:avLst/>
          </a:prstGeom>
        </p:spPr>
        <p:txBody>
          <a:bodyPr tIns="45720"/>
          <a:lstStyle>
            <a:lvl1pPr marL="0" indent="0" algn="l" defTabSz="1097198" rtl="0" eaLnBrk="1" latinLnBrk="0" hangingPunct="1">
              <a:lnSpc>
                <a:spcPct val="90000"/>
              </a:lnSpc>
              <a:spcBef>
                <a:spcPts val="1200"/>
              </a:spcBef>
              <a:buFont typeface="Arial" panose="020B0604020202020204" pitchFamily="34" charset="0"/>
              <a:buNone/>
              <a:defRPr sz="2500" b="0"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Choosing the option that will bring some success, offend the fewest people and pose the least risk.</a:t>
            </a:r>
          </a:p>
        </p:txBody>
      </p:sp>
      <p:sp>
        <p:nvSpPr>
          <p:cNvPr id="50" name="Text Placeholder 7">
            <a:extLst>
              <a:ext uri="{FF2B5EF4-FFF2-40B4-BE49-F238E27FC236}">
                <a16:creationId xmlns:a16="http://schemas.microsoft.com/office/drawing/2014/main" id="{6B923991-0B17-0FA6-BC74-09EFD31CC950}"/>
              </a:ext>
            </a:extLst>
          </p:cNvPr>
          <p:cNvSpPr txBox="1">
            <a:spLocks/>
          </p:cNvSpPr>
          <p:nvPr/>
        </p:nvSpPr>
        <p:spPr>
          <a:xfrm>
            <a:off x="10706754" y="2429512"/>
            <a:ext cx="3575659" cy="334099"/>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2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1800" dirty="0"/>
              <a:t>Avoidance</a:t>
            </a:r>
          </a:p>
        </p:txBody>
      </p:sp>
      <p:sp>
        <p:nvSpPr>
          <p:cNvPr id="51" name="Text Placeholder 8">
            <a:extLst>
              <a:ext uri="{FF2B5EF4-FFF2-40B4-BE49-F238E27FC236}">
                <a16:creationId xmlns:a16="http://schemas.microsoft.com/office/drawing/2014/main" id="{95440C3C-C63E-FF67-D37E-614725B6241D}"/>
              </a:ext>
            </a:extLst>
          </p:cNvPr>
          <p:cNvSpPr txBox="1">
            <a:spLocks/>
          </p:cNvSpPr>
          <p:nvPr/>
        </p:nvSpPr>
        <p:spPr>
          <a:xfrm>
            <a:off x="10697131" y="2781951"/>
            <a:ext cx="3301954" cy="835910"/>
          </a:xfrm>
          <a:prstGeom prst="rect">
            <a:avLst/>
          </a:prstGeom>
        </p:spPr>
        <p:txBody>
          <a:bodyPr tIns="45720"/>
          <a:lstStyle>
            <a:lvl1pPr marL="0" indent="0" algn="l" defTabSz="1097198" rtl="0" eaLnBrk="1" latinLnBrk="0" hangingPunct="1">
              <a:lnSpc>
                <a:spcPct val="90000"/>
              </a:lnSpc>
              <a:spcBef>
                <a:spcPts val="1200"/>
              </a:spcBef>
              <a:buFont typeface="Arial" panose="020B0604020202020204" pitchFamily="34" charset="0"/>
              <a:buNone/>
              <a:defRPr sz="2500" b="0"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9525" lvl="1">
              <a:lnSpc>
                <a:spcPct val="100000"/>
              </a:lnSpc>
              <a:spcBef>
                <a:spcPts val="600"/>
              </a:spcBef>
            </a:pPr>
            <a:r>
              <a:rPr lang="en-US" sz="1400" dirty="0">
                <a:solidFill>
                  <a:srgbClr val="002677"/>
                </a:solidFill>
                <a:latin typeface="Segoe UI" panose="020B0502040204020203" pitchFamily="34" charset="0"/>
                <a:cs typeface="Segoe UI" panose="020B0502040204020203" pitchFamily="34" charset="0"/>
              </a:rPr>
              <a:t>Choosing the option that will most likely avoid the worst possible result.</a:t>
            </a:r>
          </a:p>
        </p:txBody>
      </p:sp>
      <p:cxnSp>
        <p:nvCxnSpPr>
          <p:cNvPr id="54" name="Straight Connector 53">
            <a:extLst>
              <a:ext uri="{FF2B5EF4-FFF2-40B4-BE49-F238E27FC236}">
                <a16:creationId xmlns:a16="http://schemas.microsoft.com/office/drawing/2014/main" id="{81936253-1342-2995-7572-0E04D841BC93}"/>
              </a:ext>
            </a:extLst>
          </p:cNvPr>
          <p:cNvCxnSpPr>
            <a:cxnSpLocks/>
          </p:cNvCxnSpPr>
          <p:nvPr/>
        </p:nvCxnSpPr>
        <p:spPr>
          <a:xfrm flipH="1">
            <a:off x="9753591" y="2286000"/>
            <a:ext cx="44314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82533DD-382B-1B5A-42BF-0848F1DDFA82}"/>
              </a:ext>
            </a:extLst>
          </p:cNvPr>
          <p:cNvCxnSpPr>
            <a:cxnSpLocks/>
          </p:cNvCxnSpPr>
          <p:nvPr/>
        </p:nvCxnSpPr>
        <p:spPr>
          <a:xfrm flipH="1">
            <a:off x="9753591" y="3834689"/>
            <a:ext cx="44314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sp>
        <p:nvSpPr>
          <p:cNvPr id="78" name="Text Placeholder 13">
            <a:extLst>
              <a:ext uri="{FF2B5EF4-FFF2-40B4-BE49-F238E27FC236}">
                <a16:creationId xmlns:a16="http://schemas.microsoft.com/office/drawing/2014/main" id="{FA0267A4-5BA5-BA2E-831F-BFA118DFF235}"/>
              </a:ext>
            </a:extLst>
          </p:cNvPr>
          <p:cNvSpPr txBox="1">
            <a:spLocks/>
          </p:cNvSpPr>
          <p:nvPr/>
        </p:nvSpPr>
        <p:spPr>
          <a:xfrm>
            <a:off x="6038243" y="5523537"/>
            <a:ext cx="3572692" cy="334099"/>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2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1800" spc="-10" dirty="0"/>
              <a:t>Desire</a:t>
            </a:r>
          </a:p>
        </p:txBody>
      </p:sp>
      <p:sp>
        <p:nvSpPr>
          <p:cNvPr id="79" name="Text Placeholder 14">
            <a:extLst>
              <a:ext uri="{FF2B5EF4-FFF2-40B4-BE49-F238E27FC236}">
                <a16:creationId xmlns:a16="http://schemas.microsoft.com/office/drawing/2014/main" id="{CE23489A-8CF7-978A-A5B7-5FB0F372BC05}"/>
              </a:ext>
            </a:extLst>
          </p:cNvPr>
          <p:cNvSpPr txBox="1">
            <a:spLocks/>
          </p:cNvSpPr>
          <p:nvPr/>
        </p:nvSpPr>
        <p:spPr>
          <a:xfrm>
            <a:off x="6040076" y="5875976"/>
            <a:ext cx="2968008" cy="914547"/>
          </a:xfrm>
          <a:prstGeom prst="rect">
            <a:avLst/>
          </a:prstGeom>
        </p:spPr>
        <p:txBody>
          <a:bodyPr tIns="45720"/>
          <a:lstStyle>
            <a:lvl1pPr marL="0" indent="0" algn="l" defTabSz="1097198" rtl="0" eaLnBrk="1" latinLnBrk="0" hangingPunct="1">
              <a:lnSpc>
                <a:spcPct val="90000"/>
              </a:lnSpc>
              <a:spcBef>
                <a:spcPts val="1200"/>
              </a:spcBef>
              <a:buFont typeface="Arial" panose="020B0604020202020204" pitchFamily="34" charset="0"/>
              <a:buNone/>
              <a:defRPr sz="2500" b="0"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Choosing the option that might achieve the best result, regardless of the risk involved.</a:t>
            </a:r>
          </a:p>
        </p:txBody>
      </p:sp>
      <p:cxnSp>
        <p:nvCxnSpPr>
          <p:cNvPr id="80" name="Straight Connector 79">
            <a:extLst>
              <a:ext uri="{FF2B5EF4-FFF2-40B4-BE49-F238E27FC236}">
                <a16:creationId xmlns:a16="http://schemas.microsoft.com/office/drawing/2014/main" id="{7CAE8062-A9F2-0690-E511-A8AC95D79825}"/>
              </a:ext>
            </a:extLst>
          </p:cNvPr>
          <p:cNvCxnSpPr>
            <a:cxnSpLocks/>
          </p:cNvCxnSpPr>
          <p:nvPr/>
        </p:nvCxnSpPr>
        <p:spPr>
          <a:xfrm flipH="1">
            <a:off x="5090151" y="5380025"/>
            <a:ext cx="4437897"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sp>
        <p:nvSpPr>
          <p:cNvPr id="81" name="Oval 80">
            <a:extLst>
              <a:ext uri="{FF2B5EF4-FFF2-40B4-BE49-F238E27FC236}">
                <a16:creationId xmlns:a16="http://schemas.microsoft.com/office/drawing/2014/main" id="{DF319959-5A7A-DFCC-8457-555E3EDB12F8}"/>
              </a:ext>
            </a:extLst>
          </p:cNvPr>
          <p:cNvSpPr/>
          <p:nvPr/>
        </p:nvSpPr>
        <p:spPr>
          <a:xfrm>
            <a:off x="5203104" y="5586582"/>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Graphic 81">
            <a:extLst>
              <a:ext uri="{FF2B5EF4-FFF2-40B4-BE49-F238E27FC236}">
                <a16:creationId xmlns:a16="http://schemas.microsoft.com/office/drawing/2014/main" id="{EBDB4A08-A880-826E-9D7D-A5F3CA2127D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330322" y="5709904"/>
            <a:ext cx="463962" cy="463962"/>
          </a:xfrm>
          <a:prstGeom prst="rect">
            <a:avLst/>
          </a:prstGeom>
        </p:spPr>
      </p:pic>
      <p:cxnSp>
        <p:nvCxnSpPr>
          <p:cNvPr id="87" name="Straight Connector 86">
            <a:extLst>
              <a:ext uri="{FF2B5EF4-FFF2-40B4-BE49-F238E27FC236}">
                <a16:creationId xmlns:a16="http://schemas.microsoft.com/office/drawing/2014/main" id="{DEF058B4-4708-9B7F-A3FC-ED04F515EED8}"/>
              </a:ext>
            </a:extLst>
          </p:cNvPr>
          <p:cNvCxnSpPr>
            <a:cxnSpLocks/>
          </p:cNvCxnSpPr>
          <p:nvPr/>
        </p:nvCxnSpPr>
        <p:spPr>
          <a:xfrm flipH="1">
            <a:off x="9753591" y="5380025"/>
            <a:ext cx="44314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sp>
        <p:nvSpPr>
          <p:cNvPr id="88" name="Text Placeholder 16">
            <a:extLst>
              <a:ext uri="{FF2B5EF4-FFF2-40B4-BE49-F238E27FC236}">
                <a16:creationId xmlns:a16="http://schemas.microsoft.com/office/drawing/2014/main" id="{1F879977-FDDA-B6CB-BFBC-2575662D5660}"/>
              </a:ext>
            </a:extLst>
          </p:cNvPr>
          <p:cNvSpPr txBox="1">
            <a:spLocks/>
          </p:cNvSpPr>
          <p:nvPr/>
        </p:nvSpPr>
        <p:spPr>
          <a:xfrm>
            <a:off x="10728193" y="5521136"/>
            <a:ext cx="3679454" cy="440053"/>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2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1800" dirty="0"/>
              <a:t>Synthesis</a:t>
            </a:r>
          </a:p>
        </p:txBody>
      </p:sp>
      <p:sp>
        <p:nvSpPr>
          <p:cNvPr id="89" name="Text Placeholder 17">
            <a:extLst>
              <a:ext uri="{FF2B5EF4-FFF2-40B4-BE49-F238E27FC236}">
                <a16:creationId xmlns:a16="http://schemas.microsoft.com/office/drawing/2014/main" id="{6CB85DC2-46E2-7229-6420-7EFD4B84A80E}"/>
              </a:ext>
            </a:extLst>
          </p:cNvPr>
          <p:cNvSpPr txBox="1">
            <a:spLocks/>
          </p:cNvSpPr>
          <p:nvPr/>
        </p:nvSpPr>
        <p:spPr>
          <a:xfrm>
            <a:off x="10718568" y="5869007"/>
            <a:ext cx="2756291" cy="716544"/>
          </a:xfrm>
          <a:prstGeom prst="rect">
            <a:avLst/>
          </a:prstGeom>
        </p:spPr>
        <p:txBody>
          <a:bodyPr tIns="45720"/>
          <a:lstStyle>
            <a:lvl1pPr marL="0" indent="0" algn="l" defTabSz="1097198" rtl="0" eaLnBrk="1" latinLnBrk="0" hangingPunct="1">
              <a:lnSpc>
                <a:spcPct val="90000"/>
              </a:lnSpc>
              <a:spcBef>
                <a:spcPts val="1200"/>
              </a:spcBef>
              <a:buFont typeface="Arial" panose="020B0604020202020204" pitchFamily="34" charset="0"/>
              <a:buNone/>
              <a:defRPr sz="2500" b="0"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Choosing the option that offers you a good chance to succeed and you like the best.</a:t>
            </a:r>
          </a:p>
        </p:txBody>
      </p:sp>
      <p:pic>
        <p:nvPicPr>
          <p:cNvPr id="94" name="Graphic 93">
            <a:extLst>
              <a:ext uri="{FF2B5EF4-FFF2-40B4-BE49-F238E27FC236}">
                <a16:creationId xmlns:a16="http://schemas.microsoft.com/office/drawing/2014/main" id="{DD5D0250-D4DD-9053-511F-9A37658EE67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937959" y="2544477"/>
            <a:ext cx="581151" cy="581151"/>
          </a:xfrm>
          <a:prstGeom prst="rect">
            <a:avLst/>
          </a:prstGeom>
        </p:spPr>
      </p:pic>
      <p:pic>
        <p:nvPicPr>
          <p:cNvPr id="99" name="Graphic 98">
            <a:extLst>
              <a:ext uri="{FF2B5EF4-FFF2-40B4-BE49-F238E27FC236}">
                <a16:creationId xmlns:a16="http://schemas.microsoft.com/office/drawing/2014/main" id="{C289E8DA-7D11-A6B5-0418-E45AE47B723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417549" y="2594425"/>
            <a:ext cx="295090" cy="481255"/>
          </a:xfrm>
          <a:prstGeom prst="rect">
            <a:avLst/>
          </a:prstGeom>
        </p:spPr>
      </p:pic>
    </p:spTree>
    <p:extLst>
      <p:ext uri="{BB962C8B-B14F-4D97-AF65-F5344CB8AC3E}">
        <p14:creationId xmlns:p14="http://schemas.microsoft.com/office/powerpoint/2010/main" val="1323520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val 69">
            <a:extLst>
              <a:ext uri="{FF2B5EF4-FFF2-40B4-BE49-F238E27FC236}">
                <a16:creationId xmlns:a16="http://schemas.microsoft.com/office/drawing/2014/main" id="{8F182A5A-8D0F-E56E-6D0B-9A0F3957C86D}"/>
              </a:ext>
            </a:extLst>
          </p:cNvPr>
          <p:cNvSpPr/>
          <p:nvPr/>
        </p:nvSpPr>
        <p:spPr>
          <a:xfrm>
            <a:off x="11258549" y="2189940"/>
            <a:ext cx="716544" cy="7165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raphic 93">
            <a:extLst>
              <a:ext uri="{FF2B5EF4-FFF2-40B4-BE49-F238E27FC236}">
                <a16:creationId xmlns:a16="http://schemas.microsoft.com/office/drawing/2014/main" id="{D4385446-DA45-14B3-48F5-96772807B1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47535" y="2270769"/>
            <a:ext cx="538573" cy="538573"/>
          </a:xfrm>
          <a:prstGeom prst="rect">
            <a:avLst/>
          </a:prstGeom>
        </p:spPr>
      </p:pic>
      <p:sp>
        <p:nvSpPr>
          <p:cNvPr id="64" name="Oval 63">
            <a:extLst>
              <a:ext uri="{FF2B5EF4-FFF2-40B4-BE49-F238E27FC236}">
                <a16:creationId xmlns:a16="http://schemas.microsoft.com/office/drawing/2014/main" id="{A7407E6A-C4F5-C2A0-F493-0FA41CA4ED94}"/>
              </a:ext>
            </a:extLst>
          </p:cNvPr>
          <p:cNvSpPr/>
          <p:nvPr/>
        </p:nvSpPr>
        <p:spPr>
          <a:xfrm>
            <a:off x="457200" y="2189940"/>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91">
            <a:extLst>
              <a:ext uri="{FF2B5EF4-FFF2-40B4-BE49-F238E27FC236}">
                <a16:creationId xmlns:a16="http://schemas.microsoft.com/office/drawing/2014/main" id="{0306F178-F585-3ADE-DC49-C34EE38C72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5203" y="2337943"/>
            <a:ext cx="420539" cy="420539"/>
          </a:xfrm>
          <a:prstGeom prst="rect">
            <a:avLst/>
          </a:prstGeom>
        </p:spPr>
      </p:pic>
      <p:sp>
        <p:nvSpPr>
          <p:cNvPr id="77" name="Oval 76">
            <a:extLst>
              <a:ext uri="{FF2B5EF4-FFF2-40B4-BE49-F238E27FC236}">
                <a16:creationId xmlns:a16="http://schemas.microsoft.com/office/drawing/2014/main" id="{8FDA6D16-C7E4-5BE2-BD1D-5D75545915B5}"/>
              </a:ext>
            </a:extLst>
          </p:cNvPr>
          <p:cNvSpPr/>
          <p:nvPr/>
        </p:nvSpPr>
        <p:spPr>
          <a:xfrm>
            <a:off x="7600949" y="5071932"/>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a:extLst>
              <a:ext uri="{FF2B5EF4-FFF2-40B4-BE49-F238E27FC236}">
                <a16:creationId xmlns:a16="http://schemas.microsoft.com/office/drawing/2014/main" id="{59A73350-6D26-504B-4235-137B40B4A8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62565" y="5233548"/>
            <a:ext cx="393313" cy="393313"/>
          </a:xfrm>
          <a:prstGeom prst="rect">
            <a:avLst/>
          </a:prstGeom>
        </p:spPr>
      </p:pic>
      <p:sp>
        <p:nvSpPr>
          <p:cNvPr id="73" name="Oval 72">
            <a:extLst>
              <a:ext uri="{FF2B5EF4-FFF2-40B4-BE49-F238E27FC236}">
                <a16:creationId xmlns:a16="http://schemas.microsoft.com/office/drawing/2014/main" id="{2245431C-DB71-C829-649B-5017BEC8C072}"/>
              </a:ext>
            </a:extLst>
          </p:cNvPr>
          <p:cNvSpPr/>
          <p:nvPr/>
        </p:nvSpPr>
        <p:spPr>
          <a:xfrm>
            <a:off x="457200" y="5071932"/>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Graphic 82">
            <a:extLst>
              <a:ext uri="{FF2B5EF4-FFF2-40B4-BE49-F238E27FC236}">
                <a16:creationId xmlns:a16="http://schemas.microsoft.com/office/drawing/2014/main" id="{E375FA6C-E3DB-79B7-CE64-1D25250529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4813" y="5206939"/>
            <a:ext cx="338252" cy="428454"/>
          </a:xfrm>
          <a:prstGeom prst="rect">
            <a:avLst/>
          </a:prstGeom>
        </p:spPr>
      </p:pic>
      <p:graphicFrame>
        <p:nvGraphicFramePr>
          <p:cNvPr id="21" name="Object 20" hidden="1">
            <a:extLst>
              <a:ext uri="{FF2B5EF4-FFF2-40B4-BE49-F238E27FC236}">
                <a16:creationId xmlns:a16="http://schemas.microsoft.com/office/drawing/2014/main" id="{F8667C1C-3D63-0748-BC2F-2B136CDC3016}"/>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7772400" imgH="10058400" progId="TCLayout.ActiveDocument.1">
                  <p:embed/>
                </p:oleObj>
              </mc:Choice>
              <mc:Fallback>
                <p:oleObj name="think-cell Slide" r:id="rId12" imgW="7772400" imgH="10058400" progId="TCLayout.ActiveDocument.1">
                  <p:embed/>
                  <p:pic>
                    <p:nvPicPr>
                      <p:cNvPr id="21" name="Object 20" hidden="1">
                        <a:extLst>
                          <a:ext uri="{FF2B5EF4-FFF2-40B4-BE49-F238E27FC236}">
                            <a16:creationId xmlns:a16="http://schemas.microsoft.com/office/drawing/2014/main" id="{F8667C1C-3D63-0748-BC2F-2B136CDC3016}"/>
                          </a:ext>
                        </a:extLst>
                      </p:cNvPr>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D2C63587-2615-2A46-9C6C-6A2CBF251CF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Title 5">
            <a:extLst>
              <a:ext uri="{FF2B5EF4-FFF2-40B4-BE49-F238E27FC236}">
                <a16:creationId xmlns:a16="http://schemas.microsoft.com/office/drawing/2014/main" id="{A9DBD0E1-C679-6284-1078-BD94B771018F}"/>
              </a:ext>
            </a:extLst>
          </p:cNvPr>
          <p:cNvSpPr>
            <a:spLocks noGrp="1"/>
          </p:cNvSpPr>
          <p:nvPr>
            <p:ph type="ctrTitle"/>
          </p:nvPr>
        </p:nvSpPr>
        <p:spPr>
          <a:xfrm>
            <a:off x="364863" y="400484"/>
            <a:ext cx="10509511" cy="575833"/>
          </a:xfrm>
        </p:spPr>
        <p:txBody>
          <a:bodyPr vert="horz"/>
          <a:lstStyle/>
          <a:p>
            <a:r>
              <a:rPr lang="en-US" dirty="0"/>
              <a:t>Economic influences on decision–making</a:t>
            </a:r>
            <a:endParaRPr lang="en-US" dirty="0">
              <a:latin typeface="Segoe UI" panose="020B0502040204020203" pitchFamily="34" charset="0"/>
              <a:sym typeface="Segoe UI" panose="020B0502040204020203" pitchFamily="34" charset="0"/>
            </a:endParaRPr>
          </a:p>
        </p:txBody>
      </p:sp>
      <p:grpSp>
        <p:nvGrpSpPr>
          <p:cNvPr id="6" name="Group 5">
            <a:extLst>
              <a:ext uri="{FF2B5EF4-FFF2-40B4-BE49-F238E27FC236}">
                <a16:creationId xmlns:a16="http://schemas.microsoft.com/office/drawing/2014/main" id="{0C958686-E8F5-12F5-D2E7-B2CC4BA81E31}"/>
              </a:ext>
            </a:extLst>
          </p:cNvPr>
          <p:cNvGrpSpPr/>
          <p:nvPr/>
        </p:nvGrpSpPr>
        <p:grpSpPr>
          <a:xfrm>
            <a:off x="12748616" y="293002"/>
            <a:ext cx="1452485" cy="677176"/>
            <a:chOff x="12762742" y="274837"/>
            <a:chExt cx="1452485" cy="677176"/>
          </a:xfrm>
        </p:grpSpPr>
        <p:pic>
          <p:nvPicPr>
            <p:cNvPr id="9" name="Graphic 8">
              <a:extLst>
                <a:ext uri="{FF2B5EF4-FFF2-40B4-BE49-F238E27FC236}">
                  <a16:creationId xmlns:a16="http://schemas.microsoft.com/office/drawing/2014/main" id="{28370B5E-AAA3-BFC9-8994-E6E8DD7E2E8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B3274407-259E-5D2D-AB9C-EBAA486F9D87}"/>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decisions</a:t>
              </a:r>
            </a:p>
          </p:txBody>
        </p:sp>
        <p:sp>
          <p:nvSpPr>
            <p:cNvPr id="11" name="Text Placeholder 3">
              <a:extLst>
                <a:ext uri="{FF2B5EF4-FFF2-40B4-BE49-F238E27FC236}">
                  <a16:creationId xmlns:a16="http://schemas.microsoft.com/office/drawing/2014/main" id="{A1886D9E-7D64-4848-1F8B-31AF8386553F}"/>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31" name="Text Placeholder 1">
            <a:extLst>
              <a:ext uri="{FF2B5EF4-FFF2-40B4-BE49-F238E27FC236}">
                <a16:creationId xmlns:a16="http://schemas.microsoft.com/office/drawing/2014/main" id="{654F2012-7390-1344-657E-ACE4FD23F216}"/>
              </a:ext>
            </a:extLst>
          </p:cNvPr>
          <p:cNvSpPr txBox="1">
            <a:spLocks/>
          </p:cNvSpPr>
          <p:nvPr/>
        </p:nvSpPr>
        <p:spPr>
          <a:xfrm>
            <a:off x="364863" y="3078563"/>
            <a:ext cx="3203090" cy="334099"/>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dirty="0">
                <a:solidFill>
                  <a:schemeClr val="tx2"/>
                </a:solidFill>
                <a:latin typeface="Segoe UI" panose="020B0502040204020203" pitchFamily="34" charset="0"/>
                <a:cs typeface="Segoe UI" panose="020B0502040204020203" pitchFamily="34" charset="0"/>
              </a:rPr>
              <a:t>Consumer prices</a:t>
            </a:r>
            <a:endParaRPr lang="en-US" sz="18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35" name="Text Placeholder 2">
            <a:extLst>
              <a:ext uri="{FF2B5EF4-FFF2-40B4-BE49-F238E27FC236}">
                <a16:creationId xmlns:a16="http://schemas.microsoft.com/office/drawing/2014/main" id="{0A0566CA-5FEE-0A9F-6126-FDF30F0C7F9B}"/>
              </a:ext>
            </a:extLst>
          </p:cNvPr>
          <p:cNvSpPr txBox="1">
            <a:spLocks/>
          </p:cNvSpPr>
          <p:nvPr/>
        </p:nvSpPr>
        <p:spPr>
          <a:xfrm>
            <a:off x="375559" y="3399147"/>
            <a:ext cx="2546935" cy="674833"/>
          </a:xfrm>
          <a:prstGeom prst="rect">
            <a:avLst/>
          </a:prstGeom>
        </p:spPr>
        <p:txBody>
          <a:bodyPr tIns="4572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lvl="1" indent="0">
              <a:lnSpc>
                <a:spcPct val="100000"/>
              </a:lnSpc>
              <a:buNone/>
            </a:pPr>
            <a:r>
              <a:rPr lang="en-US" sz="1400" dirty="0">
                <a:solidFill>
                  <a:srgbClr val="002677"/>
                </a:solidFill>
                <a:latin typeface="Segoe UI" panose="020B0502040204020203" pitchFamily="34" charset="0"/>
                <a:cs typeface="Segoe UI" panose="020B0502040204020203" pitchFamily="34" charset="0"/>
              </a:rPr>
              <a:t>changes in the buying power of the dollar, inflation</a:t>
            </a:r>
          </a:p>
        </p:txBody>
      </p:sp>
      <p:sp>
        <p:nvSpPr>
          <p:cNvPr id="37" name="Text Placeholder 1">
            <a:extLst>
              <a:ext uri="{FF2B5EF4-FFF2-40B4-BE49-F238E27FC236}">
                <a16:creationId xmlns:a16="http://schemas.microsoft.com/office/drawing/2014/main" id="{A833600A-01C7-614C-9F00-BC445F644D58}"/>
              </a:ext>
            </a:extLst>
          </p:cNvPr>
          <p:cNvSpPr txBox="1">
            <a:spLocks/>
          </p:cNvSpPr>
          <p:nvPr/>
        </p:nvSpPr>
        <p:spPr>
          <a:xfrm>
            <a:off x="364863" y="5947268"/>
            <a:ext cx="3203090" cy="334099"/>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dirty="0">
                <a:solidFill>
                  <a:schemeClr val="tx2"/>
                </a:solidFill>
                <a:latin typeface="Segoe UI" panose="020B0502040204020203" pitchFamily="34" charset="0"/>
                <a:cs typeface="Segoe UI" panose="020B0502040204020203" pitchFamily="34" charset="0"/>
              </a:rPr>
              <a:t>Interest rates</a:t>
            </a:r>
            <a:endParaRPr lang="en-US" sz="18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38" name="Text Placeholder 2">
            <a:extLst>
              <a:ext uri="{FF2B5EF4-FFF2-40B4-BE49-F238E27FC236}">
                <a16:creationId xmlns:a16="http://schemas.microsoft.com/office/drawing/2014/main" id="{DDF3960C-829E-A048-7CA3-5ED4531D8901}"/>
              </a:ext>
            </a:extLst>
          </p:cNvPr>
          <p:cNvSpPr txBox="1">
            <a:spLocks/>
          </p:cNvSpPr>
          <p:nvPr/>
        </p:nvSpPr>
        <p:spPr>
          <a:xfrm>
            <a:off x="375559" y="6267852"/>
            <a:ext cx="2797947" cy="809304"/>
          </a:xfrm>
          <a:prstGeom prst="rect">
            <a:avLst/>
          </a:prstGeom>
        </p:spPr>
        <p:txBody>
          <a:bodyPr tIns="4572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lvl="1" indent="0">
              <a:lnSpc>
                <a:spcPct val="100000"/>
              </a:lnSpc>
              <a:buNone/>
            </a:pPr>
            <a:r>
              <a:rPr lang="en-US" sz="1400" dirty="0">
                <a:solidFill>
                  <a:srgbClr val="002677"/>
                </a:solidFill>
                <a:latin typeface="Segoe UI" panose="020B0502040204020203" pitchFamily="34" charset="0"/>
                <a:cs typeface="Segoe UI" panose="020B0502040204020203" pitchFamily="34" charset="0"/>
              </a:rPr>
              <a:t>the cost of borrowing money</a:t>
            </a:r>
          </a:p>
        </p:txBody>
      </p:sp>
      <p:sp>
        <p:nvSpPr>
          <p:cNvPr id="40" name="Text Placeholder 1">
            <a:extLst>
              <a:ext uri="{FF2B5EF4-FFF2-40B4-BE49-F238E27FC236}">
                <a16:creationId xmlns:a16="http://schemas.microsoft.com/office/drawing/2014/main" id="{0D02DA10-D35C-B771-3EAE-D726034B4432}"/>
              </a:ext>
            </a:extLst>
          </p:cNvPr>
          <p:cNvSpPr txBox="1">
            <a:spLocks/>
          </p:cNvSpPr>
          <p:nvPr/>
        </p:nvSpPr>
        <p:spPr>
          <a:xfrm>
            <a:off x="3852134" y="3078563"/>
            <a:ext cx="3203090" cy="334099"/>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dirty="0">
                <a:solidFill>
                  <a:schemeClr val="tx2"/>
                </a:solidFill>
                <a:latin typeface="Segoe UI" panose="020B0502040204020203" pitchFamily="34" charset="0"/>
                <a:cs typeface="Segoe UI" panose="020B0502040204020203" pitchFamily="34" charset="0"/>
              </a:rPr>
              <a:t>Consumer spending</a:t>
            </a:r>
            <a:endParaRPr lang="en-US" sz="18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41" name="Text Placeholder 2">
            <a:extLst>
              <a:ext uri="{FF2B5EF4-FFF2-40B4-BE49-F238E27FC236}">
                <a16:creationId xmlns:a16="http://schemas.microsoft.com/office/drawing/2014/main" id="{B06364A3-A0A6-BAA6-163C-666967295B7C}"/>
              </a:ext>
            </a:extLst>
          </p:cNvPr>
          <p:cNvSpPr txBox="1">
            <a:spLocks/>
          </p:cNvSpPr>
          <p:nvPr/>
        </p:nvSpPr>
        <p:spPr>
          <a:xfrm>
            <a:off x="3862830" y="3399147"/>
            <a:ext cx="3192394" cy="674833"/>
          </a:xfrm>
          <a:prstGeom prst="rect">
            <a:avLst/>
          </a:prstGeom>
        </p:spPr>
        <p:txBody>
          <a:bodyPr tIns="4572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lvl="1" indent="0">
              <a:lnSpc>
                <a:spcPct val="100000"/>
              </a:lnSpc>
              <a:buNone/>
            </a:pPr>
            <a:r>
              <a:rPr lang="en-US" sz="1400" dirty="0">
                <a:solidFill>
                  <a:srgbClr val="002677"/>
                </a:solidFill>
                <a:latin typeface="Segoe UI" panose="020B0502040204020203" pitchFamily="34" charset="0"/>
                <a:cs typeface="Segoe UI" panose="020B0502040204020203" pitchFamily="34" charset="0"/>
              </a:rPr>
              <a:t>demand for goods and services</a:t>
            </a:r>
          </a:p>
        </p:txBody>
      </p:sp>
      <p:sp>
        <p:nvSpPr>
          <p:cNvPr id="43" name="Text Placeholder 1">
            <a:extLst>
              <a:ext uri="{FF2B5EF4-FFF2-40B4-BE49-F238E27FC236}">
                <a16:creationId xmlns:a16="http://schemas.microsoft.com/office/drawing/2014/main" id="{0D1A6FBF-554C-53F8-2998-C8832D66A2DD}"/>
              </a:ext>
            </a:extLst>
          </p:cNvPr>
          <p:cNvSpPr txBox="1">
            <a:spLocks/>
          </p:cNvSpPr>
          <p:nvPr/>
        </p:nvSpPr>
        <p:spPr>
          <a:xfrm>
            <a:off x="3852134" y="5947268"/>
            <a:ext cx="3203090" cy="334099"/>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dirty="0">
                <a:solidFill>
                  <a:schemeClr val="tx2"/>
                </a:solidFill>
                <a:latin typeface="Segoe UI" panose="020B0502040204020203" pitchFamily="34" charset="0"/>
                <a:cs typeface="Segoe UI" panose="020B0502040204020203" pitchFamily="34" charset="0"/>
              </a:rPr>
              <a:t>Money supply</a:t>
            </a:r>
            <a:endParaRPr lang="en-US" sz="18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44" name="Text Placeholder 2">
            <a:extLst>
              <a:ext uri="{FF2B5EF4-FFF2-40B4-BE49-F238E27FC236}">
                <a16:creationId xmlns:a16="http://schemas.microsoft.com/office/drawing/2014/main" id="{ABAB3E97-9980-83F3-33C3-EF3A639E0DAF}"/>
              </a:ext>
            </a:extLst>
          </p:cNvPr>
          <p:cNvSpPr txBox="1">
            <a:spLocks/>
          </p:cNvSpPr>
          <p:nvPr/>
        </p:nvSpPr>
        <p:spPr>
          <a:xfrm>
            <a:off x="3862830" y="6267852"/>
            <a:ext cx="2484182" cy="809304"/>
          </a:xfrm>
          <a:prstGeom prst="rect">
            <a:avLst/>
          </a:prstGeom>
        </p:spPr>
        <p:txBody>
          <a:bodyPr tIns="4572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lvl="1" indent="0">
              <a:lnSpc>
                <a:spcPct val="100000"/>
              </a:lnSpc>
              <a:buNone/>
            </a:pPr>
            <a:r>
              <a:rPr lang="en-US" sz="1400" dirty="0">
                <a:solidFill>
                  <a:srgbClr val="002677"/>
                </a:solidFill>
                <a:latin typeface="Segoe UI" panose="020B0502040204020203" pitchFamily="34" charset="0"/>
                <a:cs typeface="Segoe UI" panose="020B0502040204020203" pitchFamily="34" charset="0"/>
              </a:rPr>
              <a:t>funds available for spending in the economy</a:t>
            </a:r>
          </a:p>
        </p:txBody>
      </p:sp>
      <p:sp>
        <p:nvSpPr>
          <p:cNvPr id="47" name="Text Placeholder 1">
            <a:extLst>
              <a:ext uri="{FF2B5EF4-FFF2-40B4-BE49-F238E27FC236}">
                <a16:creationId xmlns:a16="http://schemas.microsoft.com/office/drawing/2014/main" id="{A3D81BA7-5C44-81AB-9E53-DABAA1888822}"/>
              </a:ext>
            </a:extLst>
          </p:cNvPr>
          <p:cNvSpPr txBox="1">
            <a:spLocks/>
          </p:cNvSpPr>
          <p:nvPr/>
        </p:nvSpPr>
        <p:spPr>
          <a:xfrm>
            <a:off x="7509734" y="3078563"/>
            <a:ext cx="3543748" cy="575833"/>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dirty="0">
                <a:solidFill>
                  <a:schemeClr val="tx2"/>
                </a:solidFill>
                <a:latin typeface="Segoe UI" panose="020B0502040204020203" pitchFamily="34" charset="0"/>
                <a:cs typeface="Segoe UI" panose="020B0502040204020203" pitchFamily="34" charset="0"/>
              </a:rPr>
              <a:t>Gross domestic product (GDP)</a:t>
            </a:r>
            <a:endParaRPr lang="en-US" sz="18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49" name="Text Placeholder 2">
            <a:extLst>
              <a:ext uri="{FF2B5EF4-FFF2-40B4-BE49-F238E27FC236}">
                <a16:creationId xmlns:a16="http://schemas.microsoft.com/office/drawing/2014/main" id="{EF86D54C-7B58-BEEE-723F-94BD33F63C83}"/>
              </a:ext>
            </a:extLst>
          </p:cNvPr>
          <p:cNvSpPr txBox="1">
            <a:spLocks/>
          </p:cNvSpPr>
          <p:nvPr/>
        </p:nvSpPr>
        <p:spPr>
          <a:xfrm>
            <a:off x="7520430" y="3399147"/>
            <a:ext cx="3192394" cy="674833"/>
          </a:xfrm>
          <a:prstGeom prst="rect">
            <a:avLst/>
          </a:prstGeom>
        </p:spPr>
        <p:txBody>
          <a:bodyPr tIns="4572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lvl="1" indent="0">
              <a:lnSpc>
                <a:spcPct val="100000"/>
              </a:lnSpc>
              <a:buNone/>
            </a:pPr>
            <a:r>
              <a:rPr lang="en-US" sz="1400" dirty="0">
                <a:solidFill>
                  <a:srgbClr val="002677"/>
                </a:solidFill>
                <a:latin typeface="Segoe UI" panose="020B0502040204020203" pitchFamily="34" charset="0"/>
                <a:cs typeface="Segoe UI" panose="020B0502040204020203" pitchFamily="34" charset="0"/>
              </a:rPr>
              <a:t>total value of goods and services produced within the country</a:t>
            </a:r>
          </a:p>
        </p:txBody>
      </p:sp>
      <p:sp>
        <p:nvSpPr>
          <p:cNvPr id="52" name="Text Placeholder 1">
            <a:extLst>
              <a:ext uri="{FF2B5EF4-FFF2-40B4-BE49-F238E27FC236}">
                <a16:creationId xmlns:a16="http://schemas.microsoft.com/office/drawing/2014/main" id="{DBDE6310-EB3C-72C0-5251-D920B5B084F2}"/>
              </a:ext>
            </a:extLst>
          </p:cNvPr>
          <p:cNvSpPr txBox="1">
            <a:spLocks/>
          </p:cNvSpPr>
          <p:nvPr/>
        </p:nvSpPr>
        <p:spPr>
          <a:xfrm>
            <a:off x="7509734" y="5947268"/>
            <a:ext cx="3203090" cy="334099"/>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dirty="0">
                <a:solidFill>
                  <a:schemeClr val="tx2"/>
                </a:solidFill>
                <a:latin typeface="Segoe UI" panose="020B0502040204020203" pitchFamily="34" charset="0"/>
                <a:cs typeface="Segoe UI" panose="020B0502040204020203" pitchFamily="34" charset="0"/>
              </a:rPr>
              <a:t>Stock market index</a:t>
            </a:r>
            <a:endParaRPr lang="en-US" sz="18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53" name="Text Placeholder 2">
            <a:extLst>
              <a:ext uri="{FF2B5EF4-FFF2-40B4-BE49-F238E27FC236}">
                <a16:creationId xmlns:a16="http://schemas.microsoft.com/office/drawing/2014/main" id="{C29A8D94-30D5-6D63-EB15-CD02CBC1D181}"/>
              </a:ext>
            </a:extLst>
          </p:cNvPr>
          <p:cNvSpPr txBox="1">
            <a:spLocks/>
          </p:cNvSpPr>
          <p:nvPr/>
        </p:nvSpPr>
        <p:spPr>
          <a:xfrm>
            <a:off x="7520430" y="6267852"/>
            <a:ext cx="3353944" cy="809304"/>
          </a:xfrm>
          <a:prstGeom prst="rect">
            <a:avLst/>
          </a:prstGeom>
        </p:spPr>
        <p:txBody>
          <a:bodyPr tIns="4572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lvl="1" indent="0">
              <a:lnSpc>
                <a:spcPct val="100000"/>
              </a:lnSpc>
              <a:buNone/>
            </a:pPr>
            <a:r>
              <a:rPr lang="en-US" sz="1400" dirty="0">
                <a:solidFill>
                  <a:srgbClr val="002677"/>
                </a:solidFill>
                <a:latin typeface="Segoe UI" panose="020B0502040204020203" pitchFamily="34" charset="0"/>
                <a:cs typeface="Segoe UI" panose="020B0502040204020203" pitchFamily="34" charset="0"/>
              </a:rPr>
              <a:t>(such as the Dow Jones averages, </a:t>
            </a:r>
            <a:r>
              <a:rPr lang="en-US" sz="1400" spc="-20" dirty="0">
                <a:solidFill>
                  <a:srgbClr val="002677"/>
                </a:solidFill>
                <a:latin typeface="Segoe UI" panose="020B0502040204020203" pitchFamily="34" charset="0"/>
                <a:cs typeface="Segoe UI" panose="020B0502040204020203" pitchFamily="34" charset="0"/>
              </a:rPr>
              <a:t>Standard &amp; Poor’s 500) indicate general trends in the value of U.S. stocks</a:t>
            </a:r>
          </a:p>
        </p:txBody>
      </p:sp>
      <p:sp>
        <p:nvSpPr>
          <p:cNvPr id="56" name="Text Placeholder 1">
            <a:extLst>
              <a:ext uri="{FF2B5EF4-FFF2-40B4-BE49-F238E27FC236}">
                <a16:creationId xmlns:a16="http://schemas.microsoft.com/office/drawing/2014/main" id="{DB5E4156-97E1-B9C1-6A4D-73FB6497D0D6}"/>
              </a:ext>
            </a:extLst>
          </p:cNvPr>
          <p:cNvSpPr txBox="1">
            <a:spLocks/>
          </p:cNvSpPr>
          <p:nvPr/>
        </p:nvSpPr>
        <p:spPr>
          <a:xfrm>
            <a:off x="11158369" y="3078563"/>
            <a:ext cx="3203090" cy="334099"/>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dirty="0">
                <a:solidFill>
                  <a:schemeClr val="tx2"/>
                </a:solidFill>
                <a:latin typeface="Segoe UI" panose="020B0502040204020203" pitchFamily="34" charset="0"/>
                <a:cs typeface="Segoe UI" panose="020B0502040204020203" pitchFamily="34" charset="0"/>
              </a:rPr>
              <a:t>Housing starts</a:t>
            </a:r>
            <a:endParaRPr lang="en-US" sz="18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57" name="Text Placeholder 2">
            <a:extLst>
              <a:ext uri="{FF2B5EF4-FFF2-40B4-BE49-F238E27FC236}">
                <a16:creationId xmlns:a16="http://schemas.microsoft.com/office/drawing/2014/main" id="{BB1852FA-F1D7-B9DF-C510-2CA392AF7AD6}"/>
              </a:ext>
            </a:extLst>
          </p:cNvPr>
          <p:cNvSpPr txBox="1">
            <a:spLocks/>
          </p:cNvSpPr>
          <p:nvPr/>
        </p:nvSpPr>
        <p:spPr>
          <a:xfrm>
            <a:off x="11169065" y="3399147"/>
            <a:ext cx="2546935" cy="674833"/>
          </a:xfrm>
          <a:prstGeom prst="rect">
            <a:avLst/>
          </a:prstGeom>
        </p:spPr>
        <p:txBody>
          <a:bodyPr tIns="4572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lvl="1" indent="0">
              <a:lnSpc>
                <a:spcPct val="100000"/>
              </a:lnSpc>
              <a:buNone/>
            </a:pPr>
            <a:r>
              <a:rPr lang="en-US" sz="1400" dirty="0">
                <a:solidFill>
                  <a:srgbClr val="002677"/>
                </a:solidFill>
                <a:latin typeface="Segoe UI" panose="020B0502040204020203" pitchFamily="34" charset="0"/>
                <a:cs typeface="Segoe UI" panose="020B0502040204020203" pitchFamily="34" charset="0"/>
              </a:rPr>
              <a:t>the number of new homes being built</a:t>
            </a:r>
          </a:p>
        </p:txBody>
      </p:sp>
      <p:sp>
        <p:nvSpPr>
          <p:cNvPr id="59" name="Text Placeholder 1">
            <a:extLst>
              <a:ext uri="{FF2B5EF4-FFF2-40B4-BE49-F238E27FC236}">
                <a16:creationId xmlns:a16="http://schemas.microsoft.com/office/drawing/2014/main" id="{947093CE-E1B5-A129-46FA-879AABB59C6A}"/>
              </a:ext>
            </a:extLst>
          </p:cNvPr>
          <p:cNvSpPr txBox="1">
            <a:spLocks/>
          </p:cNvSpPr>
          <p:nvPr/>
        </p:nvSpPr>
        <p:spPr>
          <a:xfrm>
            <a:off x="11158369" y="5947268"/>
            <a:ext cx="3203090" cy="334099"/>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dirty="0">
                <a:solidFill>
                  <a:schemeClr val="tx2"/>
                </a:solidFill>
                <a:latin typeface="Segoe UI" panose="020B0502040204020203" pitchFamily="34" charset="0"/>
                <a:cs typeface="Segoe UI" panose="020B0502040204020203" pitchFamily="34" charset="0"/>
              </a:rPr>
              <a:t>Unemployment</a:t>
            </a:r>
            <a:endParaRPr lang="en-US" sz="18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60" name="Text Placeholder 2">
            <a:extLst>
              <a:ext uri="{FF2B5EF4-FFF2-40B4-BE49-F238E27FC236}">
                <a16:creationId xmlns:a16="http://schemas.microsoft.com/office/drawing/2014/main" id="{161C86D7-3F50-E2E5-8356-7D4C4E4B7F13}"/>
              </a:ext>
            </a:extLst>
          </p:cNvPr>
          <p:cNvSpPr txBox="1">
            <a:spLocks/>
          </p:cNvSpPr>
          <p:nvPr/>
        </p:nvSpPr>
        <p:spPr>
          <a:xfrm>
            <a:off x="11169065" y="6267852"/>
            <a:ext cx="2304888" cy="809304"/>
          </a:xfrm>
          <a:prstGeom prst="rect">
            <a:avLst/>
          </a:prstGeom>
        </p:spPr>
        <p:txBody>
          <a:bodyPr tIns="4572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lvl="1" indent="0">
              <a:lnSpc>
                <a:spcPct val="100000"/>
              </a:lnSpc>
              <a:buNone/>
            </a:pPr>
            <a:r>
              <a:rPr lang="en-US" sz="1400" dirty="0">
                <a:solidFill>
                  <a:srgbClr val="002677"/>
                </a:solidFill>
                <a:latin typeface="Segoe UI" panose="020B0502040204020203" pitchFamily="34" charset="0"/>
                <a:cs typeface="Segoe UI" panose="020B0502040204020203" pitchFamily="34" charset="0"/>
              </a:rPr>
              <a:t>the number of people without employment who are willing to work</a:t>
            </a:r>
          </a:p>
        </p:txBody>
      </p:sp>
      <p:sp>
        <p:nvSpPr>
          <p:cNvPr id="63" name="Footer Placeholder 3">
            <a:extLst>
              <a:ext uri="{FF2B5EF4-FFF2-40B4-BE49-F238E27FC236}">
                <a16:creationId xmlns:a16="http://schemas.microsoft.com/office/drawing/2014/main" id="{44122E62-FF1E-45A1-B964-68927AE488D3}"/>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decisions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66" name="Oval 65">
            <a:extLst>
              <a:ext uri="{FF2B5EF4-FFF2-40B4-BE49-F238E27FC236}">
                <a16:creationId xmlns:a16="http://schemas.microsoft.com/office/drawing/2014/main" id="{88591978-F308-49DB-E0DC-F0B71933E92E}"/>
              </a:ext>
            </a:extLst>
          </p:cNvPr>
          <p:cNvSpPr/>
          <p:nvPr/>
        </p:nvSpPr>
        <p:spPr>
          <a:xfrm>
            <a:off x="3951514" y="2189940"/>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phic 66">
            <a:extLst>
              <a:ext uri="{FF2B5EF4-FFF2-40B4-BE49-F238E27FC236}">
                <a16:creationId xmlns:a16="http://schemas.microsoft.com/office/drawing/2014/main" id="{E1DB2632-24B1-0654-9034-B5E69DEAB1D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132424" y="2305717"/>
            <a:ext cx="438150" cy="438150"/>
          </a:xfrm>
          <a:prstGeom prst="rect">
            <a:avLst/>
          </a:prstGeom>
        </p:spPr>
      </p:pic>
      <p:sp>
        <p:nvSpPr>
          <p:cNvPr id="68" name="Oval 67">
            <a:extLst>
              <a:ext uri="{FF2B5EF4-FFF2-40B4-BE49-F238E27FC236}">
                <a16:creationId xmlns:a16="http://schemas.microsoft.com/office/drawing/2014/main" id="{A7B63122-FCBA-8F49-C6FA-83396CEAF6CF}"/>
              </a:ext>
            </a:extLst>
          </p:cNvPr>
          <p:cNvSpPr/>
          <p:nvPr/>
        </p:nvSpPr>
        <p:spPr>
          <a:xfrm>
            <a:off x="7600949" y="2189940"/>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BC27B02-318F-8676-BAB2-EC378579AAAF}"/>
              </a:ext>
            </a:extLst>
          </p:cNvPr>
          <p:cNvSpPr/>
          <p:nvPr/>
        </p:nvSpPr>
        <p:spPr>
          <a:xfrm>
            <a:off x="3951514" y="5071932"/>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47BE49F-C487-E56F-D389-3805C9820D25}"/>
              </a:ext>
            </a:extLst>
          </p:cNvPr>
          <p:cNvSpPr/>
          <p:nvPr/>
        </p:nvSpPr>
        <p:spPr>
          <a:xfrm>
            <a:off x="11258549" y="5071932"/>
            <a:ext cx="716544" cy="7165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Graphic 84">
            <a:extLst>
              <a:ext uri="{FF2B5EF4-FFF2-40B4-BE49-F238E27FC236}">
                <a16:creationId xmlns:a16="http://schemas.microsoft.com/office/drawing/2014/main" id="{21B9C778-9E70-A554-3052-99FD7A3F0FC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086167" y="5294532"/>
            <a:ext cx="447240" cy="268344"/>
          </a:xfrm>
          <a:prstGeom prst="rect">
            <a:avLst/>
          </a:prstGeom>
        </p:spPr>
      </p:pic>
      <p:pic>
        <p:nvPicPr>
          <p:cNvPr id="93" name="Graphic 92">
            <a:extLst>
              <a:ext uri="{FF2B5EF4-FFF2-40B4-BE49-F238E27FC236}">
                <a16:creationId xmlns:a16="http://schemas.microsoft.com/office/drawing/2014/main" id="{19D625A6-F6DF-F807-DF64-E13BFBAFAB2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415779" y="5222047"/>
            <a:ext cx="402085" cy="390915"/>
          </a:xfrm>
          <a:prstGeom prst="rect">
            <a:avLst/>
          </a:prstGeom>
        </p:spPr>
      </p:pic>
      <p:pic>
        <p:nvPicPr>
          <p:cNvPr id="96" name="Graphic 95">
            <a:extLst>
              <a:ext uri="{FF2B5EF4-FFF2-40B4-BE49-F238E27FC236}">
                <a16:creationId xmlns:a16="http://schemas.microsoft.com/office/drawing/2014/main" id="{BADEC024-CDD5-C40A-C4DA-BEFB416915C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748952" y="2337943"/>
            <a:ext cx="420539" cy="420539"/>
          </a:xfrm>
          <a:prstGeom prst="rect">
            <a:avLst/>
          </a:prstGeom>
        </p:spPr>
      </p:pic>
      <p:cxnSp>
        <p:nvCxnSpPr>
          <p:cNvPr id="7" name="Straight Connector 6">
            <a:extLst>
              <a:ext uri="{FF2B5EF4-FFF2-40B4-BE49-F238E27FC236}">
                <a16:creationId xmlns:a16="http://schemas.microsoft.com/office/drawing/2014/main" id="{169ADB71-9AD7-EDDC-E63E-6F348FDAB548}"/>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ED6C12BF-B023-24B5-2CEC-9E7F0EDA1D9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4101001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2AD89177-D167-B61B-17DA-A930500EDD38}"/>
              </a:ext>
            </a:extLst>
          </p:cNvPr>
          <p:cNvSpPr/>
          <p:nvPr/>
        </p:nvSpPr>
        <p:spPr>
          <a:xfrm>
            <a:off x="457200" y="2272135"/>
            <a:ext cx="716544" cy="7165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6</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319985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4" name="Text Placeholder 5">
            <a:extLst>
              <a:ext uri="{FF2B5EF4-FFF2-40B4-BE49-F238E27FC236}">
                <a16:creationId xmlns:a16="http://schemas.microsoft.com/office/drawing/2014/main" id="{06F87DF3-9C3A-364A-8872-11CE0A9ECB32}"/>
              </a:ext>
            </a:extLst>
          </p:cNvPr>
          <p:cNvSpPr txBox="1">
            <a:spLocks/>
          </p:cNvSpPr>
          <p:nvPr/>
        </p:nvSpPr>
        <p:spPr>
          <a:xfrm>
            <a:off x="1300433" y="2365480"/>
            <a:ext cx="7516761" cy="677838"/>
          </a:xfrm>
          <a:prstGeom prst="rect">
            <a:avLst/>
          </a:prstGeom>
          <a:noFill/>
        </p:spPr>
        <p:txBody>
          <a:bodyPr anchor="t" anchorCtr="0">
            <a:no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kern="1200">
                <a:solidFill>
                  <a:srgbClr val="FFFF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lvl="0"/>
            <a:r>
              <a:rPr lang="en-US" sz="1600" dirty="0">
                <a:solidFill>
                  <a:schemeClr val="accent1"/>
                </a:solidFill>
                <a:latin typeface="Segoe UI Semibold" panose="020B0502040204020203" pitchFamily="34" charset="0"/>
                <a:cs typeface="Segoe UI Semibold" panose="020B0502040204020203" pitchFamily="34" charset="0"/>
              </a:rPr>
              <a:t>Risks are associated with every decision. The following are common risks related to personal and financial decision-making:</a:t>
            </a:r>
          </a:p>
        </p:txBody>
      </p:sp>
      <p:sp>
        <p:nvSpPr>
          <p:cNvPr id="34" name="Text Placeholder 3">
            <a:extLst>
              <a:ext uri="{FF2B5EF4-FFF2-40B4-BE49-F238E27FC236}">
                <a16:creationId xmlns:a16="http://schemas.microsoft.com/office/drawing/2014/main" id="{CF232F0E-CCC7-754E-A8F9-8BAEB785040D}"/>
              </a:ext>
            </a:extLst>
          </p:cNvPr>
          <p:cNvSpPr txBox="1">
            <a:spLocks/>
          </p:cNvSpPr>
          <p:nvPr/>
        </p:nvSpPr>
        <p:spPr>
          <a:xfrm>
            <a:off x="364863" y="3334871"/>
            <a:ext cx="4615614" cy="2989727"/>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defTabSz="457200">
              <a:lnSpc>
                <a:spcPct val="100000"/>
              </a:lnSpc>
              <a:spcBef>
                <a:spcPts val="2000"/>
              </a:spcBef>
              <a:buSzPct val="120000"/>
              <a:buNone/>
              <a:defRPr/>
            </a:pPr>
            <a:r>
              <a:rPr lang="en-US" b="1" kern="0" dirty="0">
                <a:solidFill>
                  <a:srgbClr val="002577"/>
                </a:solidFill>
                <a:latin typeface="Segoe UI" panose="020B0502040204020203" pitchFamily="34" charset="0"/>
                <a:ea typeface="ＭＳ Ｐゴシック" charset="0"/>
                <a:cs typeface="Segoe UI" panose="020B0502040204020203" pitchFamily="34" charset="0"/>
              </a:rPr>
              <a:t>Personal risks</a:t>
            </a:r>
            <a:r>
              <a:rPr lang="en-US" sz="1400" b="1" kern="0" dirty="0">
                <a:solidFill>
                  <a:srgbClr val="002577"/>
                </a:solidFill>
                <a:latin typeface="Segoe UI" panose="020B0502040204020203" pitchFamily="34" charset="0"/>
                <a:ea typeface="ＭＳ Ｐゴシック" charset="0"/>
                <a:cs typeface="Segoe UI" panose="020B0502040204020203" pitchFamily="34" charset="0"/>
              </a:rPr>
              <a:t> </a:t>
            </a:r>
            <a:r>
              <a:rPr lang="en-US" sz="1400" kern="0" dirty="0">
                <a:solidFill>
                  <a:srgbClr val="002577"/>
                </a:solidFill>
                <a:latin typeface="Segoe UI" panose="020B0502040204020203" pitchFamily="34" charset="0"/>
                <a:ea typeface="ＭＳ Ｐゴシック" charset="0"/>
                <a:cs typeface="Segoe UI" panose="020B0502040204020203" pitchFamily="34" charset="0"/>
              </a:rPr>
              <a:t>Factors that may create a less-than- desirable situation. Personal risk may be in the form of </a:t>
            </a:r>
            <a:r>
              <a:rPr lang="en-US" sz="1400" kern="0" spc="-20" dirty="0">
                <a:solidFill>
                  <a:srgbClr val="002577"/>
                </a:solidFill>
                <a:latin typeface="Segoe UI" panose="020B0502040204020203" pitchFamily="34" charset="0"/>
                <a:ea typeface="ＭＳ Ｐゴシック" charset="0"/>
                <a:cs typeface="Segoe UI" panose="020B0502040204020203" pitchFamily="34" charset="0"/>
              </a:rPr>
              <a:t>inconvenience, embarrassment, safety or health concerns.</a:t>
            </a:r>
            <a:endParaRPr lang="en-US" b="1" kern="0" spc="-20" dirty="0">
              <a:solidFill>
                <a:srgbClr val="002577"/>
              </a:solidFill>
              <a:latin typeface="Segoe UI" panose="020B0502040204020203" pitchFamily="34" charset="0"/>
              <a:ea typeface="ＭＳ Ｐゴシック" charset="0"/>
              <a:cs typeface="Segoe UI" panose="020B0502040204020203" pitchFamily="34" charset="0"/>
            </a:endParaRPr>
          </a:p>
          <a:p>
            <a:pPr marL="0" indent="0" defTabSz="457200">
              <a:lnSpc>
                <a:spcPct val="100000"/>
              </a:lnSpc>
              <a:spcBef>
                <a:spcPts val="2000"/>
              </a:spcBef>
              <a:buSzPct val="120000"/>
              <a:buNone/>
              <a:defRPr/>
            </a:pPr>
            <a:r>
              <a:rPr lang="en-US" b="1" kern="0" dirty="0">
                <a:solidFill>
                  <a:srgbClr val="002577"/>
                </a:solidFill>
                <a:latin typeface="Segoe UI" panose="020B0502040204020203" pitchFamily="34" charset="0"/>
                <a:ea typeface="ＭＳ Ｐゴシック" charset="0"/>
                <a:cs typeface="Segoe UI" panose="020B0502040204020203" pitchFamily="34" charset="0"/>
              </a:rPr>
              <a:t>Inflation risk </a:t>
            </a:r>
            <a:r>
              <a:rPr lang="en-US" sz="1400" kern="0" dirty="0">
                <a:solidFill>
                  <a:srgbClr val="002577"/>
                </a:solidFill>
                <a:latin typeface="Segoe UI" panose="020B0502040204020203" pitchFamily="34" charset="0"/>
                <a:ea typeface="ＭＳ Ｐゴシック" charset="0"/>
                <a:cs typeface="Segoe UI" panose="020B0502040204020203" pitchFamily="34" charset="0"/>
              </a:rPr>
              <a:t>Act with care, skill, prudence and diligence of person in a like capacity and familiar </a:t>
            </a:r>
            <a:br>
              <a:rPr lang="en-US" sz="1400" kern="0" dirty="0">
                <a:solidFill>
                  <a:srgbClr val="002577"/>
                </a:solidFill>
                <a:latin typeface="Segoe UI" panose="020B0502040204020203" pitchFamily="34" charset="0"/>
                <a:ea typeface="ＭＳ Ｐゴシック" charset="0"/>
                <a:cs typeface="Segoe UI" panose="020B0502040204020203" pitchFamily="34" charset="0"/>
              </a:rPr>
            </a:br>
            <a:r>
              <a:rPr lang="en-US" sz="1400" kern="0" dirty="0">
                <a:solidFill>
                  <a:srgbClr val="002577"/>
                </a:solidFill>
                <a:latin typeface="Segoe UI" panose="020B0502040204020203" pitchFamily="34" charset="0"/>
                <a:ea typeface="ＭＳ Ｐゴシック" charset="0"/>
                <a:cs typeface="Segoe UI" panose="020B0502040204020203" pitchFamily="34" charset="0"/>
              </a:rPr>
              <a:t>with the subject matter. Hire experts where needed; establish and follow well–documented processes.</a:t>
            </a:r>
            <a:endParaRPr lang="en-US" b="1" kern="0" dirty="0">
              <a:solidFill>
                <a:srgbClr val="002577"/>
              </a:solidFill>
              <a:latin typeface="Segoe UI" panose="020B0502040204020203" pitchFamily="34" charset="0"/>
              <a:ea typeface="ＭＳ Ｐゴシック" charset="0"/>
              <a:cs typeface="Segoe UI" panose="020B0502040204020203" pitchFamily="34" charset="0"/>
            </a:endParaRPr>
          </a:p>
          <a:p>
            <a:pPr marL="0" indent="0" defTabSz="457200">
              <a:lnSpc>
                <a:spcPct val="100000"/>
              </a:lnSpc>
              <a:spcBef>
                <a:spcPts val="2000"/>
              </a:spcBef>
              <a:buSzPct val="120000"/>
              <a:buNone/>
              <a:defRPr/>
            </a:pPr>
            <a:r>
              <a:rPr lang="en-US" b="1" kern="0" dirty="0">
                <a:solidFill>
                  <a:srgbClr val="002577"/>
                </a:solidFill>
                <a:latin typeface="Segoe UI" panose="020B0502040204020203" pitchFamily="34" charset="0"/>
                <a:ea typeface="ＭＳ Ｐゴシック" charset="0"/>
                <a:cs typeface="Segoe UI" panose="020B0502040204020203" pitchFamily="34" charset="0"/>
              </a:rPr>
              <a:t>Interest rate risk </a:t>
            </a:r>
            <a:r>
              <a:rPr lang="en-US" sz="1400" kern="0" dirty="0">
                <a:solidFill>
                  <a:srgbClr val="002577"/>
                </a:solidFill>
                <a:latin typeface="Segoe UI" panose="020B0502040204020203" pitchFamily="34" charset="0"/>
                <a:ea typeface="ＭＳ Ｐゴシック" charset="0"/>
                <a:cs typeface="Segoe UI" panose="020B0502040204020203" pitchFamily="34" charset="0"/>
              </a:rPr>
              <a:t>Know and follow the terms of the plan document and keep all provisions up to date.</a:t>
            </a:r>
          </a:p>
          <a:p>
            <a:pPr marL="0" indent="0">
              <a:spcBef>
                <a:spcPts val="2000"/>
              </a:spcBef>
              <a:buNone/>
            </a:pPr>
            <a:endParaRPr lang="en-US" sz="1400" dirty="0">
              <a:solidFill>
                <a:srgbClr val="002577"/>
              </a:solidFill>
              <a:latin typeface="Segoe UI" panose="020B0502040204020203" pitchFamily="34" charset="0"/>
              <a:cs typeface="Segoe UI" panose="020B0502040204020203" pitchFamily="34" charset="0"/>
            </a:endParaRPr>
          </a:p>
          <a:p>
            <a:pPr marL="0" indent="0">
              <a:spcBef>
                <a:spcPts val="2000"/>
              </a:spcBef>
              <a:buNone/>
            </a:pPr>
            <a:endParaRPr lang="en-US" sz="1400" dirty="0">
              <a:solidFill>
                <a:srgbClr val="002577"/>
              </a:solidFill>
              <a:latin typeface="Segoe UI" panose="020B0502040204020203" pitchFamily="34" charset="0"/>
              <a:cs typeface="Segoe UI" panose="020B0502040204020203" pitchFamily="34" charset="0"/>
            </a:endParaRPr>
          </a:p>
        </p:txBody>
      </p:sp>
      <p:sp>
        <p:nvSpPr>
          <p:cNvPr id="35" name="Text Placeholder 3">
            <a:extLst>
              <a:ext uri="{FF2B5EF4-FFF2-40B4-BE49-F238E27FC236}">
                <a16:creationId xmlns:a16="http://schemas.microsoft.com/office/drawing/2014/main" id="{B2319F3C-FED7-F247-A63A-6D55A5E0DBD1}"/>
              </a:ext>
            </a:extLst>
          </p:cNvPr>
          <p:cNvSpPr txBox="1">
            <a:spLocks/>
          </p:cNvSpPr>
          <p:nvPr/>
        </p:nvSpPr>
        <p:spPr>
          <a:xfrm>
            <a:off x="7226069" y="3334870"/>
            <a:ext cx="4468973" cy="2989730"/>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defTabSz="457200">
              <a:lnSpc>
                <a:spcPct val="100000"/>
              </a:lnSpc>
              <a:spcBef>
                <a:spcPts val="2000"/>
              </a:spcBef>
              <a:buSzPct val="120000"/>
              <a:buNone/>
              <a:defRPr/>
            </a:pPr>
            <a:r>
              <a:rPr lang="en-US" b="1" kern="0" dirty="0">
                <a:solidFill>
                  <a:srgbClr val="002577"/>
                </a:solidFill>
                <a:latin typeface="Segoe UI" panose="020B0502040204020203" pitchFamily="34" charset="0"/>
                <a:ea typeface="ＭＳ Ｐゴシック" charset="0"/>
                <a:cs typeface="Segoe UI" panose="020B0502040204020203" pitchFamily="34" charset="0"/>
              </a:rPr>
              <a:t>Income risk </a:t>
            </a:r>
            <a:r>
              <a:rPr lang="en-US" sz="1400" kern="0" dirty="0">
                <a:solidFill>
                  <a:srgbClr val="002577"/>
                </a:solidFill>
                <a:latin typeface="Segoe UI" panose="020B0502040204020203" pitchFamily="34" charset="0"/>
                <a:ea typeface="ＭＳ Ｐゴシック" charset="0"/>
                <a:cs typeface="Segoe UI" panose="020B0502040204020203" pitchFamily="34" charset="0"/>
              </a:rPr>
              <a:t>Changing jobs or reduced spending by consumers can result in a lower income or loss of one’s employment. Career changes or job loss can result in a lower income and reduced buying power.</a:t>
            </a:r>
          </a:p>
          <a:p>
            <a:pPr marL="0" indent="0" defTabSz="457200">
              <a:lnSpc>
                <a:spcPct val="100000"/>
              </a:lnSpc>
              <a:spcBef>
                <a:spcPts val="2000"/>
              </a:spcBef>
              <a:buSzPct val="120000"/>
              <a:buNone/>
              <a:defRPr/>
            </a:pPr>
            <a:r>
              <a:rPr lang="en-US" b="1" kern="0" dirty="0">
                <a:solidFill>
                  <a:srgbClr val="002577"/>
                </a:solidFill>
                <a:latin typeface="Segoe UI" panose="020B0502040204020203" pitchFamily="34" charset="0"/>
                <a:ea typeface="ＭＳ Ｐゴシック" charset="0"/>
                <a:cs typeface="Segoe UI" panose="020B0502040204020203" pitchFamily="34" charset="0"/>
              </a:rPr>
              <a:t>Liquidity risk </a:t>
            </a:r>
            <a:r>
              <a:rPr lang="en-US" sz="1400" kern="0" dirty="0">
                <a:solidFill>
                  <a:srgbClr val="002577"/>
                </a:solidFill>
                <a:latin typeface="Segoe UI" panose="020B0502040204020203" pitchFamily="34" charset="0"/>
                <a:ea typeface="ＭＳ Ｐゴシック" charset="0"/>
                <a:cs typeface="Segoe UI" panose="020B0502040204020203" pitchFamily="34" charset="0"/>
              </a:rPr>
              <a:t>Certain types of savings (certificates of deposit) and investments (real estate) may be difficult to convert to cash quickly.</a:t>
            </a:r>
            <a:endParaRPr lang="en-US" sz="1400" dirty="0">
              <a:solidFill>
                <a:srgbClr val="002577"/>
              </a:solidFill>
              <a:latin typeface="Segoe UI" panose="020B0502040204020203" pitchFamily="34" charset="0"/>
              <a:cs typeface="Segoe UI" panose="020B0502040204020203" pitchFamily="34" charset="0"/>
            </a:endParaRPr>
          </a:p>
          <a:p>
            <a:pPr marL="0" indent="0">
              <a:spcBef>
                <a:spcPts val="2000"/>
              </a:spcBef>
              <a:buNone/>
            </a:pPr>
            <a:endParaRPr lang="en-US" sz="1400" dirty="0">
              <a:solidFill>
                <a:srgbClr val="002577"/>
              </a:solidFill>
              <a:latin typeface="Segoe UI" panose="020B0502040204020203" pitchFamily="34" charset="0"/>
              <a:cs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Risks associated with decision–making</a:t>
            </a:r>
          </a:p>
        </p:txBody>
      </p:sp>
      <p:grpSp>
        <p:nvGrpSpPr>
          <p:cNvPr id="3" name="Group 2">
            <a:extLst>
              <a:ext uri="{FF2B5EF4-FFF2-40B4-BE49-F238E27FC236}">
                <a16:creationId xmlns:a16="http://schemas.microsoft.com/office/drawing/2014/main" id="{B725AD2D-BBC6-9758-7BD5-3D3BE46E7527}"/>
              </a:ext>
            </a:extLst>
          </p:cNvPr>
          <p:cNvGrpSpPr/>
          <p:nvPr/>
        </p:nvGrpSpPr>
        <p:grpSpPr>
          <a:xfrm>
            <a:off x="12748616" y="293002"/>
            <a:ext cx="1452485" cy="677176"/>
            <a:chOff x="12762742" y="274837"/>
            <a:chExt cx="1452485" cy="677176"/>
          </a:xfrm>
        </p:grpSpPr>
        <p:pic>
          <p:nvPicPr>
            <p:cNvPr id="4" name="Graphic 3">
              <a:extLst>
                <a:ext uri="{FF2B5EF4-FFF2-40B4-BE49-F238E27FC236}">
                  <a16:creationId xmlns:a16="http://schemas.microsoft.com/office/drawing/2014/main" id="{BCC23F23-75DC-8D92-C29B-B4E6ABC91D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71839" y="274837"/>
              <a:ext cx="1413236" cy="677176"/>
            </a:xfrm>
            <a:prstGeom prst="rect">
              <a:avLst/>
            </a:prstGeom>
          </p:spPr>
        </p:pic>
        <p:sp>
          <p:nvSpPr>
            <p:cNvPr id="5" name="Text Placeholder 2">
              <a:extLst>
                <a:ext uri="{FF2B5EF4-FFF2-40B4-BE49-F238E27FC236}">
                  <a16:creationId xmlns:a16="http://schemas.microsoft.com/office/drawing/2014/main" id="{70BE6281-106B-F79D-B23B-4BED85ABA28A}"/>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decisions</a:t>
              </a:r>
            </a:p>
          </p:txBody>
        </p:sp>
        <p:sp>
          <p:nvSpPr>
            <p:cNvPr id="8" name="Text Placeholder 3">
              <a:extLst>
                <a:ext uri="{FF2B5EF4-FFF2-40B4-BE49-F238E27FC236}">
                  <a16:creationId xmlns:a16="http://schemas.microsoft.com/office/drawing/2014/main" id="{1110757B-AC40-A854-98C2-48B54CED3574}"/>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10" name="Footer Placeholder 3">
            <a:extLst>
              <a:ext uri="{FF2B5EF4-FFF2-40B4-BE49-F238E27FC236}">
                <a16:creationId xmlns:a16="http://schemas.microsoft.com/office/drawing/2014/main" id="{25E3620D-200C-5B92-EEF7-E905BDA7A0E3}"/>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decisions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12" name="Graphic 11">
            <a:extLst>
              <a:ext uri="{FF2B5EF4-FFF2-40B4-BE49-F238E27FC236}">
                <a16:creationId xmlns:a16="http://schemas.microsoft.com/office/drawing/2014/main" id="{AAF1BC74-C4F6-F870-FDC9-49CFD72CE9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100" y="2431846"/>
            <a:ext cx="450745" cy="346727"/>
          </a:xfrm>
          <a:prstGeom prst="rect">
            <a:avLst/>
          </a:prstGeom>
        </p:spPr>
      </p:pic>
      <p:cxnSp>
        <p:nvCxnSpPr>
          <p:cNvPr id="7" name="Straight Connector 6">
            <a:extLst>
              <a:ext uri="{FF2B5EF4-FFF2-40B4-BE49-F238E27FC236}">
                <a16:creationId xmlns:a16="http://schemas.microsoft.com/office/drawing/2014/main" id="{1BA2307C-5B10-DD8A-4EC9-DFEA74087C65}"/>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FA0B447B-9E90-1195-8F49-A86C02B2DA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176084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DBA9CB52-B477-8324-963E-48BCD7217057}"/>
              </a:ext>
            </a:extLst>
          </p:cNvPr>
          <p:cNvSpPr/>
          <p:nvPr/>
        </p:nvSpPr>
        <p:spPr>
          <a:xfrm>
            <a:off x="457200" y="6076950"/>
            <a:ext cx="716544" cy="7165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3AD36F2-5368-CB75-3429-85888BDF4DD8}"/>
              </a:ext>
            </a:extLst>
          </p:cNvPr>
          <p:cNvSpPr/>
          <p:nvPr/>
        </p:nvSpPr>
        <p:spPr>
          <a:xfrm>
            <a:off x="457200" y="4953000"/>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284498F-E269-A4FB-2724-E433DB31DF75}"/>
              </a:ext>
            </a:extLst>
          </p:cNvPr>
          <p:cNvSpPr/>
          <p:nvPr/>
        </p:nvSpPr>
        <p:spPr>
          <a:xfrm>
            <a:off x="457200" y="3590278"/>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E53E8390-04C6-2F5A-DEC3-9B20BE2F0E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949" y="3660027"/>
            <a:ext cx="577046" cy="577046"/>
          </a:xfrm>
          <a:prstGeom prst="rect">
            <a:avLst/>
          </a:prstGeom>
        </p:spPr>
      </p:pic>
      <p:sp>
        <p:nvSpPr>
          <p:cNvPr id="31" name="Oval 30">
            <a:extLst>
              <a:ext uri="{FF2B5EF4-FFF2-40B4-BE49-F238E27FC236}">
                <a16:creationId xmlns:a16="http://schemas.microsoft.com/office/drawing/2014/main" id="{1D9D7E92-DF55-DB4D-7AF2-3359F0BACC6B}"/>
              </a:ext>
            </a:extLst>
          </p:cNvPr>
          <p:cNvSpPr/>
          <p:nvPr/>
        </p:nvSpPr>
        <p:spPr>
          <a:xfrm>
            <a:off x="457200" y="2418182"/>
            <a:ext cx="716544" cy="716544"/>
          </a:xfrm>
          <a:prstGeom prst="ellipse">
            <a:avLst/>
          </a:prstGeom>
          <a:solidFill>
            <a:srgbClr val="73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D09B5EDD-9E2D-F555-1397-3E7FED797A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934" y="2551916"/>
            <a:ext cx="449077" cy="449077"/>
          </a:xfrm>
          <a:prstGeom prst="rect">
            <a:avLst/>
          </a:prstGeom>
        </p:spPr>
      </p:pic>
      <p:sp>
        <p:nvSpPr>
          <p:cNvPr id="16" name="Text Placeholder 5">
            <a:extLst>
              <a:ext uri="{FF2B5EF4-FFF2-40B4-BE49-F238E27FC236}">
                <a16:creationId xmlns:a16="http://schemas.microsoft.com/office/drawing/2014/main" id="{0B8A6E5D-8A3A-6A52-E1E4-2C649E3AB28C}"/>
              </a:ext>
            </a:extLst>
          </p:cNvPr>
          <p:cNvSpPr txBox="1">
            <a:spLocks/>
          </p:cNvSpPr>
          <p:nvPr/>
        </p:nvSpPr>
        <p:spPr>
          <a:xfrm>
            <a:off x="7684416" y="2558456"/>
            <a:ext cx="5073297" cy="3766143"/>
          </a:xfrm>
          <a:prstGeom prst="rect">
            <a:avLst/>
          </a:prstGeom>
          <a:solidFill>
            <a:schemeClr val="tx2"/>
          </a:solidFill>
        </p:spPr>
        <p:txBody>
          <a:bodyPr lIns="457200" tIns="685800" rIns="457200" bIns="685800" anchor="ctr"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ts val="2000"/>
              </a:lnSpc>
              <a:spcBef>
                <a:spcPts val="800"/>
              </a:spcBef>
              <a:buNone/>
            </a:pPr>
            <a:r>
              <a:rPr lang="en-US" sz="1800" b="1" dirty="0">
                <a:solidFill>
                  <a:srgbClr val="73C0FF"/>
                </a:solidFill>
                <a:latin typeface="Segoe UI" panose="020B0502040204020203" pitchFamily="34" charset="0"/>
                <a:cs typeface="Segoe UI" panose="020B0502040204020203" pitchFamily="34" charset="0"/>
              </a:rPr>
              <a:t>For example: </a:t>
            </a:r>
            <a:endParaRPr lang="en-US" sz="1400" b="1" dirty="0">
              <a:solidFill>
                <a:srgbClr val="73C0FF"/>
              </a:solidFill>
              <a:latin typeface="Segoe UI" panose="020B0502040204020203" pitchFamily="34" charset="0"/>
              <a:cs typeface="Segoe UI" panose="020B0502040204020203" pitchFamily="34" charset="0"/>
            </a:endParaRPr>
          </a:p>
          <a:p>
            <a:pPr marL="0" indent="0" algn="ctr">
              <a:lnSpc>
                <a:spcPts val="1800"/>
              </a:lnSpc>
              <a:spcBef>
                <a:spcPts val="800"/>
              </a:spcBef>
              <a:buNone/>
            </a:pPr>
            <a:r>
              <a:rPr lang="en-US" sz="1400" dirty="0">
                <a:solidFill>
                  <a:schemeClr val="bg1"/>
                </a:solidFill>
                <a:latin typeface="Segoe UI" panose="020B0502040204020203" pitchFamily="34" charset="0"/>
                <a:cs typeface="Segoe UI" panose="020B0502040204020203" pitchFamily="34" charset="0"/>
              </a:rPr>
              <a:t>Spending $1,000 from a savings account paying </a:t>
            </a:r>
            <a:br>
              <a:rPr lang="en-US" sz="1400" dirty="0">
                <a:solidFill>
                  <a:schemeClr val="bg1"/>
                </a:solidFill>
                <a:latin typeface="Segoe UI" panose="020B0502040204020203" pitchFamily="34" charset="0"/>
                <a:cs typeface="Segoe UI" panose="020B0502040204020203" pitchFamily="34" charset="0"/>
              </a:rPr>
            </a:br>
            <a:r>
              <a:rPr lang="en-US" sz="1400" dirty="0">
                <a:solidFill>
                  <a:schemeClr val="bg1"/>
                </a:solidFill>
                <a:latin typeface="Segoe UI" panose="020B0502040204020203" pitchFamily="34" charset="0"/>
                <a:cs typeface="Segoe UI" panose="020B0502040204020203" pitchFamily="34" charset="0"/>
              </a:rPr>
              <a:t>4% a year means an opportunity cost of </a:t>
            </a:r>
            <a:br>
              <a:rPr lang="en-US" sz="1400" dirty="0">
                <a:solidFill>
                  <a:schemeClr val="bg1"/>
                </a:solidFill>
                <a:latin typeface="Segoe UI" panose="020B0502040204020203" pitchFamily="34" charset="0"/>
                <a:cs typeface="Segoe UI" panose="020B0502040204020203" pitchFamily="34" charset="0"/>
              </a:rPr>
            </a:br>
            <a:r>
              <a:rPr lang="en-US" sz="1400" dirty="0">
                <a:solidFill>
                  <a:schemeClr val="bg1"/>
                </a:solidFill>
                <a:latin typeface="Segoe UI" panose="020B0502040204020203" pitchFamily="34" charset="0"/>
                <a:cs typeface="Segoe UI" panose="020B0502040204020203" pitchFamily="34" charset="0"/>
              </a:rPr>
              <a:t>$40 in lost interest.</a:t>
            </a:r>
          </a:p>
          <a:p>
            <a:pPr marL="0" indent="0" algn="ctr">
              <a:lnSpc>
                <a:spcPts val="2200"/>
              </a:lnSpc>
              <a:spcBef>
                <a:spcPts val="0"/>
              </a:spcBef>
              <a:buNone/>
            </a:pPr>
            <a:endParaRPr lang="en-US" sz="1400" b="1" spc="-20" dirty="0">
              <a:solidFill>
                <a:srgbClr val="73C0FF"/>
              </a:solidFill>
              <a:latin typeface="Segoe UI" panose="020B0502040204020203" pitchFamily="34" charset="0"/>
              <a:cs typeface="Segoe UI" panose="020B0502040204020203" pitchFamily="34" charset="0"/>
            </a:endParaRPr>
          </a:p>
          <a:p>
            <a:pPr marL="0" indent="0" algn="ctr">
              <a:lnSpc>
                <a:spcPts val="2000"/>
              </a:lnSpc>
              <a:spcBef>
                <a:spcPts val="800"/>
              </a:spcBef>
              <a:buNone/>
            </a:pPr>
            <a:r>
              <a:rPr lang="en-US" sz="1800" b="1" dirty="0">
                <a:solidFill>
                  <a:srgbClr val="73C0FF"/>
                </a:solidFill>
                <a:latin typeface="Segoe UI" panose="020B0502040204020203" pitchFamily="34" charset="0"/>
                <a:cs typeface="Segoe UI" panose="020B0502040204020203" pitchFamily="34" charset="0"/>
              </a:rPr>
              <a:t>Calculation: </a:t>
            </a:r>
            <a:endParaRPr lang="en-US" sz="1400" b="1" dirty="0">
              <a:solidFill>
                <a:srgbClr val="73C0FF"/>
              </a:solidFill>
              <a:latin typeface="Segoe UI" panose="020B0502040204020203" pitchFamily="34" charset="0"/>
              <a:cs typeface="Segoe UI" panose="020B0502040204020203" pitchFamily="34" charset="0"/>
            </a:endParaRPr>
          </a:p>
          <a:p>
            <a:pPr marL="0" indent="0" algn="ctr">
              <a:lnSpc>
                <a:spcPts val="2000"/>
              </a:lnSpc>
              <a:spcBef>
                <a:spcPts val="800"/>
              </a:spcBef>
              <a:buNone/>
            </a:pPr>
            <a:r>
              <a:rPr lang="en-US" sz="1600" b="1" spc="-20" dirty="0">
                <a:solidFill>
                  <a:schemeClr val="bg1"/>
                </a:solidFill>
                <a:latin typeface="Segoe UI" panose="020B0502040204020203" pitchFamily="34" charset="0"/>
                <a:cs typeface="Segoe UI" panose="020B0502040204020203" pitchFamily="34" charset="0"/>
              </a:rPr>
              <a:t>$1,000 x .04 (4%) x 1 year = $40</a:t>
            </a:r>
          </a:p>
          <a:p>
            <a:pPr marL="0" indent="0" algn="ctr">
              <a:lnSpc>
                <a:spcPts val="1800"/>
              </a:lnSpc>
              <a:buNone/>
            </a:pPr>
            <a:r>
              <a:rPr lang="en-US" sz="1400" dirty="0">
                <a:solidFill>
                  <a:schemeClr val="bg1"/>
                </a:solidFill>
                <a:latin typeface="Segoe UI" panose="020B0502040204020203" pitchFamily="34" charset="0"/>
                <a:cs typeface="Segoe UI" panose="020B0502040204020203" pitchFamily="34" charset="0"/>
              </a:rPr>
              <a:t>Over 10 years, that $40 a year (saved at 4%) </a:t>
            </a:r>
            <a:br>
              <a:rPr lang="en-US" sz="1400" dirty="0">
                <a:solidFill>
                  <a:schemeClr val="bg1"/>
                </a:solidFill>
                <a:latin typeface="Segoe UI" panose="020B0502040204020203" pitchFamily="34" charset="0"/>
                <a:cs typeface="Segoe UI" panose="020B0502040204020203" pitchFamily="34" charset="0"/>
              </a:rPr>
            </a:br>
            <a:r>
              <a:rPr lang="en-US" sz="1400" dirty="0">
                <a:solidFill>
                  <a:schemeClr val="bg1"/>
                </a:solidFill>
                <a:latin typeface="Segoe UI" panose="020B0502040204020203" pitchFamily="34" charset="0"/>
                <a:cs typeface="Segoe UI" panose="020B0502040204020203" pitchFamily="34" charset="0"/>
              </a:rPr>
              <a:t>would have a value of over $480 when taking </a:t>
            </a:r>
            <a:br>
              <a:rPr lang="en-US" sz="1400" dirty="0">
                <a:solidFill>
                  <a:schemeClr val="bg1"/>
                </a:solidFill>
                <a:latin typeface="Segoe UI" panose="020B0502040204020203" pitchFamily="34" charset="0"/>
                <a:cs typeface="Segoe UI" panose="020B0502040204020203" pitchFamily="34" charset="0"/>
              </a:rPr>
            </a:br>
            <a:r>
              <a:rPr lang="en-US" sz="1400" dirty="0">
                <a:solidFill>
                  <a:schemeClr val="bg1"/>
                </a:solidFill>
                <a:latin typeface="Segoe UI" panose="020B0502040204020203" pitchFamily="34" charset="0"/>
                <a:cs typeface="Segoe UI" panose="020B0502040204020203" pitchFamily="34" charset="0"/>
              </a:rPr>
              <a:t>into account compound interest.</a:t>
            </a:r>
          </a:p>
        </p:txBody>
      </p:sp>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7</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92970"/>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CF232F0E-CCC7-754E-A8F9-8BAEB785040D}"/>
              </a:ext>
            </a:extLst>
          </p:cNvPr>
          <p:cNvSpPr txBox="1">
            <a:spLocks/>
          </p:cNvSpPr>
          <p:nvPr/>
        </p:nvSpPr>
        <p:spPr>
          <a:xfrm>
            <a:off x="1359943" y="2427985"/>
            <a:ext cx="4756729" cy="4332044"/>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defTabSz="457200">
              <a:lnSpc>
                <a:spcPct val="100000"/>
              </a:lnSpc>
              <a:spcBef>
                <a:spcPts val="2000"/>
              </a:spcBef>
              <a:buSzPct val="120000"/>
              <a:buNone/>
              <a:defRPr/>
            </a:pPr>
            <a:r>
              <a:rPr lang="en-US" b="1" kern="0" dirty="0">
                <a:solidFill>
                  <a:srgbClr val="002577"/>
                </a:solidFill>
                <a:latin typeface="Segoe UI" panose="020B0502040204020203" pitchFamily="34" charset="0"/>
                <a:ea typeface="ＭＳ Ｐゴシック" charset="0"/>
                <a:cs typeface="Segoe UI" panose="020B0502040204020203" pitchFamily="34" charset="0"/>
              </a:rPr>
              <a:t>Opportunity cost </a:t>
            </a:r>
            <a:r>
              <a:rPr lang="en-US" sz="1400" kern="0" dirty="0">
                <a:solidFill>
                  <a:srgbClr val="002577"/>
                </a:solidFill>
                <a:latin typeface="Segoe UI" panose="020B0502040204020203" pitchFamily="34" charset="0"/>
                <a:ea typeface="ＭＳ Ｐゴシック" charset="0"/>
                <a:cs typeface="Segoe UI" panose="020B0502040204020203" pitchFamily="34" charset="0"/>
              </a:rPr>
              <a:t>refers to what a person gives up when a decision is made. This cost, also called a trade–off, may involve one or more of your resources (time, money and effort).</a:t>
            </a:r>
          </a:p>
          <a:p>
            <a:pPr marL="0" indent="0" defTabSz="457200">
              <a:lnSpc>
                <a:spcPct val="100000"/>
              </a:lnSpc>
              <a:spcBef>
                <a:spcPts val="2000"/>
              </a:spcBef>
              <a:buSzPct val="120000"/>
              <a:buNone/>
              <a:defRPr/>
            </a:pPr>
            <a:r>
              <a:rPr lang="en-US" b="1" kern="0" dirty="0">
                <a:solidFill>
                  <a:srgbClr val="002577"/>
                </a:solidFill>
                <a:latin typeface="Segoe UI" panose="020B0502040204020203" pitchFamily="34" charset="0"/>
                <a:ea typeface="ＭＳ Ｐゴシック" charset="0"/>
                <a:cs typeface="Segoe UI" panose="020B0502040204020203" pitchFamily="34" charset="0"/>
              </a:rPr>
              <a:t>Personal opportunity costs </a:t>
            </a:r>
            <a:r>
              <a:rPr lang="en-US" sz="1400" kern="0" dirty="0">
                <a:solidFill>
                  <a:srgbClr val="002577"/>
                </a:solidFill>
                <a:latin typeface="Segoe UI" panose="020B0502040204020203" pitchFamily="34" charset="0"/>
                <a:ea typeface="ＭＳ Ｐゴシック" charset="0"/>
                <a:cs typeface="Segoe UI" panose="020B0502040204020203" pitchFamily="34" charset="0"/>
              </a:rPr>
              <a:t>may involve time, health or energy. For example, time spent on studying usually means lost time for leisure or working. However, this trade–off may be appropriate since your learning </a:t>
            </a:r>
            <a:br>
              <a:rPr lang="en-US" sz="1400" kern="0" dirty="0">
                <a:solidFill>
                  <a:srgbClr val="002577"/>
                </a:solidFill>
                <a:latin typeface="Segoe UI" panose="020B0502040204020203" pitchFamily="34" charset="0"/>
                <a:ea typeface="ＭＳ Ｐゴシック" charset="0"/>
                <a:cs typeface="Segoe UI" panose="020B0502040204020203" pitchFamily="34" charset="0"/>
              </a:rPr>
            </a:br>
            <a:r>
              <a:rPr lang="en-US" sz="1400" kern="0" dirty="0">
                <a:solidFill>
                  <a:srgbClr val="002577"/>
                </a:solidFill>
                <a:latin typeface="Segoe UI" panose="020B0502040204020203" pitchFamily="34" charset="0"/>
                <a:ea typeface="ＭＳ Ｐゴシック" charset="0"/>
                <a:cs typeface="Segoe UI" panose="020B0502040204020203" pitchFamily="34" charset="0"/>
              </a:rPr>
              <a:t>and grades will likely improve.</a:t>
            </a:r>
          </a:p>
          <a:p>
            <a:pPr marL="0" indent="0" defTabSz="457200">
              <a:lnSpc>
                <a:spcPct val="100000"/>
              </a:lnSpc>
              <a:spcBef>
                <a:spcPts val="2000"/>
              </a:spcBef>
              <a:buSzPct val="120000"/>
              <a:buNone/>
              <a:defRPr/>
            </a:pPr>
            <a:r>
              <a:rPr lang="en-US" b="1" kern="0" dirty="0">
                <a:solidFill>
                  <a:srgbClr val="002577"/>
                </a:solidFill>
                <a:latin typeface="Segoe UI" panose="020B0502040204020203" pitchFamily="34" charset="0"/>
                <a:ea typeface="ＭＳ Ｐゴシック" charset="0"/>
                <a:cs typeface="Segoe UI" panose="020B0502040204020203" pitchFamily="34" charset="0"/>
              </a:rPr>
              <a:t>Financial opportunity costs </a:t>
            </a:r>
            <a:r>
              <a:rPr lang="en-US" sz="1400" kern="0" dirty="0">
                <a:solidFill>
                  <a:srgbClr val="002577"/>
                </a:solidFill>
                <a:latin typeface="Segoe UI" panose="020B0502040204020203" pitchFamily="34" charset="0"/>
                <a:ea typeface="ＭＳ Ｐゴシック" charset="0"/>
                <a:cs typeface="Segoe UI" panose="020B0502040204020203" pitchFamily="34" charset="0"/>
              </a:rPr>
              <a:t>involve monetary values of decisions made. For example, the purchase of </a:t>
            </a:r>
            <a:br>
              <a:rPr lang="en-US" sz="1400" kern="0" dirty="0">
                <a:solidFill>
                  <a:srgbClr val="002577"/>
                </a:solidFill>
                <a:latin typeface="Segoe UI" panose="020B0502040204020203" pitchFamily="34" charset="0"/>
                <a:ea typeface="ＭＳ Ｐゴシック" charset="0"/>
                <a:cs typeface="Segoe UI" panose="020B0502040204020203" pitchFamily="34" charset="0"/>
              </a:rPr>
            </a:br>
            <a:r>
              <a:rPr lang="en-US" sz="1400" kern="0" dirty="0">
                <a:solidFill>
                  <a:srgbClr val="002577"/>
                </a:solidFill>
                <a:latin typeface="Segoe UI" panose="020B0502040204020203" pitchFamily="34" charset="0"/>
                <a:ea typeface="ＭＳ Ｐゴシック" charset="0"/>
                <a:cs typeface="Segoe UI" panose="020B0502040204020203" pitchFamily="34" charset="0"/>
              </a:rPr>
              <a:t>an item with money from your savings means you will </a:t>
            </a:r>
            <a:br>
              <a:rPr lang="en-US" sz="1400" kern="0" dirty="0">
                <a:solidFill>
                  <a:srgbClr val="002577"/>
                </a:solidFill>
                <a:latin typeface="Segoe UI" panose="020B0502040204020203" pitchFamily="34" charset="0"/>
                <a:ea typeface="ＭＳ Ｐゴシック" charset="0"/>
                <a:cs typeface="Segoe UI" panose="020B0502040204020203" pitchFamily="34" charset="0"/>
              </a:rPr>
            </a:br>
            <a:r>
              <a:rPr lang="en-US" sz="1400" kern="0" dirty="0">
                <a:solidFill>
                  <a:srgbClr val="002577"/>
                </a:solidFill>
                <a:latin typeface="Segoe UI" panose="020B0502040204020203" pitchFamily="34" charset="0"/>
                <a:ea typeface="ＭＳ Ｐゴシック" charset="0"/>
                <a:cs typeface="Segoe UI" panose="020B0502040204020203" pitchFamily="34" charset="0"/>
              </a:rPr>
              <a:t>no longer obtain interest on those funds. </a:t>
            </a:r>
          </a:p>
          <a:p>
            <a:pPr marL="0" indent="0" defTabSz="457200">
              <a:lnSpc>
                <a:spcPct val="100000"/>
              </a:lnSpc>
              <a:spcBef>
                <a:spcPts val="2000"/>
              </a:spcBef>
              <a:buSzPct val="120000"/>
              <a:buNone/>
              <a:defRPr/>
            </a:pPr>
            <a:r>
              <a:rPr lang="en-US" b="1" kern="0" dirty="0">
                <a:solidFill>
                  <a:srgbClr val="002577"/>
                </a:solidFill>
                <a:latin typeface="Segoe UI" panose="020B0502040204020203" pitchFamily="34" charset="0"/>
                <a:ea typeface="ＭＳ Ｐゴシック" charset="0"/>
                <a:cs typeface="Segoe UI" panose="020B0502040204020203" pitchFamily="34" charset="0"/>
              </a:rPr>
              <a:t>Time value of money </a:t>
            </a:r>
            <a:r>
              <a:rPr lang="en-US" sz="1400" kern="0" dirty="0">
                <a:solidFill>
                  <a:srgbClr val="002577"/>
                </a:solidFill>
                <a:latin typeface="Segoe UI" panose="020B0502040204020203" pitchFamily="34" charset="0"/>
                <a:ea typeface="ＭＳ Ｐゴシック" charset="0"/>
                <a:cs typeface="Segoe UI" panose="020B0502040204020203" pitchFamily="34" charset="0"/>
              </a:rPr>
              <a:t>can be used to measure financial opportunity costs using interest calculations.</a:t>
            </a:r>
            <a:endParaRPr lang="en-US" sz="1400" dirty="0">
              <a:solidFill>
                <a:srgbClr val="002577"/>
              </a:solidFill>
              <a:latin typeface="Segoe UI" panose="020B0502040204020203" pitchFamily="34" charset="0"/>
              <a:cs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Opportunity costs and the time value of money</a:t>
            </a:r>
          </a:p>
        </p:txBody>
      </p:sp>
      <p:grpSp>
        <p:nvGrpSpPr>
          <p:cNvPr id="3" name="Group 2">
            <a:extLst>
              <a:ext uri="{FF2B5EF4-FFF2-40B4-BE49-F238E27FC236}">
                <a16:creationId xmlns:a16="http://schemas.microsoft.com/office/drawing/2014/main" id="{B725AD2D-BBC6-9758-7BD5-3D3BE46E7527}"/>
              </a:ext>
            </a:extLst>
          </p:cNvPr>
          <p:cNvGrpSpPr/>
          <p:nvPr/>
        </p:nvGrpSpPr>
        <p:grpSpPr>
          <a:xfrm>
            <a:off x="12748616" y="293002"/>
            <a:ext cx="1452485" cy="677176"/>
            <a:chOff x="12762742" y="274837"/>
            <a:chExt cx="1452485" cy="677176"/>
          </a:xfrm>
        </p:grpSpPr>
        <p:pic>
          <p:nvPicPr>
            <p:cNvPr id="4" name="Graphic 3">
              <a:extLst>
                <a:ext uri="{FF2B5EF4-FFF2-40B4-BE49-F238E27FC236}">
                  <a16:creationId xmlns:a16="http://schemas.microsoft.com/office/drawing/2014/main" id="{BCC23F23-75DC-8D92-C29B-B4E6ABC91D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5" name="Text Placeholder 2">
              <a:extLst>
                <a:ext uri="{FF2B5EF4-FFF2-40B4-BE49-F238E27FC236}">
                  <a16:creationId xmlns:a16="http://schemas.microsoft.com/office/drawing/2014/main" id="{70BE6281-106B-F79D-B23B-4BED85ABA28A}"/>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decisions</a:t>
              </a:r>
            </a:p>
          </p:txBody>
        </p:sp>
        <p:sp>
          <p:nvSpPr>
            <p:cNvPr id="8" name="Text Placeholder 3">
              <a:extLst>
                <a:ext uri="{FF2B5EF4-FFF2-40B4-BE49-F238E27FC236}">
                  <a16:creationId xmlns:a16="http://schemas.microsoft.com/office/drawing/2014/main" id="{1110757B-AC40-A854-98C2-48B54CED3574}"/>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10" name="Footer Placeholder 3">
            <a:extLst>
              <a:ext uri="{FF2B5EF4-FFF2-40B4-BE49-F238E27FC236}">
                <a16:creationId xmlns:a16="http://schemas.microsoft.com/office/drawing/2014/main" id="{25E3620D-200C-5B92-EEF7-E905BDA7A0E3}"/>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decisions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5" name="Graphic 24">
            <a:extLst>
              <a:ext uri="{FF2B5EF4-FFF2-40B4-BE49-F238E27FC236}">
                <a16:creationId xmlns:a16="http://schemas.microsoft.com/office/drawing/2014/main" id="{283A9951-A315-909D-780A-94EB45C9EF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0006" y="6199310"/>
            <a:ext cx="479493" cy="446424"/>
          </a:xfrm>
          <a:prstGeom prst="rect">
            <a:avLst/>
          </a:prstGeom>
        </p:spPr>
      </p:pic>
      <p:pic>
        <p:nvPicPr>
          <p:cNvPr id="26" name="Graphic 25">
            <a:extLst>
              <a:ext uri="{FF2B5EF4-FFF2-40B4-BE49-F238E27FC236}">
                <a16:creationId xmlns:a16="http://schemas.microsoft.com/office/drawing/2014/main" id="{06A45729-555A-E036-5B76-17D6479296B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1446" y="5097042"/>
            <a:ext cx="448053" cy="448053"/>
          </a:xfrm>
          <a:prstGeom prst="rect">
            <a:avLst/>
          </a:prstGeom>
        </p:spPr>
      </p:pic>
      <p:cxnSp>
        <p:nvCxnSpPr>
          <p:cNvPr id="7" name="Straight Connector 6">
            <a:extLst>
              <a:ext uri="{FF2B5EF4-FFF2-40B4-BE49-F238E27FC236}">
                <a16:creationId xmlns:a16="http://schemas.microsoft.com/office/drawing/2014/main" id="{48DE165F-4E49-26A7-08BB-4385BDA730F9}"/>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1C65595B-57AC-4C2F-C955-F7E8A719910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81201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EB53DE-40F4-414D-A490-13AFA5A72F6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EB53DE-40F4-414D-A490-13AFA5A72F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9CA3CB33-EAA3-B34C-9292-5E4B3798F75C}"/>
              </a:ext>
            </a:extLst>
          </p:cNvPr>
          <p:cNvSpPr/>
          <p:nvPr/>
        </p:nvSpPr>
        <p:spPr>
          <a:xfrm>
            <a:off x="0" y="0"/>
            <a:ext cx="14630400" cy="82296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4913379C-A032-C04E-9121-D28EC670919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9" name="Footer Placeholder 3">
            <a:extLst>
              <a:ext uri="{FF2B5EF4-FFF2-40B4-BE49-F238E27FC236}">
                <a16:creationId xmlns:a16="http://schemas.microsoft.com/office/drawing/2014/main" id="{B625DAAA-3F4A-F24F-B02B-93931290F350}"/>
              </a:ext>
            </a:extLst>
          </p:cNvPr>
          <p:cNvSpPr>
            <a:spLocks noGrp="1"/>
          </p:cNvSpPr>
          <p:nvPr>
            <p:ph type="ftr" sz="quarter" idx="3"/>
          </p:nvPr>
        </p:nvSpPr>
        <p:spPr>
          <a:xfrm>
            <a:off x="8946505" y="7615599"/>
            <a:ext cx="4937760" cy="218918"/>
          </a:xfrm>
          <a:prstGeom prst="rect">
            <a:avLst/>
          </a:prstGeom>
        </p:spPr>
        <p:txBody>
          <a:bodyPr vert="horz" lIns="0" tIns="45720" rIns="0" bIns="45720" rtlCol="0" anchor="ctr"/>
          <a:lstStyle>
            <a:lvl1pPr algn="r">
              <a:defRPr sz="960" b="1" i="0">
                <a:solidFill>
                  <a:srgbClr val="FFFFFF"/>
                </a:solidFill>
                <a:latin typeface="Segoe UI" panose="020B0502040204020203" pitchFamily="34" charset="0"/>
              </a:defRPr>
            </a:lvl1pPr>
          </a:lstStyle>
          <a:p>
            <a:pPr>
              <a:defRPr/>
            </a:pPr>
            <a:r>
              <a:rPr lang="en-US" dirty="0"/>
              <a:t>Making decisions — Month 00, 2022</a:t>
            </a:r>
            <a:endParaRPr lang="en-US" b="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Subtitle 4">
            <a:extLst>
              <a:ext uri="{FF2B5EF4-FFF2-40B4-BE49-F238E27FC236}">
                <a16:creationId xmlns:a16="http://schemas.microsoft.com/office/drawing/2014/main" id="{5A48B03F-F147-284B-95F9-E238FF532A24}"/>
              </a:ext>
            </a:extLst>
          </p:cNvPr>
          <p:cNvSpPr txBox="1">
            <a:spLocks/>
          </p:cNvSpPr>
          <p:nvPr/>
        </p:nvSpPr>
        <p:spPr>
          <a:xfrm>
            <a:off x="332852" y="3190009"/>
            <a:ext cx="9149077" cy="215487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buNone/>
            </a:pPr>
            <a:r>
              <a:rPr lang="en-US" sz="5500" b="1" dirty="0">
                <a:solidFill>
                  <a:srgbClr val="FFFFFF"/>
                </a:solidFill>
                <a:latin typeface="Segoe UI" panose="020B0502040204020203" pitchFamily="34" charset="0"/>
                <a:cs typeface="Segoe UI" panose="020B0502040204020203" pitchFamily="34" charset="0"/>
                <a:sym typeface="Segoe UI" panose="020B0502040204020203" pitchFamily="34" charset="0"/>
              </a:rPr>
              <a:t>Lesson 1 quiz</a:t>
            </a:r>
          </a:p>
        </p:txBody>
      </p:sp>
      <p:pic>
        <p:nvPicPr>
          <p:cNvPr id="18" name="Picture 17">
            <a:extLst>
              <a:ext uri="{FF2B5EF4-FFF2-40B4-BE49-F238E27FC236}">
                <a16:creationId xmlns:a16="http://schemas.microsoft.com/office/drawing/2014/main" id="{E1F393AB-5711-414C-8E9A-7AB9945B23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cxnSp>
        <p:nvCxnSpPr>
          <p:cNvPr id="12" name="Straight Connector 11">
            <a:extLst>
              <a:ext uri="{FF2B5EF4-FFF2-40B4-BE49-F238E27FC236}">
                <a16:creationId xmlns:a16="http://schemas.microsoft.com/office/drawing/2014/main" id="{74407C43-FE72-AC44-A323-89DEFD47D2F2}"/>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D9E29E1D-C828-9443-ABAE-1E1C63D570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4971" y="7525214"/>
            <a:ext cx="568775" cy="379183"/>
          </a:xfrm>
          <a:prstGeom prst="rect">
            <a:avLst/>
          </a:prstGeom>
        </p:spPr>
      </p:pic>
      <p:grpSp>
        <p:nvGrpSpPr>
          <p:cNvPr id="11" name="Group 10">
            <a:extLst>
              <a:ext uri="{FF2B5EF4-FFF2-40B4-BE49-F238E27FC236}">
                <a16:creationId xmlns:a16="http://schemas.microsoft.com/office/drawing/2014/main" id="{34BB5DBB-E576-A0AB-FF0E-98F7753E7991}"/>
              </a:ext>
            </a:extLst>
          </p:cNvPr>
          <p:cNvGrpSpPr/>
          <p:nvPr/>
        </p:nvGrpSpPr>
        <p:grpSpPr>
          <a:xfrm>
            <a:off x="12762742" y="274837"/>
            <a:ext cx="1452485" cy="677176"/>
            <a:chOff x="12762742" y="274837"/>
            <a:chExt cx="1452485" cy="677176"/>
          </a:xfrm>
        </p:grpSpPr>
        <p:pic>
          <p:nvPicPr>
            <p:cNvPr id="14" name="Graphic 13">
              <a:extLst>
                <a:ext uri="{FF2B5EF4-FFF2-40B4-BE49-F238E27FC236}">
                  <a16:creationId xmlns:a16="http://schemas.microsoft.com/office/drawing/2014/main" id="{5A13E8FD-7CE1-85E2-42BB-8611825E14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771839" y="274837"/>
              <a:ext cx="1413236" cy="677176"/>
            </a:xfrm>
            <a:prstGeom prst="rect">
              <a:avLst/>
            </a:prstGeom>
          </p:spPr>
        </p:pic>
        <p:sp>
          <p:nvSpPr>
            <p:cNvPr id="15" name="Text Placeholder 2">
              <a:extLst>
                <a:ext uri="{FF2B5EF4-FFF2-40B4-BE49-F238E27FC236}">
                  <a16:creationId xmlns:a16="http://schemas.microsoft.com/office/drawing/2014/main" id="{4EFE5083-7A10-F905-A5F0-F417B649C678}"/>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t>Making</a:t>
              </a:r>
            </a:p>
            <a:p>
              <a:pPr>
                <a:lnSpc>
                  <a:spcPts val="1300"/>
                </a:lnSpc>
                <a:spcBef>
                  <a:spcPts val="0"/>
                </a:spcBef>
              </a:pPr>
              <a:r>
                <a:rPr lang="en-US" sz="1300" spc="-10" dirty="0"/>
                <a:t>decisions</a:t>
              </a:r>
            </a:p>
          </p:txBody>
        </p:sp>
        <p:sp>
          <p:nvSpPr>
            <p:cNvPr id="16" name="Text Placeholder 3">
              <a:extLst>
                <a:ext uri="{FF2B5EF4-FFF2-40B4-BE49-F238E27FC236}">
                  <a16:creationId xmlns:a16="http://schemas.microsoft.com/office/drawing/2014/main" id="{B06942EE-9489-44E9-F311-C06508E1CC41}"/>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latin typeface="Segoe UI Semibold" panose="020B0502040204020203" pitchFamily="34" charset="0"/>
                  <a:cs typeface="Segoe UI Semibold" panose="020B0502040204020203" pitchFamily="34" charset="0"/>
                </a:rPr>
                <a:t>Lesson 4</a:t>
              </a:r>
            </a:p>
          </p:txBody>
        </p:sp>
      </p:grpSp>
    </p:spTree>
    <p:extLst>
      <p:ext uri="{BB962C8B-B14F-4D97-AF65-F5344CB8AC3E}">
        <p14:creationId xmlns:p14="http://schemas.microsoft.com/office/powerpoint/2010/main" val="296207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D4FBD6C-707F-E74D-8339-DA1AD158295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9</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decisions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1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2107C4D-B8D0-AE4F-BC4D-4DE1D31D6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graphicFrame>
        <p:nvGraphicFramePr>
          <p:cNvPr id="3" name="Table Placeholder 4">
            <a:extLst>
              <a:ext uri="{FF2B5EF4-FFF2-40B4-BE49-F238E27FC236}">
                <a16:creationId xmlns:a16="http://schemas.microsoft.com/office/drawing/2014/main" id="{1BD25785-DD8C-FD63-0A95-7C973AF7F60C}"/>
              </a:ext>
            </a:extLst>
          </p:cNvPr>
          <p:cNvGraphicFramePr>
            <a:graphicFrameLocks/>
          </p:cNvGraphicFramePr>
          <p:nvPr>
            <p:extLst>
              <p:ext uri="{D42A27DB-BD31-4B8C-83A1-F6EECF244321}">
                <p14:modId xmlns:p14="http://schemas.microsoft.com/office/powerpoint/2010/main" val="2023470550"/>
              </p:ext>
            </p:extLst>
          </p:nvPr>
        </p:nvGraphicFramePr>
        <p:xfrm>
          <a:off x="458324" y="1533797"/>
          <a:ext cx="10971676" cy="2233986"/>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10115006">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True/False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1.</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The decision-making process starts with gathering information.</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2.</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Procrastination is an example of an economic influence on decision-making.</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3.</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Higher interest rates result in higher costs of borrowing money.</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483117637"/>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4.</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Rising prices causing lower buying power is referred to as an inflation risk.</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638397228"/>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5.</a:t>
                      </a:r>
                    </a:p>
                  </a:txBody>
                  <a:tcPr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Interest earned on savings may be referred to as the “time value of money.”</a:t>
                      </a:r>
                    </a:p>
                  </a:txBody>
                  <a:tcPr marL="182880"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123252"/>
                  </a:ext>
                </a:extLst>
              </a:tr>
            </a:tbl>
          </a:graphicData>
        </a:graphic>
      </p:graphicFrame>
      <p:graphicFrame>
        <p:nvGraphicFramePr>
          <p:cNvPr id="9" name="Table Placeholder 4">
            <a:extLst>
              <a:ext uri="{FF2B5EF4-FFF2-40B4-BE49-F238E27FC236}">
                <a16:creationId xmlns:a16="http://schemas.microsoft.com/office/drawing/2014/main" id="{449779CE-A57B-9C94-3A6A-02A5D7E0526E}"/>
              </a:ext>
            </a:extLst>
          </p:cNvPr>
          <p:cNvGraphicFramePr>
            <a:graphicFrameLocks/>
          </p:cNvGraphicFramePr>
          <p:nvPr>
            <p:extLst>
              <p:ext uri="{D42A27DB-BD31-4B8C-83A1-F6EECF244321}">
                <p14:modId xmlns:p14="http://schemas.microsoft.com/office/powerpoint/2010/main" val="2082282648"/>
              </p:ext>
            </p:extLst>
          </p:nvPr>
        </p:nvGraphicFramePr>
        <p:xfrm>
          <a:off x="458324" y="4364083"/>
          <a:ext cx="6447573" cy="2003673"/>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5590903">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Multiple choice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6.</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The final step of the decision-making process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Evaluating results</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Gathering information</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Identifying the problem</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Selecting the best course</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graphicFrame>
        <p:nvGraphicFramePr>
          <p:cNvPr id="10" name="Table Placeholder 4">
            <a:extLst>
              <a:ext uri="{FF2B5EF4-FFF2-40B4-BE49-F238E27FC236}">
                <a16:creationId xmlns:a16="http://schemas.microsoft.com/office/drawing/2014/main" id="{46364C50-FAB0-B41A-BD21-A803224DF05E}"/>
              </a:ext>
            </a:extLst>
          </p:cNvPr>
          <p:cNvGraphicFramePr>
            <a:graphicFrameLocks/>
          </p:cNvGraphicFramePr>
          <p:nvPr>
            <p:extLst>
              <p:ext uri="{D42A27DB-BD31-4B8C-83A1-F6EECF244321}">
                <p14:modId xmlns:p14="http://schemas.microsoft.com/office/powerpoint/2010/main" val="2865769532"/>
              </p:ext>
            </p:extLst>
          </p:nvPr>
        </p:nvGraphicFramePr>
        <p:xfrm>
          <a:off x="7277136" y="4364083"/>
          <a:ext cx="6893813" cy="2259264"/>
        </p:xfrm>
        <a:graphic>
          <a:graphicData uri="http://schemas.openxmlformats.org/drawingml/2006/table">
            <a:tbl>
              <a:tblPr firstRow="1" bandRow="1">
                <a:tableStyleId>{5C22544A-7EE6-4342-B048-85BDC9FD1C3A}</a:tableStyleId>
              </a:tblPr>
              <a:tblGrid>
                <a:gridCol w="431774">
                  <a:extLst>
                    <a:ext uri="{9D8B030D-6E8A-4147-A177-3AD203B41FA5}">
                      <a16:colId xmlns:a16="http://schemas.microsoft.com/office/drawing/2014/main" val="487361039"/>
                    </a:ext>
                  </a:extLst>
                </a:gridCol>
                <a:gridCol w="484187">
                  <a:extLst>
                    <a:ext uri="{9D8B030D-6E8A-4147-A177-3AD203B41FA5}">
                      <a16:colId xmlns:a16="http://schemas.microsoft.com/office/drawing/2014/main" val="999819871"/>
                    </a:ext>
                  </a:extLst>
                </a:gridCol>
                <a:gridCol w="5977852">
                  <a:extLst>
                    <a:ext uri="{9D8B030D-6E8A-4147-A177-3AD203B41FA5}">
                      <a16:colId xmlns:a16="http://schemas.microsoft.com/office/drawing/2014/main" val="1510726526"/>
                    </a:ext>
                  </a:extLst>
                </a:gridCol>
              </a:tblGrid>
              <a:tr h="409791">
                <a:tc gridSpan="3">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7.</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Changes in the buying power of</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255591">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R="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the dollar are measured by:</a:t>
                      </a:r>
                    </a:p>
                  </a:txBody>
                  <a:tcPr marL="182880" marR="0" marT="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110875141"/>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The unemployment rate</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The money supply</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The consumer price index</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Interest rates</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sp>
        <p:nvSpPr>
          <p:cNvPr id="11" name="Rectangle 3">
            <a:extLst>
              <a:ext uri="{FF2B5EF4-FFF2-40B4-BE49-F238E27FC236}">
                <a16:creationId xmlns:a16="http://schemas.microsoft.com/office/drawing/2014/main" id="{D98385FF-3062-2B7C-B567-D9D9FD1AC645}"/>
              </a:ext>
            </a:extLst>
          </p:cNvPr>
          <p:cNvSpPr txBox="1">
            <a:spLocks noChangeArrowheads="1"/>
          </p:cNvSpPr>
          <p:nvPr/>
        </p:nvSpPr>
        <p:spPr>
          <a:xfrm>
            <a:off x="870857" y="2057013"/>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2" name="Rectangle 3">
            <a:extLst>
              <a:ext uri="{FF2B5EF4-FFF2-40B4-BE49-F238E27FC236}">
                <a16:creationId xmlns:a16="http://schemas.microsoft.com/office/drawing/2014/main" id="{D505C474-8C3D-7165-2067-E1A27B347EA8}"/>
              </a:ext>
            </a:extLst>
          </p:cNvPr>
          <p:cNvSpPr txBox="1">
            <a:spLocks noChangeArrowheads="1"/>
          </p:cNvSpPr>
          <p:nvPr/>
        </p:nvSpPr>
        <p:spPr>
          <a:xfrm>
            <a:off x="870857" y="2423491"/>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3" name="Rectangle 3">
            <a:extLst>
              <a:ext uri="{FF2B5EF4-FFF2-40B4-BE49-F238E27FC236}">
                <a16:creationId xmlns:a16="http://schemas.microsoft.com/office/drawing/2014/main" id="{55E9521A-80B6-CCD1-D450-E92E5B3714C2}"/>
              </a:ext>
            </a:extLst>
          </p:cNvPr>
          <p:cNvSpPr txBox="1">
            <a:spLocks noChangeArrowheads="1"/>
          </p:cNvSpPr>
          <p:nvPr/>
        </p:nvSpPr>
        <p:spPr>
          <a:xfrm>
            <a:off x="870857" y="2784945"/>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4" name="Rectangle 3">
            <a:extLst>
              <a:ext uri="{FF2B5EF4-FFF2-40B4-BE49-F238E27FC236}">
                <a16:creationId xmlns:a16="http://schemas.microsoft.com/office/drawing/2014/main" id="{D9450AE6-80E6-5085-399F-F7892034B86A}"/>
              </a:ext>
            </a:extLst>
          </p:cNvPr>
          <p:cNvSpPr txBox="1">
            <a:spLocks noChangeArrowheads="1"/>
          </p:cNvSpPr>
          <p:nvPr/>
        </p:nvSpPr>
        <p:spPr>
          <a:xfrm>
            <a:off x="870857" y="3146791"/>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5" name="Rectangle 3">
            <a:extLst>
              <a:ext uri="{FF2B5EF4-FFF2-40B4-BE49-F238E27FC236}">
                <a16:creationId xmlns:a16="http://schemas.microsoft.com/office/drawing/2014/main" id="{91F45A8D-4660-1E88-70B8-7D8032918BF4}"/>
              </a:ext>
            </a:extLst>
          </p:cNvPr>
          <p:cNvSpPr txBox="1">
            <a:spLocks noChangeArrowheads="1"/>
          </p:cNvSpPr>
          <p:nvPr/>
        </p:nvSpPr>
        <p:spPr>
          <a:xfrm>
            <a:off x="870857" y="3515524"/>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6" name="Rectangle 3">
            <a:extLst>
              <a:ext uri="{FF2B5EF4-FFF2-40B4-BE49-F238E27FC236}">
                <a16:creationId xmlns:a16="http://schemas.microsoft.com/office/drawing/2014/main" id="{7365EA5D-D474-B732-4DCF-105993DA3E34}"/>
              </a:ext>
            </a:extLst>
          </p:cNvPr>
          <p:cNvSpPr txBox="1">
            <a:spLocks noChangeArrowheads="1"/>
          </p:cNvSpPr>
          <p:nvPr/>
        </p:nvSpPr>
        <p:spPr>
          <a:xfrm>
            <a:off x="870857" y="4887267"/>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A</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7" name="Rectangle 3">
            <a:extLst>
              <a:ext uri="{FF2B5EF4-FFF2-40B4-BE49-F238E27FC236}">
                <a16:creationId xmlns:a16="http://schemas.microsoft.com/office/drawing/2014/main" id="{BB82A54E-1A01-2846-265C-FA192490A8C9}"/>
              </a:ext>
            </a:extLst>
          </p:cNvPr>
          <p:cNvSpPr txBox="1">
            <a:spLocks noChangeArrowheads="1"/>
          </p:cNvSpPr>
          <p:nvPr/>
        </p:nvSpPr>
        <p:spPr>
          <a:xfrm>
            <a:off x="7702062" y="4887267"/>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alt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C</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grpSp>
        <p:nvGrpSpPr>
          <p:cNvPr id="18" name="Group 17">
            <a:extLst>
              <a:ext uri="{FF2B5EF4-FFF2-40B4-BE49-F238E27FC236}">
                <a16:creationId xmlns:a16="http://schemas.microsoft.com/office/drawing/2014/main" id="{01A29930-C563-DA7A-46F6-711A52911762}"/>
              </a:ext>
            </a:extLst>
          </p:cNvPr>
          <p:cNvGrpSpPr/>
          <p:nvPr/>
        </p:nvGrpSpPr>
        <p:grpSpPr>
          <a:xfrm>
            <a:off x="12748616" y="293002"/>
            <a:ext cx="1452485" cy="677176"/>
            <a:chOff x="12762742" y="274837"/>
            <a:chExt cx="1452485" cy="677176"/>
          </a:xfrm>
        </p:grpSpPr>
        <p:pic>
          <p:nvPicPr>
            <p:cNvPr id="19" name="Graphic 18">
              <a:extLst>
                <a:ext uri="{FF2B5EF4-FFF2-40B4-BE49-F238E27FC236}">
                  <a16:creationId xmlns:a16="http://schemas.microsoft.com/office/drawing/2014/main" id="{B4D6EDC0-DF92-33A5-A747-0137501A6D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0" name="Text Placeholder 2">
              <a:extLst>
                <a:ext uri="{FF2B5EF4-FFF2-40B4-BE49-F238E27FC236}">
                  <a16:creationId xmlns:a16="http://schemas.microsoft.com/office/drawing/2014/main" id="{637C8164-C095-CF2A-C316-B5716B43C656}"/>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decisions</a:t>
              </a:r>
            </a:p>
          </p:txBody>
        </p:sp>
        <p:sp>
          <p:nvSpPr>
            <p:cNvPr id="22" name="Text Placeholder 3">
              <a:extLst>
                <a:ext uri="{FF2B5EF4-FFF2-40B4-BE49-F238E27FC236}">
                  <a16:creationId xmlns:a16="http://schemas.microsoft.com/office/drawing/2014/main" id="{37CB13AC-0E6E-E86A-3483-91D646DB87A3}"/>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Tree>
    <p:extLst>
      <p:ext uri="{BB962C8B-B14F-4D97-AF65-F5344CB8AC3E}">
        <p14:creationId xmlns:p14="http://schemas.microsoft.com/office/powerpoint/2010/main" val="40053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8flKWoNL3i98clQOds5co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71695DA6ED46499AFC2D5AC1350244" ma:contentTypeVersion="2" ma:contentTypeDescription="Create a new document." ma:contentTypeScope="" ma:versionID="f35857007dba6a9055b9f19d16375bfd">
  <xsd:schema xmlns:xsd="http://www.w3.org/2001/XMLSchema" xmlns:xs="http://www.w3.org/2001/XMLSchema" xmlns:p="http://schemas.microsoft.com/office/2006/metadata/properties" xmlns:ns2="774a2e2c-3244-4393-9de4-de0c7b6b284a" targetNamespace="http://schemas.microsoft.com/office/2006/metadata/properties" ma:root="true" ma:fieldsID="bcfd91b23c8fc4f589d81810f7324a2b" ns2:_="">
    <xsd:import namespace="774a2e2c-3244-4393-9de4-de0c7b6b284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4a2e2c-3244-4393-9de4-de0c7b6b2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82384E-967A-431D-A596-41414D53C627}">
  <ds:schemaRefs>
    <ds:schemaRef ds:uri="http://schemas.microsoft.com/sharepoint/v3/contenttype/forms"/>
  </ds:schemaRefs>
</ds:datastoreItem>
</file>

<file path=customXml/itemProps2.xml><?xml version="1.0" encoding="utf-8"?>
<ds:datastoreItem xmlns:ds="http://schemas.openxmlformats.org/officeDocument/2006/customXml" ds:itemID="{2B77FAA2-A4F3-41E8-817F-855624335B93}">
  <ds:schemaRefs>
    <ds:schemaRef ds:uri="http://schemas.openxmlformats.org/package/2006/metadata/core-properties"/>
    <ds:schemaRef ds:uri="http://purl.org/dc/elements/1.1/"/>
    <ds:schemaRef ds:uri="f92df280-f664-4e53-92ab-78521e5922ac"/>
    <ds:schemaRef ds:uri="http://schemas.microsoft.com/office/infopath/2007/PartnerControls"/>
    <ds:schemaRef ds:uri="c031d8b5-d2bb-4885-8d92-af75111ff13d"/>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B262CA8-DA04-45BD-BC9D-F141D46CE599}"/>
</file>

<file path=docProps/app.xml><?xml version="1.0" encoding="utf-8"?>
<Properties xmlns="http://schemas.openxmlformats.org/officeDocument/2006/extended-properties" xmlns:vt="http://schemas.openxmlformats.org/officeDocument/2006/docPropsVTypes">
  <Template>Office Theme</Template>
  <TotalTime>34411</TotalTime>
  <Words>2205</Words>
  <Application>Microsoft Office PowerPoint</Application>
  <PresentationFormat>Custom</PresentationFormat>
  <Paragraphs>265</Paragraphs>
  <Slides>15</Slides>
  <Notes>15</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15</vt:i4>
      </vt:variant>
    </vt:vector>
  </HeadingPairs>
  <TitlesOfParts>
    <vt:vector size="34" baseType="lpstr">
      <vt:lpstr>Arial</vt:lpstr>
      <vt:lpstr>Calibri</vt:lpstr>
      <vt:lpstr>Courier New</vt:lpstr>
      <vt:lpstr>GT America</vt:lpstr>
      <vt:lpstr>Helvetica</vt:lpstr>
      <vt:lpstr>IBM Eliot Sans Medium</vt:lpstr>
      <vt:lpstr>IBM Plex Sans Medium</vt:lpstr>
      <vt:lpstr>Segoe UI</vt:lpstr>
      <vt:lpstr>Segoe UI Historic</vt:lpstr>
      <vt:lpstr>Segoe UI Semibold</vt:lpstr>
      <vt:lpstr>2_White_Master slides</vt:lpstr>
      <vt:lpstr>EQ Blue Master Slides</vt:lpstr>
      <vt:lpstr>5_White_Master slides</vt:lpstr>
      <vt:lpstr>Medium Blue Master slides</vt:lpstr>
      <vt:lpstr>1_EQ Blue Master Slides</vt:lpstr>
      <vt:lpstr>3_White_Master slides</vt:lpstr>
      <vt:lpstr>4_White_Master slides</vt:lpstr>
      <vt:lpstr>1_Medium Blue Master slides</vt:lpstr>
      <vt:lpstr>think-cell Slide</vt:lpstr>
      <vt:lpstr>PowerPoint Presentation</vt:lpstr>
      <vt:lpstr>The decision-making process</vt:lpstr>
      <vt:lpstr>PowerPoint Presentation</vt:lpstr>
      <vt:lpstr>Common decision–making strategies</vt:lpstr>
      <vt:lpstr>Economic influences on decision–making</vt:lpstr>
      <vt:lpstr>Risks associated with decision–making</vt:lpstr>
      <vt:lpstr>Opportunity costs and the time value of money</vt:lpstr>
      <vt:lpstr>PowerPoint Presentation</vt:lpstr>
      <vt:lpstr>PowerPoint Presentation</vt:lpstr>
      <vt:lpstr>PowerPoint Presentation</vt:lpstr>
      <vt:lpstr>PowerPoint Presentation</vt:lpstr>
      <vt:lpstr>Important information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Hussain, Fahima</cp:lastModifiedBy>
  <cp:revision>2026</cp:revision>
  <cp:lastPrinted>2019-08-28T13:05:59Z</cp:lastPrinted>
  <dcterms:created xsi:type="dcterms:W3CDTF">2019-07-19T18:11:56Z</dcterms:created>
  <dcterms:modified xsi:type="dcterms:W3CDTF">2023-05-18T14:06:04Z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0x0101001271695DA6ED46499AFC2D5AC1350244</vt:lpwstr>
  </property>
</Properties>
</file>