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6.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7.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8.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41.xml" ContentType="application/vnd.openxmlformats-officedocument.presentationml.tags+xml"/>
  <Override PartName="/ppt/notesSlides/notesSlide3.xml" ContentType="application/vnd.openxmlformats-officedocument.presentationml.notesSlide+xml"/>
  <Override PartName="/ppt/tags/tag242.xml" ContentType="application/vnd.openxmlformats-officedocument.presentationml.tags+xml"/>
  <Override PartName="/ppt/notesSlides/notesSlide4.xml" ContentType="application/vnd.openxmlformats-officedocument.presentationml.notesSlide+xml"/>
  <Override PartName="/ppt/tags/tag243.xml" ContentType="application/vnd.openxmlformats-officedocument.presentationml.tags+xml"/>
  <Override PartName="/ppt/notesSlides/notesSlide5.xml" ContentType="application/vnd.openxmlformats-officedocument.presentationml.notesSlide+xml"/>
  <Override PartName="/ppt/tags/tag24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45.xml" ContentType="application/vnd.openxmlformats-officedocument.presentationml.tags+xml"/>
  <Override PartName="/ppt/notesSlides/notesSlide9.xml" ContentType="application/vnd.openxmlformats-officedocument.presentationml.notesSlide+xml"/>
  <Override PartName="/ppt/tags/tag246.xml" ContentType="application/vnd.openxmlformats-officedocument.presentationml.tags+xml"/>
  <Override PartName="/ppt/notesSlides/notesSlide10.xml" ContentType="application/vnd.openxmlformats-officedocument.presentationml.notesSlide+xml"/>
  <Override PartName="/ppt/tags/tag247.xml" ContentType="application/vnd.openxmlformats-officedocument.presentationml.tags+xml"/>
  <Override PartName="/ppt/notesSlides/notesSlide11.xml" ContentType="application/vnd.openxmlformats-officedocument.presentationml.notesSlide+xml"/>
  <Override PartName="/ppt/tags/tag248.xml" ContentType="application/vnd.openxmlformats-officedocument.presentationml.tags+xml"/>
  <Override PartName="/ppt/notesSlides/notesSlide12.xml" ContentType="application/vnd.openxmlformats-officedocument.presentationml.notesSlide+xml"/>
  <Override PartName="/ppt/tags/tag249.xml" ContentType="application/vnd.openxmlformats-officedocument.presentationml.tags+xml"/>
  <Override PartName="/ppt/notesSlides/notesSlide13.xml" ContentType="application/vnd.openxmlformats-officedocument.presentationml.notesSlide+xml"/>
  <Override PartName="/ppt/tags/tag250.xml" ContentType="application/vnd.openxmlformats-officedocument.presentationml.tags+xml"/>
  <Override PartName="/ppt/notesSlides/notesSlide14.xml" ContentType="application/vnd.openxmlformats-officedocument.presentationml.notesSlide+xml"/>
  <Override PartName="/ppt/tags/tag251.xml" ContentType="application/vnd.openxmlformats-officedocument.presentationml.tags+xml"/>
  <Override PartName="/ppt/notesSlides/notesSlide15.xml" ContentType="application/vnd.openxmlformats-officedocument.presentationml.notesSlide+xml"/>
  <Override PartName="/ppt/tags/tag252.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4"/>
    <p:sldMasterId id="2147483785" r:id="rId5"/>
    <p:sldMasterId id="2147484225" r:id="rId6"/>
    <p:sldMasterId id="2147483801" r:id="rId7"/>
    <p:sldMasterId id="2147484099" r:id="rId8"/>
    <p:sldMasterId id="2147484123" r:id="rId9"/>
    <p:sldMasterId id="2147484182" r:id="rId10"/>
    <p:sldMasterId id="2147484166" r:id="rId11"/>
  </p:sldMasterIdLst>
  <p:notesMasterIdLst>
    <p:notesMasterId r:id="rId28"/>
  </p:notesMasterIdLst>
  <p:handoutMasterIdLst>
    <p:handoutMasterId r:id="rId29"/>
  </p:handoutMasterIdLst>
  <p:sldIdLst>
    <p:sldId id="694" r:id="rId12"/>
    <p:sldId id="894" r:id="rId13"/>
    <p:sldId id="898" r:id="rId14"/>
    <p:sldId id="455" r:id="rId15"/>
    <p:sldId id="377" r:id="rId16"/>
    <p:sldId id="896" r:id="rId17"/>
    <p:sldId id="895" r:id="rId18"/>
    <p:sldId id="897" r:id="rId19"/>
    <p:sldId id="347" r:id="rId20"/>
    <p:sldId id="699" r:id="rId21"/>
    <p:sldId id="700" r:id="rId22"/>
    <p:sldId id="698" r:id="rId23"/>
    <p:sldId id="591" r:id="rId24"/>
    <p:sldId id="689" r:id="rId25"/>
    <p:sldId id="336" r:id="rId26"/>
    <p:sldId id="688" r:id="rId27"/>
  </p:sldIdLst>
  <p:sldSz cx="14630400" cy="8229600"/>
  <p:notesSz cx="9144000" cy="6858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lines" id="{40D8A679-5BC8-D44D-903F-47469596793B}">
          <p14:sldIdLst/>
        </p14:section>
        <p14:section name="Templete" id="{277B5114-2E69-4897-9DB2-B2372D41A24B}">
          <p14:sldIdLst>
            <p14:sldId id="694"/>
            <p14:sldId id="894"/>
            <p14:sldId id="898"/>
            <p14:sldId id="455"/>
            <p14:sldId id="377"/>
            <p14:sldId id="896"/>
            <p14:sldId id="895"/>
            <p14:sldId id="897"/>
            <p14:sldId id="347"/>
            <p14:sldId id="699"/>
            <p14:sldId id="700"/>
            <p14:sldId id="698"/>
            <p14:sldId id="591"/>
            <p14:sldId id="689"/>
            <p14:sldId id="336"/>
            <p14:sldId id="688"/>
          </p14:sldIdLst>
        </p14:section>
      </p14:sectionLst>
    </p:ext>
    <p:ext uri="{EFAFB233-063F-42B5-8137-9DF3F51BA10A}">
      <p15:sldGuideLst xmlns:p15="http://schemas.microsoft.com/office/powerpoint/2012/main">
        <p15:guide id="4" pos="4608">
          <p15:clr>
            <a:srgbClr val="A4A3A4"/>
          </p15:clr>
        </p15:guide>
        <p15:guide id="5" orient="horz" pos="4296"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anchez" initials="SS" lastIdx="1" clrIdx="0">
    <p:extLst>
      <p:ext uri="{19B8F6BF-5375-455C-9EA6-DF929625EA0E}">
        <p15:presenceInfo xmlns:p15="http://schemas.microsoft.com/office/powerpoint/2012/main" userId="Susan Sanchez" providerId="None"/>
      </p:ext>
    </p:extLst>
  </p:cmAuthor>
  <p:cmAuthor id="2" name="Susan Sanchez" initials="SS [2]" lastIdx="234" clrIdx="1">
    <p:extLst>
      <p:ext uri="{19B8F6BF-5375-455C-9EA6-DF929625EA0E}">
        <p15:presenceInfo xmlns:p15="http://schemas.microsoft.com/office/powerpoint/2012/main" userId="S::A140QK@loginus.axa::2e1816a2-b3c2-4b16-9145-afe5dad3c595" providerId="AD"/>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E9"/>
    <a:srgbClr val="002577"/>
    <a:srgbClr val="73C0FF"/>
    <a:srgbClr val="75787B"/>
    <a:srgbClr val="FFFFFF"/>
    <a:srgbClr val="005F66"/>
    <a:srgbClr val="7153FA"/>
    <a:srgbClr val="00D9A7"/>
    <a:srgbClr val="3369FF"/>
    <a:srgbClr val="0026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A47B8-8CC5-4794-8BDE-E79479AE2CE5}" v="1" dt="2022-08-01T17:01:07.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5" autoAdjust="0"/>
    <p:restoredTop sz="74760"/>
  </p:normalViewPr>
  <p:slideViewPr>
    <p:cSldViewPr snapToGrid="0" snapToObjects="1" showGuides="1">
      <p:cViewPr>
        <p:scale>
          <a:sx n="75" d="100"/>
          <a:sy n="75" d="100"/>
        </p:scale>
        <p:origin x="44" y="-836"/>
      </p:cViewPr>
      <p:guideLst>
        <p:guide pos="4608"/>
        <p:guide orient="horz" pos="429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29" d="100"/>
          <a:sy n="129" d="100"/>
        </p:scale>
        <p:origin x="1512"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Segoe UI" panose="020B0502040204020203" pitchFamily="34" charset="0"/>
              </a:rPr>
              <a:t>5/18/2023</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latin typeface="Segoe UI" panose="020B0502040204020203" pitchFamily="34" charset="0"/>
              </a:rPr>
              <a:pPr/>
              <a:t>5/18/2023</a:t>
            </a:fld>
            <a:endParaRPr lang="en-US" dirty="0">
              <a:latin typeface="Segoe UI" panose="020B0502040204020203"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latin typeface="Segoe UI" panose="020B0502040204020203"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1pPr>
    <a:lvl2pPr marL="54864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2pPr>
    <a:lvl3pPr marL="109728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3pPr>
    <a:lvl4pPr marL="164592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4pPr>
    <a:lvl5pPr marL="219456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a:t>
            </a:fld>
            <a:endParaRPr lang="en-US" dirty="0">
              <a:latin typeface="Segoe UI" panose="020B0502040204020203" pitchFamily="34" charset="0"/>
            </a:endParaRPr>
          </a:p>
        </p:txBody>
      </p:sp>
    </p:spTree>
    <p:extLst>
      <p:ext uri="{BB962C8B-B14F-4D97-AF65-F5344CB8AC3E}">
        <p14:creationId xmlns:p14="http://schemas.microsoft.com/office/powerpoint/2010/main" val="2033048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If there is time, allow students to complete the quiz, then review the answers with them. Answers are featured in slide slow mode with each click.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10</a:t>
            </a:fld>
            <a:endParaRPr lang="en-US" dirty="0"/>
          </a:p>
        </p:txBody>
      </p:sp>
    </p:spTree>
    <p:extLst>
      <p:ext uri="{BB962C8B-B14F-4D97-AF65-F5344CB8AC3E}">
        <p14:creationId xmlns:p14="http://schemas.microsoft.com/office/powerpoint/2010/main" val="1529327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If there is time, allow students to complete the quiz, then review the answers with them. Answers are featured in slide slow mode with each click.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11</a:t>
            </a:fld>
            <a:endParaRPr lang="en-US" dirty="0"/>
          </a:p>
        </p:txBody>
      </p:sp>
    </p:spTree>
    <p:extLst>
      <p:ext uri="{BB962C8B-B14F-4D97-AF65-F5344CB8AC3E}">
        <p14:creationId xmlns:p14="http://schemas.microsoft.com/office/powerpoint/2010/main" val="140498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If there is time, allow students to complete the quiz, then review the answers with them. Answers are featured in slide slow mode with each click. </a:t>
            </a:r>
          </a:p>
          <a:p>
            <a:endParaRPr lang="en-US" sz="1400" b="0"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131321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13</a:t>
            </a:fld>
            <a:endParaRPr lang="en-US" dirty="0"/>
          </a:p>
        </p:txBody>
      </p:sp>
    </p:spTree>
    <p:extLst>
      <p:ext uri="{BB962C8B-B14F-4D97-AF65-F5344CB8AC3E}">
        <p14:creationId xmlns:p14="http://schemas.microsoft.com/office/powerpoint/2010/main" val="3635812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14</a:t>
            </a:fld>
            <a:endParaRPr lang="en-US" dirty="0">
              <a:latin typeface="Segoe UI" panose="020B0502040204020203" pitchFamily="34" charset="0"/>
            </a:endParaRPr>
          </a:p>
        </p:txBody>
      </p:sp>
    </p:spTree>
    <p:extLst>
      <p:ext uri="{BB962C8B-B14F-4D97-AF65-F5344CB8AC3E}">
        <p14:creationId xmlns:p14="http://schemas.microsoft.com/office/powerpoint/2010/main" val="3022227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15</a:t>
            </a:fld>
            <a:endParaRPr lang="en-US" dirty="0">
              <a:latin typeface="Segoe UI" panose="020B0502040204020203" pitchFamily="34" charset="0"/>
            </a:endParaRPr>
          </a:p>
        </p:txBody>
      </p:sp>
    </p:spTree>
    <p:extLst>
      <p:ext uri="{BB962C8B-B14F-4D97-AF65-F5344CB8AC3E}">
        <p14:creationId xmlns:p14="http://schemas.microsoft.com/office/powerpoint/2010/main" val="4115811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16</a:t>
            </a:fld>
            <a:endParaRPr lang="en-US" dirty="0">
              <a:latin typeface="Segoe UI" panose="020B0502040204020203" pitchFamily="34" charset="0"/>
            </a:endParaRPr>
          </a:p>
        </p:txBody>
      </p:sp>
    </p:spTree>
    <p:extLst>
      <p:ext uri="{BB962C8B-B14F-4D97-AF65-F5344CB8AC3E}">
        <p14:creationId xmlns:p14="http://schemas.microsoft.com/office/powerpoint/2010/main" val="33534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Discuss</a:t>
            </a:r>
            <a:r>
              <a:rPr lang="fr-FR" dirty="0"/>
              <a:t> the </a:t>
            </a:r>
            <a:r>
              <a:rPr lang="fr-FR" dirty="0" err="1"/>
              <a:t>following</a:t>
            </a:r>
            <a:r>
              <a:rPr lang="fr-FR" dirty="0"/>
              <a:t>:</a:t>
            </a:r>
          </a:p>
          <a:p>
            <a:r>
              <a:rPr lang="fr-FR" b="1" dirty="0" err="1"/>
              <a:t>What</a:t>
            </a:r>
            <a:r>
              <a:rPr lang="fr-FR" b="1" dirty="0"/>
              <a:t> </a:t>
            </a:r>
            <a:r>
              <a:rPr lang="fr-FR" b="1" dirty="0" err="1"/>
              <a:t>is</a:t>
            </a:r>
            <a:r>
              <a:rPr lang="fr-FR" b="1" dirty="0"/>
              <a:t> consumer </a:t>
            </a:r>
            <a:r>
              <a:rPr lang="fr-FR" b="1" dirty="0" err="1"/>
              <a:t>credit</a:t>
            </a:r>
            <a:r>
              <a:rPr lang="fr-FR" b="1" dirty="0"/>
              <a:t>?</a:t>
            </a:r>
          </a:p>
          <a:p>
            <a:pPr marL="342900" indent="-342900">
              <a:buAutoNum type="arabicPeriod"/>
            </a:pPr>
            <a:r>
              <a:rPr lang="fr-FR" b="0" dirty="0" err="1"/>
              <a:t>Definition</a:t>
            </a:r>
            <a:endParaRPr lang="fr-FR" b="0" dirty="0"/>
          </a:p>
          <a:p>
            <a:pPr marL="342900" indent="-342900">
              <a:buAutoNum type="arabicPeriod"/>
            </a:pPr>
            <a:r>
              <a:rPr lang="fr-FR" b="0" dirty="0"/>
              <a:t>Brief </a:t>
            </a:r>
            <a:r>
              <a:rPr lang="fr-FR" b="0" dirty="0" err="1"/>
              <a:t>history</a:t>
            </a:r>
            <a:endParaRPr lang="fr-FR" b="0" dirty="0"/>
          </a:p>
          <a:p>
            <a:pPr marL="342900" indent="-342900">
              <a:buAutoNum type="arabicPeriod"/>
            </a:pPr>
            <a:endParaRPr lang="fr-FR" b="0" dirty="0"/>
          </a:p>
          <a:p>
            <a:pPr marL="0" indent="0">
              <a:buNone/>
            </a:pPr>
            <a:r>
              <a:rPr lang="fr-FR" b="1" dirty="0" err="1"/>
              <a:t>Why</a:t>
            </a:r>
            <a:r>
              <a:rPr lang="fr-FR" b="1" dirty="0"/>
              <a:t> </a:t>
            </a:r>
            <a:r>
              <a:rPr lang="fr-FR" b="1" dirty="0" err="1"/>
              <a:t>get</a:t>
            </a:r>
            <a:r>
              <a:rPr lang="fr-FR" b="1" dirty="0"/>
              <a:t> </a:t>
            </a:r>
            <a:r>
              <a:rPr lang="fr-FR" b="1" dirty="0" err="1"/>
              <a:t>credit</a:t>
            </a:r>
            <a:r>
              <a:rPr lang="fr-FR" b="1" dirty="0"/>
              <a:t>?</a:t>
            </a:r>
          </a:p>
          <a:p>
            <a:pPr marL="342900" indent="-342900">
              <a:buAutoNum type="arabicPeriod"/>
            </a:pPr>
            <a:r>
              <a:rPr lang="fr-FR" b="0" dirty="0" err="1"/>
              <a:t>Establish</a:t>
            </a:r>
            <a:r>
              <a:rPr lang="fr-FR" b="0" dirty="0"/>
              <a:t> </a:t>
            </a:r>
            <a:r>
              <a:rPr lang="fr-FR" b="0" dirty="0" err="1"/>
              <a:t>credit</a:t>
            </a:r>
            <a:r>
              <a:rPr lang="fr-FR" b="0" dirty="0"/>
              <a:t> </a:t>
            </a:r>
            <a:r>
              <a:rPr lang="fr-FR" b="0" dirty="0" err="1"/>
              <a:t>history</a:t>
            </a:r>
            <a:r>
              <a:rPr lang="fr-FR" b="0" dirty="0"/>
              <a:t> </a:t>
            </a:r>
          </a:p>
          <a:p>
            <a:pPr marL="342900" indent="-342900">
              <a:buAutoNum type="arabicPeriod"/>
            </a:pPr>
            <a:r>
              <a:rPr lang="fr-FR" b="0" dirty="0" err="1"/>
              <a:t>Advantages</a:t>
            </a:r>
            <a:r>
              <a:rPr lang="fr-FR" b="0" dirty="0"/>
              <a:t> of </a:t>
            </a:r>
            <a:r>
              <a:rPr lang="fr-FR" b="0" dirty="0" err="1"/>
              <a:t>having</a:t>
            </a:r>
            <a:r>
              <a:rPr lang="fr-FR" b="0" dirty="0"/>
              <a:t> </a:t>
            </a:r>
            <a:r>
              <a:rPr lang="fr-FR" b="0" dirty="0" err="1"/>
              <a:t>credit</a:t>
            </a:r>
            <a:endParaRPr lang="fr-FR" b="0" dirty="0"/>
          </a:p>
          <a:p>
            <a:pPr marL="285750" indent="-285750">
              <a:buFontTx/>
              <a:buChar char="-"/>
            </a:pPr>
            <a:r>
              <a:rPr lang="fr-FR" b="0" dirty="0" err="1"/>
              <a:t>Buying</a:t>
            </a:r>
            <a:r>
              <a:rPr lang="fr-FR" b="0" dirty="0"/>
              <a:t> </a:t>
            </a:r>
            <a:r>
              <a:rPr lang="fr-FR" b="0" dirty="0" err="1"/>
              <a:t>needed</a:t>
            </a:r>
            <a:r>
              <a:rPr lang="fr-FR" b="0" dirty="0"/>
              <a:t> or </a:t>
            </a:r>
            <a:r>
              <a:rPr lang="fr-FR" b="0" dirty="0" err="1"/>
              <a:t>wanted</a:t>
            </a:r>
            <a:r>
              <a:rPr lang="fr-FR" b="0" dirty="0"/>
              <a:t> services and </a:t>
            </a:r>
            <a:r>
              <a:rPr lang="fr-FR" b="0" dirty="0" err="1"/>
              <a:t>goods</a:t>
            </a:r>
            <a:r>
              <a:rPr lang="fr-FR" b="0" dirty="0"/>
              <a:t> </a:t>
            </a:r>
            <a:r>
              <a:rPr lang="fr-FR" b="0" dirty="0" err="1"/>
              <a:t>using</a:t>
            </a:r>
            <a:r>
              <a:rPr lang="fr-FR" b="0" dirty="0"/>
              <a:t> </a:t>
            </a:r>
            <a:r>
              <a:rPr lang="fr-FR" b="0" dirty="0" err="1"/>
              <a:t>anticipated</a:t>
            </a:r>
            <a:r>
              <a:rPr lang="fr-FR" b="0" dirty="0"/>
              <a:t> future </a:t>
            </a:r>
            <a:r>
              <a:rPr lang="fr-FR" b="0" dirty="0" err="1"/>
              <a:t>income</a:t>
            </a:r>
            <a:endParaRPr lang="fr-FR" b="0" dirty="0"/>
          </a:p>
          <a:p>
            <a:pPr marL="285750" indent="-285750">
              <a:buFontTx/>
              <a:buChar char="-"/>
            </a:pPr>
            <a:r>
              <a:rPr lang="fr-FR" b="0" dirty="0" err="1"/>
              <a:t>Having</a:t>
            </a:r>
            <a:r>
              <a:rPr lang="fr-FR" b="0" dirty="0"/>
              <a:t> a record of </a:t>
            </a:r>
            <a:r>
              <a:rPr lang="fr-FR" b="0" dirty="0" err="1"/>
              <a:t>purchases</a:t>
            </a:r>
            <a:endParaRPr lang="fr-FR" b="0" dirty="0"/>
          </a:p>
          <a:p>
            <a:pPr marL="285750" indent="-285750">
              <a:buFontTx/>
              <a:buChar char="-"/>
            </a:pPr>
            <a:r>
              <a:rPr lang="fr-FR" b="0" dirty="0" err="1"/>
              <a:t>Consolidating</a:t>
            </a:r>
            <a:r>
              <a:rPr lang="fr-FR" b="0" dirty="0"/>
              <a:t> bills</a:t>
            </a:r>
          </a:p>
          <a:p>
            <a:pPr marL="0" indent="0">
              <a:buFontTx/>
              <a:buNone/>
            </a:pPr>
            <a:r>
              <a:rPr lang="fr-FR" b="0" dirty="0"/>
              <a:t>3. </a:t>
            </a:r>
            <a:r>
              <a:rPr lang="fr-FR" b="0" dirty="0" err="1"/>
              <a:t>Disadvantages</a:t>
            </a:r>
            <a:r>
              <a:rPr lang="fr-FR" b="0" dirty="0"/>
              <a:t> of </a:t>
            </a:r>
            <a:r>
              <a:rPr lang="fr-FR" b="0" dirty="0" err="1"/>
              <a:t>having</a:t>
            </a:r>
            <a:r>
              <a:rPr lang="fr-FR" b="0" dirty="0"/>
              <a:t> </a:t>
            </a:r>
            <a:r>
              <a:rPr lang="fr-FR" b="0" dirty="0" err="1"/>
              <a:t>credit</a:t>
            </a:r>
            <a:endParaRPr lang="fr-FR" b="0" dirty="0"/>
          </a:p>
          <a:p>
            <a:pPr marL="285750" indent="-285750">
              <a:buFontTx/>
              <a:buChar char="-"/>
            </a:pPr>
            <a:r>
              <a:rPr lang="fr-FR" b="0" dirty="0" err="1"/>
              <a:t>Interest</a:t>
            </a:r>
            <a:r>
              <a:rPr lang="fr-FR" b="0" dirty="0"/>
              <a:t> </a:t>
            </a:r>
            <a:r>
              <a:rPr lang="fr-FR" b="0" dirty="0" err="1"/>
              <a:t>payments</a:t>
            </a:r>
            <a:endParaRPr lang="fr-FR" b="0" dirty="0"/>
          </a:p>
          <a:p>
            <a:pPr marL="285750" indent="-285750">
              <a:buFontTx/>
              <a:buChar char="-"/>
            </a:pPr>
            <a:r>
              <a:rPr lang="fr-FR" b="0" dirty="0" err="1"/>
              <a:t>Overspending</a:t>
            </a:r>
            <a:r>
              <a:rPr lang="fr-FR" b="0" dirty="0"/>
              <a:t> </a:t>
            </a:r>
            <a:r>
              <a:rPr lang="fr-FR" b="0" dirty="0" err="1"/>
              <a:t>becomes</a:t>
            </a:r>
            <a:r>
              <a:rPr lang="fr-FR" b="0" dirty="0"/>
              <a:t> </a:t>
            </a:r>
            <a:r>
              <a:rPr lang="fr-FR" b="0" dirty="0" err="1"/>
              <a:t>too</a:t>
            </a:r>
            <a:r>
              <a:rPr lang="fr-FR" b="0" dirty="0"/>
              <a:t> </a:t>
            </a:r>
            <a:r>
              <a:rPr lang="fr-FR" b="0" dirty="0" err="1"/>
              <a:t>easy</a:t>
            </a:r>
            <a:endParaRPr lang="fr-FR" b="0" dirty="0"/>
          </a:p>
          <a:p>
            <a:pPr marL="285750" indent="-285750">
              <a:buFontTx/>
              <a:buChar char="-"/>
            </a:pPr>
            <a:r>
              <a:rPr lang="fr-FR" b="0" dirty="0"/>
              <a:t>Financial trouble </a:t>
            </a:r>
            <a:r>
              <a:rPr lang="fr-FR" b="0" dirty="0" err="1"/>
              <a:t>may</a:t>
            </a:r>
            <a:r>
              <a:rPr lang="fr-FR" b="0" dirty="0"/>
              <a:t> arise if </a:t>
            </a:r>
            <a:r>
              <a:rPr lang="fr-FR" b="0" dirty="0" err="1"/>
              <a:t>card</a:t>
            </a:r>
            <a:r>
              <a:rPr lang="fr-FR" b="0" dirty="0"/>
              <a:t> </a:t>
            </a:r>
            <a:r>
              <a:rPr lang="fr-FR" b="0" dirty="0" err="1"/>
              <a:t>is</a:t>
            </a:r>
            <a:r>
              <a:rPr lang="fr-FR" b="0" dirty="0"/>
              <a:t> not </a:t>
            </a:r>
            <a:r>
              <a:rPr lang="fr-FR" b="0" dirty="0" err="1"/>
              <a:t>managed</a:t>
            </a:r>
            <a:r>
              <a:rPr lang="fr-FR" b="0" dirty="0"/>
              <a:t> </a:t>
            </a:r>
            <a:r>
              <a:rPr lang="fr-FR" b="0" dirty="0" err="1"/>
              <a:t>properly</a:t>
            </a:r>
            <a:endParaRPr lang="fr-FR" b="0" dirty="0"/>
          </a:p>
          <a:p>
            <a:pPr marL="285750" indent="-285750">
              <a:buFontTx/>
              <a:buChar char="-"/>
            </a:pPr>
            <a:endParaRPr lang="fr-FR" b="0" dirty="0"/>
          </a:p>
          <a:p>
            <a:pPr marL="0" indent="0">
              <a:buFontTx/>
              <a:buNone/>
            </a:pPr>
            <a:r>
              <a:rPr lang="fr-FR" b="0" dirty="0"/>
              <a:t>Option to have </a:t>
            </a:r>
            <a:r>
              <a:rPr lang="fr-FR" b="0" dirty="0" err="1"/>
              <a:t>students</a:t>
            </a:r>
            <a:r>
              <a:rPr lang="fr-FR" b="0" dirty="0"/>
              <a:t> </a:t>
            </a:r>
            <a:r>
              <a:rPr lang="fr-FR" b="0" dirty="0" err="1"/>
              <a:t>complete</a:t>
            </a:r>
            <a:r>
              <a:rPr lang="fr-FR" b="0" dirty="0"/>
              <a:t> </a:t>
            </a:r>
            <a:r>
              <a:rPr lang="fr-FR" b="0" dirty="0" err="1"/>
              <a:t>worksheet</a:t>
            </a:r>
            <a:r>
              <a:rPr lang="fr-FR" b="0" dirty="0"/>
              <a:t> </a:t>
            </a:r>
            <a:r>
              <a:rPr lang="fr-FR" b="0" dirty="0" err="1"/>
              <a:t>activity</a:t>
            </a:r>
            <a:r>
              <a:rPr lang="fr-FR" b="0" dirty="0"/>
              <a:t> 5-1</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a:t>
            </a:fld>
            <a:endParaRPr lang="en-US" dirty="0"/>
          </a:p>
        </p:txBody>
      </p:sp>
    </p:spTree>
    <p:extLst>
      <p:ext uri="{BB962C8B-B14F-4D97-AF65-F5344CB8AC3E}">
        <p14:creationId xmlns:p14="http://schemas.microsoft.com/office/powerpoint/2010/main" val="26917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highlight>
                  <a:srgbClr val="FFFF00"/>
                </a:highlight>
              </a:rPr>
              <a:t>Discuss the following:</a:t>
            </a:r>
          </a:p>
          <a:p>
            <a:r>
              <a:rPr lang="en-US" sz="1400" b="1" dirty="0">
                <a:highlight>
                  <a:srgbClr val="FFFF00"/>
                </a:highlight>
              </a:rPr>
              <a:t>why banks issue credit?</a:t>
            </a:r>
          </a:p>
          <a:p>
            <a:pPr marL="342900" indent="-342900">
              <a:buAutoNum type="arabicPeriod"/>
            </a:pPr>
            <a:r>
              <a:rPr lang="en-US" sz="1400" b="0" dirty="0">
                <a:highlight>
                  <a:srgbClr val="FFFF00"/>
                </a:highlight>
              </a:rPr>
              <a:t>To make money</a:t>
            </a:r>
          </a:p>
          <a:p>
            <a:pPr marL="342900" indent="-342900">
              <a:buAutoNum type="arabicPeriod"/>
            </a:pPr>
            <a:r>
              <a:rPr lang="en-US" sz="1400" b="0" dirty="0">
                <a:highlight>
                  <a:srgbClr val="FFFF00"/>
                </a:highlight>
              </a:rPr>
              <a:t>To offer service to customers</a:t>
            </a:r>
          </a:p>
          <a:p>
            <a:pPr marL="342900" indent="-342900">
              <a:buAutoNum type="arabicPeriod"/>
            </a:pPr>
            <a:endParaRPr lang="en-US" sz="1400" b="0" dirty="0">
              <a:highlight>
                <a:srgbClr val="FFFF00"/>
              </a:highlight>
            </a:endParaRPr>
          </a:p>
          <a:p>
            <a:pPr marL="0" indent="0">
              <a:buNone/>
            </a:pPr>
            <a:r>
              <a:rPr lang="en-US" sz="1400" b="1" dirty="0">
                <a:highlight>
                  <a:srgbClr val="FFFF00"/>
                </a:highlight>
              </a:rPr>
              <a:t>Creditworthiness (The 3 C’s)</a:t>
            </a:r>
          </a:p>
          <a:p>
            <a:pPr marL="342900" indent="-342900">
              <a:buAutoNum type="arabicPeriod"/>
            </a:pPr>
            <a:r>
              <a:rPr lang="en-US" sz="1400" b="0" dirty="0">
                <a:highlight>
                  <a:srgbClr val="FFFF00"/>
                </a:highlight>
              </a:rPr>
              <a:t>Character</a:t>
            </a:r>
          </a:p>
          <a:p>
            <a:pPr marL="342900" indent="-342900">
              <a:buAutoNum type="arabicPeriod"/>
            </a:pPr>
            <a:r>
              <a:rPr lang="en-US" sz="1400" b="0" dirty="0">
                <a:highlight>
                  <a:srgbClr val="FFFF00"/>
                </a:highlight>
              </a:rPr>
              <a:t>Capital</a:t>
            </a:r>
          </a:p>
          <a:p>
            <a:pPr marL="342900" indent="-342900">
              <a:buAutoNum type="arabicPeriod"/>
            </a:pPr>
            <a:r>
              <a:rPr lang="en-US" sz="1400" b="0" dirty="0">
                <a:highlight>
                  <a:srgbClr val="FFFF00"/>
                </a:highlight>
              </a:rPr>
              <a:t>Capacity</a:t>
            </a:r>
          </a:p>
          <a:p>
            <a:pPr marL="342900" indent="-342900">
              <a:buAutoNum type="arabicPeriod"/>
            </a:pPr>
            <a:endParaRPr lang="en-US" sz="1400" b="0" dirty="0">
              <a:highlight>
                <a:srgbClr val="FFFF00"/>
              </a:highlight>
            </a:endParaRPr>
          </a:p>
          <a:p>
            <a:pPr marL="0" indent="0">
              <a:buNone/>
            </a:pPr>
            <a:r>
              <a:rPr lang="en-US" sz="1400" b="0" dirty="0">
                <a:highlight>
                  <a:srgbClr val="FFFF00"/>
                </a:highlight>
              </a:rPr>
              <a:t>Option to have students complete worksheet activity 5-b</a:t>
            </a:r>
          </a:p>
          <a:p>
            <a:endParaRPr lang="en-US" sz="1400" b="0"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13542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following concepts:</a:t>
            </a:r>
          </a:p>
          <a:p>
            <a:pPr marL="342900" indent="-342900">
              <a:buAutoNum type="arabicPeriod"/>
            </a:pPr>
            <a:r>
              <a:rPr lang="en-US" dirty="0"/>
              <a:t>Not to run up more debt than you can comfortably repay</a:t>
            </a:r>
          </a:p>
          <a:p>
            <a:pPr marL="342900" indent="-342900">
              <a:buAutoNum type="arabicPeriod"/>
            </a:pPr>
            <a:r>
              <a:rPr lang="en-US" dirty="0"/>
              <a:t>Not to exceed the credit limit established by your creditor</a:t>
            </a:r>
          </a:p>
          <a:p>
            <a:pPr marL="342900" indent="-342900">
              <a:buAutoNum type="arabicPeriod"/>
            </a:pPr>
            <a:r>
              <a:rPr lang="en-US" dirty="0"/>
              <a:t>Not to re-sell merchandise before completely paying the creditor, if the creditor has retained the title or has a lien against it</a:t>
            </a:r>
          </a:p>
          <a:p>
            <a:pPr marL="342900" indent="-342900">
              <a:buAutoNum type="arabicPeriod"/>
            </a:pPr>
            <a:r>
              <a:rPr lang="en-US" dirty="0"/>
              <a:t>To notify the creditor immediately if your credit card is lost or stolen</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48467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following concepts:</a:t>
            </a:r>
          </a:p>
          <a:p>
            <a:pPr marL="342900" indent="-342900">
              <a:buAutoNum type="arabicPeriod"/>
            </a:pPr>
            <a:r>
              <a:rPr lang="en-US" dirty="0"/>
              <a:t>Truth in Lending Act</a:t>
            </a:r>
          </a:p>
          <a:p>
            <a:pPr marL="342900" indent="-342900">
              <a:buAutoNum type="arabicPeriod"/>
            </a:pPr>
            <a:r>
              <a:rPr lang="en-US" dirty="0"/>
              <a:t>Fair Credit Reporting Act</a:t>
            </a:r>
          </a:p>
          <a:p>
            <a:pPr marL="342900" indent="-342900">
              <a:buAutoNum type="arabicPeriod"/>
            </a:pPr>
            <a:r>
              <a:rPr lang="en-US" dirty="0"/>
              <a:t>Equal Opportunity Act</a:t>
            </a:r>
          </a:p>
          <a:p>
            <a:pPr marL="342900" indent="-342900">
              <a:buAutoNum type="arabicPeriod"/>
            </a:pPr>
            <a:r>
              <a:rPr lang="en-US" dirty="0"/>
              <a:t>Fair Credit Billing Act </a:t>
            </a:r>
          </a:p>
          <a:p>
            <a:pPr marL="342900" indent="-342900">
              <a:buAutoNum type="arabicPeriod"/>
            </a:pPr>
            <a:r>
              <a:rPr lang="en-US" dirty="0"/>
              <a:t>Fair Debt Collection Practices Act</a:t>
            </a:r>
          </a:p>
          <a:p>
            <a:pPr marL="342900" indent="-342900">
              <a:buAutoNum type="arabicPeriod"/>
            </a:pPr>
            <a:r>
              <a:rPr lang="en-US" dirty="0"/>
              <a:t>State Statues</a:t>
            </a:r>
          </a:p>
          <a:p>
            <a:pPr marL="0" indent="0">
              <a:buNone/>
            </a:pPr>
            <a:r>
              <a:rPr lang="en-US" dirty="0"/>
              <a:t>	- Restricting the amount of interest that can be charged (usury laws)</a:t>
            </a:r>
          </a:p>
          <a:p>
            <a:pPr marL="0" indent="0">
              <a:buNone/>
            </a:pPr>
            <a:r>
              <a:rPr lang="en-US" dirty="0"/>
              <a:t>	- To obtain more extensive information</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256283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following concepts:</a:t>
            </a:r>
          </a:p>
          <a:p>
            <a:r>
              <a:rPr lang="en-US" b="1" dirty="0"/>
              <a:t>Building a credit history:</a:t>
            </a:r>
          </a:p>
          <a:p>
            <a:pPr marL="342900" indent="-342900">
              <a:buAutoNum type="arabicPeriod"/>
            </a:pPr>
            <a:r>
              <a:rPr lang="en-US" b="0" dirty="0"/>
              <a:t>Credit bureaus—what they are and how they work</a:t>
            </a:r>
          </a:p>
          <a:p>
            <a:pPr marL="342900" indent="-342900">
              <a:buAutoNum type="arabicPeriod"/>
            </a:pPr>
            <a:r>
              <a:rPr lang="en-US" b="0" dirty="0"/>
              <a:t>How to establish a good credit history</a:t>
            </a:r>
          </a:p>
          <a:p>
            <a:pPr marL="0" indent="0">
              <a:buNone/>
            </a:pPr>
            <a:r>
              <a:rPr lang="en-US" b="0" dirty="0"/>
              <a:t>	- Pay bills on time</a:t>
            </a:r>
          </a:p>
          <a:p>
            <a:pPr marL="0" indent="0">
              <a:buNone/>
            </a:pPr>
            <a:r>
              <a:rPr lang="en-US" b="0" dirty="0"/>
              <a:t>	- Get a low limit credit card or other loan and pay bills promptly</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833577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 credit report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a credit report covers and what it looks like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Identification and employment data</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Payment history</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Inquiries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Public record information</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Credit scoring, manner of payment codes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How you can get a black mark</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What creditors look for—the three Cs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to do if you have a bad credit report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4.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How time affects your credit report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5.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How to handle mistakes</a:t>
            </a:r>
          </a:p>
          <a:p>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types of credit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err="1">
                <a:solidFill>
                  <a:schemeClr val="tx1"/>
                </a:solidFill>
                <a:latin typeface="Segoe UI" panose="020B0502040204020203" pitchFamily="34" charset="0"/>
                <a:ea typeface="+mn-ea"/>
                <a:cs typeface="+mn-cs"/>
                <a:sym typeface="Segoe UI" panose="020B0502040204020203" pitchFamily="34" charset="0"/>
              </a:rPr>
              <a:t>Noninstallment</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credit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Regular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30-day charge accounts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Travel and entertainment cards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How to use and best time to use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(paid off every month)</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Regular installment credit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Car loan</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How to use and best time to use</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Revolving credit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Department store cards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Bank cards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How to use and best time to use</a:t>
            </a:r>
          </a:p>
          <a:p>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Option to have students complete remainder of worksheet activity 5-2</a:t>
            </a:r>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7</a:t>
            </a:fld>
            <a:endParaRPr lang="en-US" dirty="0"/>
          </a:p>
        </p:txBody>
      </p:sp>
    </p:spTree>
    <p:extLst>
      <p:ext uri="{BB962C8B-B14F-4D97-AF65-F5344CB8AC3E}">
        <p14:creationId xmlns:p14="http://schemas.microsoft.com/office/powerpoint/2010/main" val="232297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following concept:</a:t>
            </a:r>
          </a:p>
          <a:p>
            <a:r>
              <a:rPr lang="en-US" b="1" dirty="0"/>
              <a:t>How much can you afford?</a:t>
            </a:r>
          </a:p>
          <a:p>
            <a:pPr marL="342900" indent="-342900">
              <a:buAutoNum type="arabicPeriod"/>
            </a:pPr>
            <a:r>
              <a:rPr lang="en-US" b="0" dirty="0"/>
              <a:t>The 20-10 rule</a:t>
            </a:r>
          </a:p>
          <a:p>
            <a:pPr marL="0" indent="0">
              <a:buNone/>
            </a:pPr>
            <a:r>
              <a:rPr lang="en-US" b="0" dirty="0"/>
              <a:t>	- what it means</a:t>
            </a:r>
          </a:p>
          <a:p>
            <a:pPr marL="0" indent="0">
              <a:buNone/>
            </a:pPr>
            <a:r>
              <a:rPr lang="en-US" b="0" dirty="0"/>
              <a:t>	- examples</a:t>
            </a:r>
          </a:p>
          <a:p>
            <a:pPr marL="0" indent="0">
              <a:buNone/>
            </a:pPr>
            <a:r>
              <a:rPr lang="en-US" b="0" dirty="0"/>
              <a:t>2. Exercises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8</a:t>
            </a:fld>
            <a:endParaRPr lang="en-US" dirty="0"/>
          </a:p>
        </p:txBody>
      </p:sp>
    </p:spTree>
    <p:extLst>
      <p:ext uri="{BB962C8B-B14F-4D97-AF65-F5344CB8AC3E}">
        <p14:creationId xmlns:p14="http://schemas.microsoft.com/office/powerpoint/2010/main" val="2194895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791609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4.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3.xml"/><Relationship Id="rId1" Type="http://schemas.openxmlformats.org/officeDocument/2006/relationships/tags" Target="../tags/tag100.xml"/><Relationship Id="rId5" Type="http://schemas.openxmlformats.org/officeDocument/2006/relationships/image" Target="../media/image2.png"/><Relationship Id="rId4" Type="http://schemas.openxmlformats.org/officeDocument/2006/relationships/image" Target="../media/image4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3.xml"/><Relationship Id="rId1" Type="http://schemas.openxmlformats.org/officeDocument/2006/relationships/tags" Target="../tags/tag101.xml"/><Relationship Id="rId5" Type="http://schemas.openxmlformats.org/officeDocument/2006/relationships/image" Target="../media/image2.png"/><Relationship Id="rId4" Type="http://schemas.openxmlformats.org/officeDocument/2006/relationships/image" Target="../media/image43.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3.xml"/><Relationship Id="rId1" Type="http://schemas.openxmlformats.org/officeDocument/2006/relationships/tags" Target="../tags/tag102.xml"/><Relationship Id="rId5" Type="http://schemas.openxmlformats.org/officeDocument/2006/relationships/image" Target="../media/image2.png"/><Relationship Id="rId4" Type="http://schemas.openxmlformats.org/officeDocument/2006/relationships/image" Target="../media/image44.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3.xml"/><Relationship Id="rId1" Type="http://schemas.openxmlformats.org/officeDocument/2006/relationships/tags" Target="../tags/tag103.xml"/><Relationship Id="rId5" Type="http://schemas.openxmlformats.org/officeDocument/2006/relationships/image" Target="../media/image2.png"/><Relationship Id="rId4" Type="http://schemas.openxmlformats.org/officeDocument/2006/relationships/image" Target="../media/image45.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3.xml"/><Relationship Id="rId1" Type="http://schemas.openxmlformats.org/officeDocument/2006/relationships/tags" Target="../tags/tag104.xml"/><Relationship Id="rId6" Type="http://schemas.openxmlformats.org/officeDocument/2006/relationships/image" Target="../media/image2.png"/><Relationship Id="rId5" Type="http://schemas.openxmlformats.org/officeDocument/2006/relationships/image" Target="../media/image47.png"/><Relationship Id="rId4" Type="http://schemas.openxmlformats.org/officeDocument/2006/relationships/image" Target="../media/image46.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3.xml"/><Relationship Id="rId1" Type="http://schemas.openxmlformats.org/officeDocument/2006/relationships/tags" Target="../tags/tag105.xml"/><Relationship Id="rId5" Type="http://schemas.openxmlformats.org/officeDocument/2006/relationships/image" Target="../media/image2.png"/><Relationship Id="rId4" Type="http://schemas.openxmlformats.org/officeDocument/2006/relationships/image" Target="../media/image48.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3.xml"/><Relationship Id="rId1" Type="http://schemas.openxmlformats.org/officeDocument/2006/relationships/tags" Target="../tags/tag106.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4.xml"/><Relationship Id="rId1" Type="http://schemas.openxmlformats.org/officeDocument/2006/relationships/tags" Target="../tags/tag108.xml"/><Relationship Id="rId5" Type="http://schemas.openxmlformats.org/officeDocument/2006/relationships/image" Target="../media/image56.png"/><Relationship Id="rId4" Type="http://schemas.openxmlformats.org/officeDocument/2006/relationships/image" Target="../media/image74.emf"/></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4.xml"/><Relationship Id="rId1" Type="http://schemas.openxmlformats.org/officeDocument/2006/relationships/tags" Target="../tags/tag109.xml"/><Relationship Id="rId5" Type="http://schemas.openxmlformats.org/officeDocument/2006/relationships/image" Target="../media/image75.png"/><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5.emf"/></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Master" Target="../slideMasters/slideMaster4.xml"/><Relationship Id="rId1" Type="http://schemas.openxmlformats.org/officeDocument/2006/relationships/tags" Target="../tags/tag110.xml"/><Relationship Id="rId6" Type="http://schemas.openxmlformats.org/officeDocument/2006/relationships/image" Target="../media/image52.png"/><Relationship Id="rId5" Type="http://schemas.openxmlformats.org/officeDocument/2006/relationships/image" Target="../media/image9.emf"/><Relationship Id="rId4" Type="http://schemas.openxmlformats.org/officeDocument/2006/relationships/oleObject" Target="../embeddings/oleObject109.bin"/></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4.xml"/><Relationship Id="rId1" Type="http://schemas.openxmlformats.org/officeDocument/2006/relationships/tags" Target="../tags/tag111.xml"/><Relationship Id="rId4" Type="http://schemas.openxmlformats.org/officeDocument/2006/relationships/image" Target="../media/image77.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4.xml"/><Relationship Id="rId1" Type="http://schemas.openxmlformats.org/officeDocument/2006/relationships/tags" Target="../tags/tag112.xml"/><Relationship Id="rId4" Type="http://schemas.openxmlformats.org/officeDocument/2006/relationships/image" Target="../media/image78.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4.xml"/><Relationship Id="rId1" Type="http://schemas.openxmlformats.org/officeDocument/2006/relationships/tags" Target="../tags/tag113.xml"/><Relationship Id="rId4" Type="http://schemas.openxmlformats.org/officeDocument/2006/relationships/image" Target="../media/image79.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4.xml"/><Relationship Id="rId1" Type="http://schemas.openxmlformats.org/officeDocument/2006/relationships/tags" Target="../tags/tag114.xml"/><Relationship Id="rId4" Type="http://schemas.openxmlformats.org/officeDocument/2006/relationships/image" Target="../media/image80.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4.xml"/><Relationship Id="rId1" Type="http://schemas.openxmlformats.org/officeDocument/2006/relationships/tags" Target="../tags/tag115.xml"/><Relationship Id="rId4" Type="http://schemas.openxmlformats.org/officeDocument/2006/relationships/image" Target="../media/image81.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4.xml"/><Relationship Id="rId1" Type="http://schemas.openxmlformats.org/officeDocument/2006/relationships/tags" Target="../tags/tag116.xml"/><Relationship Id="rId4" Type="http://schemas.openxmlformats.org/officeDocument/2006/relationships/image" Target="../media/image82.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4.xml"/><Relationship Id="rId1" Type="http://schemas.openxmlformats.org/officeDocument/2006/relationships/tags" Target="../tags/tag117.xml"/><Relationship Id="rId5" Type="http://schemas.openxmlformats.org/officeDocument/2006/relationships/image" Target="../media/image72.png"/><Relationship Id="rId4" Type="http://schemas.openxmlformats.org/officeDocument/2006/relationships/image" Target="../media/image83.emf"/></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5.xml"/><Relationship Id="rId1" Type="http://schemas.openxmlformats.org/officeDocument/2006/relationships/tags" Target="../tags/tag119.xml"/><Relationship Id="rId5" Type="http://schemas.openxmlformats.org/officeDocument/2006/relationships/image" Target="../media/image56.png"/><Relationship Id="rId4" Type="http://schemas.openxmlformats.org/officeDocument/2006/relationships/image" Target="../media/image74.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6.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5.xml"/><Relationship Id="rId1" Type="http://schemas.openxmlformats.org/officeDocument/2006/relationships/tags" Target="../tags/tag120.xml"/><Relationship Id="rId5" Type="http://schemas.openxmlformats.org/officeDocument/2006/relationships/image" Target="../media/image75.png"/><Relationship Id="rId4" Type="http://schemas.openxmlformats.org/officeDocument/2006/relationships/image" Target="../media/image6.emf"/></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5.xml"/><Relationship Id="rId1" Type="http://schemas.openxmlformats.org/officeDocument/2006/relationships/tags" Target="../tags/tag121.xml"/><Relationship Id="rId5" Type="http://schemas.openxmlformats.org/officeDocument/2006/relationships/image" Target="../media/image6.emf"/><Relationship Id="rId4" Type="http://schemas.openxmlformats.org/officeDocument/2006/relationships/oleObject" Target="../embeddings/oleObject120.bin"/></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5.xml"/><Relationship Id="rId1" Type="http://schemas.openxmlformats.org/officeDocument/2006/relationships/tags" Target="../tags/tag122.xml"/><Relationship Id="rId5" Type="http://schemas.openxmlformats.org/officeDocument/2006/relationships/image" Target="../media/image6.emf"/><Relationship Id="rId4" Type="http://schemas.openxmlformats.org/officeDocument/2006/relationships/oleObject" Target="../embeddings/oleObject121.bin"/></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5.xml"/><Relationship Id="rId1" Type="http://schemas.openxmlformats.org/officeDocument/2006/relationships/tags" Target="../tags/tag123.xml"/><Relationship Id="rId5" Type="http://schemas.openxmlformats.org/officeDocument/2006/relationships/image" Target="../media/image6.emf"/><Relationship Id="rId4" Type="http://schemas.openxmlformats.org/officeDocument/2006/relationships/oleObject" Target="../embeddings/oleObject122.bin"/></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5.xml"/><Relationship Id="rId1" Type="http://schemas.openxmlformats.org/officeDocument/2006/relationships/tags" Target="../tags/tag124.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123.bin"/></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5.xml"/><Relationship Id="rId1" Type="http://schemas.openxmlformats.org/officeDocument/2006/relationships/tags" Target="../tags/tag125.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124.bin"/></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5.xml"/><Relationship Id="rId1" Type="http://schemas.openxmlformats.org/officeDocument/2006/relationships/tags" Target="../tags/tag126.xml"/><Relationship Id="rId6" Type="http://schemas.openxmlformats.org/officeDocument/2006/relationships/image" Target="../media/image6.emf"/><Relationship Id="rId5" Type="http://schemas.openxmlformats.org/officeDocument/2006/relationships/oleObject" Target="../embeddings/oleObject125.bin"/><Relationship Id="rId4" Type="http://schemas.openxmlformats.org/officeDocument/2006/relationships/image" Target="../media/image8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5.xml"/><Relationship Id="rId1" Type="http://schemas.openxmlformats.org/officeDocument/2006/relationships/tags" Target="../tags/tag127.xml"/><Relationship Id="rId6" Type="http://schemas.openxmlformats.org/officeDocument/2006/relationships/image" Target="../media/image52.png"/><Relationship Id="rId5" Type="http://schemas.openxmlformats.org/officeDocument/2006/relationships/image" Target="../media/image58.emf"/><Relationship Id="rId4" Type="http://schemas.openxmlformats.org/officeDocument/2006/relationships/oleObject" Target="../embeddings/oleObject126.bin"/></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5.xml"/><Relationship Id="rId1" Type="http://schemas.openxmlformats.org/officeDocument/2006/relationships/tags" Target="../tags/tag128.xml"/><Relationship Id="rId4" Type="http://schemas.openxmlformats.org/officeDocument/2006/relationships/image" Target="../media/image59.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5.xml"/><Relationship Id="rId1" Type="http://schemas.openxmlformats.org/officeDocument/2006/relationships/tags" Target="../tags/tag129.xml"/><Relationship Id="rId4" Type="http://schemas.openxmlformats.org/officeDocument/2006/relationships/image" Target="../media/image60.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7.emf"/></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Master" Target="../slideMasters/slideMaster5.xml"/><Relationship Id="rId1" Type="http://schemas.openxmlformats.org/officeDocument/2006/relationships/tags" Target="../tags/tag130.xml"/><Relationship Id="rId4" Type="http://schemas.openxmlformats.org/officeDocument/2006/relationships/image" Target="../media/image61.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5.xml"/><Relationship Id="rId1" Type="http://schemas.openxmlformats.org/officeDocument/2006/relationships/tags" Target="../tags/tag131.xml"/><Relationship Id="rId4" Type="http://schemas.openxmlformats.org/officeDocument/2006/relationships/image" Target="../media/image62.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Master" Target="../slideMasters/slideMaster5.xml"/><Relationship Id="rId1" Type="http://schemas.openxmlformats.org/officeDocument/2006/relationships/tags" Target="../tags/tag132.xml"/><Relationship Id="rId5" Type="http://schemas.openxmlformats.org/officeDocument/2006/relationships/image" Target="../media/image64.png"/><Relationship Id="rId4" Type="http://schemas.openxmlformats.org/officeDocument/2006/relationships/image" Target="../media/image63.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5.xml"/><Relationship Id="rId1" Type="http://schemas.openxmlformats.org/officeDocument/2006/relationships/tags" Target="../tags/tag133.xml"/><Relationship Id="rId4" Type="http://schemas.openxmlformats.org/officeDocument/2006/relationships/image" Target="../media/image65.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Master" Target="../slideMasters/slideMaster5.xml"/><Relationship Id="rId1" Type="http://schemas.openxmlformats.org/officeDocument/2006/relationships/tags" Target="../tags/tag134.xml"/><Relationship Id="rId4" Type="http://schemas.openxmlformats.org/officeDocument/2006/relationships/image" Target="../media/image66.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5.xml"/><Relationship Id="rId1" Type="http://schemas.openxmlformats.org/officeDocument/2006/relationships/tags" Target="../tags/tag135.xml"/><Relationship Id="rId4" Type="http://schemas.openxmlformats.org/officeDocument/2006/relationships/image" Target="../media/image67.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5.xml"/><Relationship Id="rId1" Type="http://schemas.openxmlformats.org/officeDocument/2006/relationships/tags" Target="../tags/tag136.xml"/><Relationship Id="rId4" Type="http://schemas.openxmlformats.org/officeDocument/2006/relationships/image" Target="../media/image68.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5.xml"/><Relationship Id="rId1" Type="http://schemas.openxmlformats.org/officeDocument/2006/relationships/tags" Target="../tags/tag137.xml"/><Relationship Id="rId5" Type="http://schemas.openxmlformats.org/officeDocument/2006/relationships/image" Target="../media/image70.png"/><Relationship Id="rId4" Type="http://schemas.openxmlformats.org/officeDocument/2006/relationships/image" Target="../media/image69.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5.xml"/><Relationship Id="rId1" Type="http://schemas.openxmlformats.org/officeDocument/2006/relationships/tags" Target="../tags/tag138.xml"/><Relationship Id="rId5" Type="http://schemas.openxmlformats.org/officeDocument/2006/relationships/image" Target="../media/image72.png"/><Relationship Id="rId4" Type="http://schemas.openxmlformats.org/officeDocument/2006/relationships/image" Target="../media/image71.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Master" Target="../slideMasters/slideMaster5.xml"/><Relationship Id="rId1" Type="http://schemas.openxmlformats.org/officeDocument/2006/relationships/tags" Target="../tags/tag139.xml"/><Relationship Id="rId4" Type="http://schemas.openxmlformats.org/officeDocument/2006/relationships/image" Target="../media/image8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8.emf"/></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5.xml"/><Relationship Id="rId1" Type="http://schemas.openxmlformats.org/officeDocument/2006/relationships/tags" Target="../tags/tag140.xml"/><Relationship Id="rId5" Type="http://schemas.openxmlformats.org/officeDocument/2006/relationships/image" Target="../media/image72.png"/><Relationship Id="rId4" Type="http://schemas.openxmlformats.org/officeDocument/2006/relationships/image" Target="../media/image83.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6.xml"/><Relationship Id="rId1" Type="http://schemas.openxmlformats.org/officeDocument/2006/relationships/tags" Target="../tags/tag142.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Master" Target="../slideMasters/slideMaster6.xml"/><Relationship Id="rId1" Type="http://schemas.openxmlformats.org/officeDocument/2006/relationships/tags" Target="../tags/tag143.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ags" Target="../tags/tag144.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143.bin"/></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Master" Target="../slideMasters/slideMaster6.xml"/><Relationship Id="rId1" Type="http://schemas.openxmlformats.org/officeDocument/2006/relationships/tags" Target="../tags/tag145.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Master" Target="../slideMasters/slideMaster6.xml"/><Relationship Id="rId1" Type="http://schemas.openxmlformats.org/officeDocument/2006/relationships/tags" Target="../tags/tag146.xml"/><Relationship Id="rId5" Type="http://schemas.openxmlformats.org/officeDocument/2006/relationships/image" Target="../media/image2.png"/><Relationship Id="rId4" Type="http://schemas.openxmlformats.org/officeDocument/2006/relationships/image" Target="../media/image11.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Master" Target="../slideMasters/slideMaster6.xml"/><Relationship Id="rId1" Type="http://schemas.openxmlformats.org/officeDocument/2006/relationships/tags" Target="../tags/tag147.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Master" Target="../slideMasters/slideMaster6.xml"/><Relationship Id="rId1" Type="http://schemas.openxmlformats.org/officeDocument/2006/relationships/tags" Target="../tags/tag148.xml"/><Relationship Id="rId5" Type="http://schemas.openxmlformats.org/officeDocument/2006/relationships/image" Target="../media/image2.png"/><Relationship Id="rId4" Type="http://schemas.openxmlformats.org/officeDocument/2006/relationships/image" Target="../media/image13.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Master" Target="../slideMasters/slideMaster6.xml"/><Relationship Id="rId1" Type="http://schemas.openxmlformats.org/officeDocument/2006/relationships/tags" Target="../tags/tag149.xml"/><Relationship Id="rId5" Type="http://schemas.openxmlformats.org/officeDocument/2006/relationships/image" Target="../media/image2.png"/><Relationship Id="rId4"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9.emf"/></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Master" Target="../slideMasters/slideMaster6.xml"/><Relationship Id="rId1" Type="http://schemas.openxmlformats.org/officeDocument/2006/relationships/tags" Target="../tags/tag150.xml"/><Relationship Id="rId5" Type="http://schemas.openxmlformats.org/officeDocument/2006/relationships/image" Target="../media/image2.png"/><Relationship Id="rId4" Type="http://schemas.openxmlformats.org/officeDocument/2006/relationships/image" Target="../media/image15.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Master" Target="../slideMasters/slideMaster6.xml"/><Relationship Id="rId1" Type="http://schemas.openxmlformats.org/officeDocument/2006/relationships/tags" Target="../tags/tag151.xml"/><Relationship Id="rId5" Type="http://schemas.openxmlformats.org/officeDocument/2006/relationships/image" Target="../media/image2.png"/><Relationship Id="rId4" Type="http://schemas.openxmlformats.org/officeDocument/2006/relationships/image" Target="../media/image16.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Master" Target="../slideMasters/slideMaster6.xml"/><Relationship Id="rId1" Type="http://schemas.openxmlformats.org/officeDocument/2006/relationships/tags" Target="../tags/tag152.xml"/><Relationship Id="rId5" Type="http://schemas.openxmlformats.org/officeDocument/2006/relationships/image" Target="../media/image2.png"/><Relationship Id="rId4" Type="http://schemas.openxmlformats.org/officeDocument/2006/relationships/image" Target="../media/image17.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Master" Target="../slideMasters/slideMaster6.xml"/><Relationship Id="rId1" Type="http://schemas.openxmlformats.org/officeDocument/2006/relationships/tags" Target="../tags/tag153.xml"/><Relationship Id="rId5" Type="http://schemas.openxmlformats.org/officeDocument/2006/relationships/image" Target="../media/image2.png"/><Relationship Id="rId4" Type="http://schemas.openxmlformats.org/officeDocument/2006/relationships/image" Target="../media/image18.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Master" Target="../slideMasters/slideMaster6.xml"/><Relationship Id="rId1" Type="http://schemas.openxmlformats.org/officeDocument/2006/relationships/tags" Target="../tags/tag154.xml"/><Relationship Id="rId5" Type="http://schemas.openxmlformats.org/officeDocument/2006/relationships/image" Target="../media/image2.png"/><Relationship Id="rId4" Type="http://schemas.openxmlformats.org/officeDocument/2006/relationships/image" Target="../media/image19.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Master" Target="../slideMasters/slideMaster6.xml"/><Relationship Id="rId1" Type="http://schemas.openxmlformats.org/officeDocument/2006/relationships/tags" Target="../tags/tag155.xml"/><Relationship Id="rId5" Type="http://schemas.openxmlformats.org/officeDocument/2006/relationships/image" Target="../media/image2.png"/><Relationship Id="rId4" Type="http://schemas.openxmlformats.org/officeDocument/2006/relationships/image" Target="../media/image20.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Master" Target="../slideMasters/slideMaster6.xml"/><Relationship Id="rId1" Type="http://schemas.openxmlformats.org/officeDocument/2006/relationships/tags" Target="../tags/tag156.xml"/><Relationship Id="rId5" Type="http://schemas.openxmlformats.org/officeDocument/2006/relationships/image" Target="../media/image2.png"/><Relationship Id="rId4" Type="http://schemas.openxmlformats.org/officeDocument/2006/relationships/image" Target="../media/image21.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Master" Target="../slideMasters/slideMaster6.xml"/><Relationship Id="rId1" Type="http://schemas.openxmlformats.org/officeDocument/2006/relationships/tags" Target="../tags/tag157.xml"/><Relationship Id="rId5" Type="http://schemas.openxmlformats.org/officeDocument/2006/relationships/image" Target="../media/image2.png"/><Relationship Id="rId4" Type="http://schemas.openxmlformats.org/officeDocument/2006/relationships/image" Target="../media/image22.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Master" Target="../slideMasters/slideMaster6.xml"/><Relationship Id="rId1" Type="http://schemas.openxmlformats.org/officeDocument/2006/relationships/tags" Target="../tags/tag158.xml"/><Relationship Id="rId5" Type="http://schemas.openxmlformats.org/officeDocument/2006/relationships/image" Target="../media/image2.png"/><Relationship Id="rId4" Type="http://schemas.openxmlformats.org/officeDocument/2006/relationships/image" Target="../media/image23.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Master" Target="../slideMasters/slideMaster6.xml"/><Relationship Id="rId1" Type="http://schemas.openxmlformats.org/officeDocument/2006/relationships/tags" Target="../tags/tag159.xml"/><Relationship Id="rId6" Type="http://schemas.openxmlformats.org/officeDocument/2006/relationships/image" Target="../media/image2.png"/><Relationship Id="rId5" Type="http://schemas.openxmlformats.org/officeDocument/2006/relationships/image" Target="../media/image25.emf"/><Relationship Id="rId4" Type="http://schemas.openxmlformats.org/officeDocument/2006/relationships/image" Target="../media/image24.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0.emf"/></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Master" Target="../slideMasters/slideMaster6.xml"/><Relationship Id="rId1" Type="http://schemas.openxmlformats.org/officeDocument/2006/relationships/tags" Target="../tags/tag160.xml"/><Relationship Id="rId5" Type="http://schemas.openxmlformats.org/officeDocument/2006/relationships/image" Target="../media/image52.png"/><Relationship Id="rId4" Type="http://schemas.openxmlformats.org/officeDocument/2006/relationships/image" Target="../media/image26.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Master" Target="../slideMasters/slideMaster6.xml"/><Relationship Id="rId1" Type="http://schemas.openxmlformats.org/officeDocument/2006/relationships/tags" Target="../tags/tag161.xml"/><Relationship Id="rId5" Type="http://schemas.openxmlformats.org/officeDocument/2006/relationships/image" Target="../media/image2.png"/><Relationship Id="rId4" Type="http://schemas.openxmlformats.org/officeDocument/2006/relationships/image" Target="../media/image26.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Master" Target="../slideMasters/slideMaster6.xml"/><Relationship Id="rId1" Type="http://schemas.openxmlformats.org/officeDocument/2006/relationships/tags" Target="../tags/tag162.xml"/><Relationship Id="rId5" Type="http://schemas.openxmlformats.org/officeDocument/2006/relationships/image" Target="../media/image2.png"/><Relationship Id="rId4" Type="http://schemas.openxmlformats.org/officeDocument/2006/relationships/image" Target="../media/image27.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Master" Target="../slideMasters/slideMaster6.xml"/><Relationship Id="rId1" Type="http://schemas.openxmlformats.org/officeDocument/2006/relationships/tags" Target="../tags/tag163.xml"/><Relationship Id="rId5" Type="http://schemas.openxmlformats.org/officeDocument/2006/relationships/image" Target="../media/image2.png"/><Relationship Id="rId4" Type="http://schemas.openxmlformats.org/officeDocument/2006/relationships/image" Target="../media/image28.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Master" Target="../slideMasters/slideMaster6.xml"/><Relationship Id="rId1" Type="http://schemas.openxmlformats.org/officeDocument/2006/relationships/tags" Target="../tags/tag164.xml"/><Relationship Id="rId5" Type="http://schemas.openxmlformats.org/officeDocument/2006/relationships/image" Target="../media/image52.png"/><Relationship Id="rId4" Type="http://schemas.openxmlformats.org/officeDocument/2006/relationships/image" Target="../media/image28.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Master" Target="../slideMasters/slideMaster6.xml"/><Relationship Id="rId1" Type="http://schemas.openxmlformats.org/officeDocument/2006/relationships/tags" Target="../tags/tag165.xml"/><Relationship Id="rId5" Type="http://schemas.openxmlformats.org/officeDocument/2006/relationships/image" Target="../media/image2.png"/><Relationship Id="rId4" Type="http://schemas.openxmlformats.org/officeDocument/2006/relationships/image" Target="../media/image29.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Master" Target="../slideMasters/slideMaster6.xml"/><Relationship Id="rId1" Type="http://schemas.openxmlformats.org/officeDocument/2006/relationships/tags" Target="../tags/tag166.xml"/><Relationship Id="rId5" Type="http://schemas.openxmlformats.org/officeDocument/2006/relationships/image" Target="../media/image2.png"/><Relationship Id="rId4" Type="http://schemas.openxmlformats.org/officeDocument/2006/relationships/image" Target="../media/image30.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Master" Target="../slideMasters/slideMaster6.xml"/><Relationship Id="rId1" Type="http://schemas.openxmlformats.org/officeDocument/2006/relationships/tags" Target="../tags/tag167.xml"/><Relationship Id="rId5" Type="http://schemas.openxmlformats.org/officeDocument/2006/relationships/image" Target="../media/image2.png"/><Relationship Id="rId4" Type="http://schemas.openxmlformats.org/officeDocument/2006/relationships/image" Target="../media/image31.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Master" Target="../slideMasters/slideMaster6.xml"/><Relationship Id="rId1" Type="http://schemas.openxmlformats.org/officeDocument/2006/relationships/tags" Target="../tags/tag168.xml"/><Relationship Id="rId5" Type="http://schemas.openxmlformats.org/officeDocument/2006/relationships/image" Target="../media/image2.png"/><Relationship Id="rId4" Type="http://schemas.openxmlformats.org/officeDocument/2006/relationships/image" Target="../media/image32.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Master" Target="../slideMasters/slideMaster6.xml"/><Relationship Id="rId1" Type="http://schemas.openxmlformats.org/officeDocument/2006/relationships/tags" Target="../tags/tag169.xml"/><Relationship Id="rId5" Type="http://schemas.openxmlformats.org/officeDocument/2006/relationships/image" Target="../media/image2.png"/><Relationship Id="rId4" Type="http://schemas.openxmlformats.org/officeDocument/2006/relationships/image" Target="../media/image3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1.emf"/></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Master" Target="../slideMasters/slideMaster6.xml"/><Relationship Id="rId1" Type="http://schemas.openxmlformats.org/officeDocument/2006/relationships/tags" Target="../tags/tag170.xml"/><Relationship Id="rId5" Type="http://schemas.openxmlformats.org/officeDocument/2006/relationships/image" Target="../media/image2.png"/><Relationship Id="rId4" Type="http://schemas.openxmlformats.org/officeDocument/2006/relationships/image" Target="../media/image34.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Master" Target="../slideMasters/slideMaster6.xml"/><Relationship Id="rId1" Type="http://schemas.openxmlformats.org/officeDocument/2006/relationships/tags" Target="../tags/tag171.xml"/><Relationship Id="rId5" Type="http://schemas.openxmlformats.org/officeDocument/2006/relationships/image" Target="../media/image2.png"/><Relationship Id="rId4" Type="http://schemas.openxmlformats.org/officeDocument/2006/relationships/image" Target="../media/image35.emf"/></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Master" Target="../slideMasters/slideMaster6.xml"/><Relationship Id="rId1" Type="http://schemas.openxmlformats.org/officeDocument/2006/relationships/tags" Target="../tags/tag172.xml"/><Relationship Id="rId5" Type="http://schemas.openxmlformats.org/officeDocument/2006/relationships/image" Target="../media/image2.png"/><Relationship Id="rId4" Type="http://schemas.openxmlformats.org/officeDocument/2006/relationships/image" Target="../media/image36.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Master" Target="../slideMasters/slideMaster6.xml"/><Relationship Id="rId1" Type="http://schemas.openxmlformats.org/officeDocument/2006/relationships/tags" Target="../tags/tag173.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Master" Target="../slideMasters/slideMaster6.xml"/><Relationship Id="rId1" Type="http://schemas.openxmlformats.org/officeDocument/2006/relationships/tags" Target="../tags/tag174.xml"/><Relationship Id="rId5" Type="http://schemas.openxmlformats.org/officeDocument/2006/relationships/image" Target="../media/image2.png"/><Relationship Id="rId4" Type="http://schemas.openxmlformats.org/officeDocument/2006/relationships/image" Target="../media/image38.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Master" Target="../slideMasters/slideMaster6.xml"/><Relationship Id="rId1" Type="http://schemas.openxmlformats.org/officeDocument/2006/relationships/tags" Target="../tags/tag175.xml"/><Relationship Id="rId5" Type="http://schemas.openxmlformats.org/officeDocument/2006/relationships/image" Target="../media/image2.png"/><Relationship Id="rId4" Type="http://schemas.openxmlformats.org/officeDocument/2006/relationships/image" Target="../media/image39.emf"/></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Master" Target="../slideMasters/slideMaster6.xml"/><Relationship Id="rId1" Type="http://schemas.openxmlformats.org/officeDocument/2006/relationships/tags" Target="../tags/tag176.xml"/><Relationship Id="rId5" Type="http://schemas.openxmlformats.org/officeDocument/2006/relationships/image" Target="../media/image2.png"/><Relationship Id="rId4" Type="http://schemas.openxmlformats.org/officeDocument/2006/relationships/image" Target="../media/image40.emf"/></Relationships>
</file>

<file path=ppt/slideLayouts/_rels/slideLayout177.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Master" Target="../slideMasters/slideMaster6.xml"/><Relationship Id="rId1" Type="http://schemas.openxmlformats.org/officeDocument/2006/relationships/tags" Target="../tags/tag177.xml"/><Relationship Id="rId5" Type="http://schemas.openxmlformats.org/officeDocument/2006/relationships/image" Target="../media/image2.png"/><Relationship Id="rId4" Type="http://schemas.openxmlformats.org/officeDocument/2006/relationships/image" Target="../media/image41.emf"/></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Master" Target="../slideMasters/slideMaster6.xml"/><Relationship Id="rId1" Type="http://schemas.openxmlformats.org/officeDocument/2006/relationships/tags" Target="../tags/tag178.xml"/><Relationship Id="rId5" Type="http://schemas.openxmlformats.org/officeDocument/2006/relationships/image" Target="../media/image2.png"/><Relationship Id="rId4" Type="http://schemas.openxmlformats.org/officeDocument/2006/relationships/image" Target="../media/image42.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Master" Target="../slideMasters/slideMaster6.xml"/><Relationship Id="rId1" Type="http://schemas.openxmlformats.org/officeDocument/2006/relationships/tags" Target="../tags/tag179.xml"/><Relationship Id="rId5" Type="http://schemas.openxmlformats.org/officeDocument/2006/relationships/image" Target="../media/image2.png"/><Relationship Id="rId4" Type="http://schemas.openxmlformats.org/officeDocument/2006/relationships/image" Target="../media/image4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2.emf"/></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Master" Target="../slideMasters/slideMaster6.xml"/><Relationship Id="rId1" Type="http://schemas.openxmlformats.org/officeDocument/2006/relationships/tags" Target="../tags/tag180.xml"/><Relationship Id="rId5" Type="http://schemas.openxmlformats.org/officeDocument/2006/relationships/image" Target="../media/image2.png"/><Relationship Id="rId4" Type="http://schemas.openxmlformats.org/officeDocument/2006/relationships/image" Target="../media/image44.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Master" Target="../slideMasters/slideMaster6.xml"/><Relationship Id="rId1" Type="http://schemas.openxmlformats.org/officeDocument/2006/relationships/tags" Target="../tags/tag181.xml"/><Relationship Id="rId5" Type="http://schemas.openxmlformats.org/officeDocument/2006/relationships/image" Target="../media/image2.png"/><Relationship Id="rId4" Type="http://schemas.openxmlformats.org/officeDocument/2006/relationships/image" Target="../media/image45.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Master" Target="../slideMasters/slideMaster6.xml"/><Relationship Id="rId1" Type="http://schemas.openxmlformats.org/officeDocument/2006/relationships/tags" Target="../tags/tag182.xml"/><Relationship Id="rId6" Type="http://schemas.openxmlformats.org/officeDocument/2006/relationships/image" Target="../media/image2.png"/><Relationship Id="rId5" Type="http://schemas.openxmlformats.org/officeDocument/2006/relationships/image" Target="../media/image47.png"/><Relationship Id="rId4" Type="http://schemas.openxmlformats.org/officeDocument/2006/relationships/image" Target="../media/image46.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Master" Target="../slideMasters/slideMaster6.xml"/><Relationship Id="rId1" Type="http://schemas.openxmlformats.org/officeDocument/2006/relationships/tags" Target="../tags/tag183.xml"/><Relationship Id="rId5" Type="http://schemas.openxmlformats.org/officeDocument/2006/relationships/image" Target="../media/image2.png"/><Relationship Id="rId4" Type="http://schemas.openxmlformats.org/officeDocument/2006/relationships/image" Target="../media/image48.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Master" Target="../slideMasters/slideMaster6.xml"/><Relationship Id="rId1" Type="http://schemas.openxmlformats.org/officeDocument/2006/relationships/tags" Target="../tags/tag184.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Master" Target="../slideMasters/slideMaster6.xml"/><Relationship Id="rId1" Type="http://schemas.openxmlformats.org/officeDocument/2006/relationships/tags" Target="../tags/tag185.xml"/><Relationship Id="rId5" Type="http://schemas.openxmlformats.org/officeDocument/2006/relationships/image" Target="../media/image85.png"/><Relationship Id="rId4" Type="http://schemas.openxmlformats.org/officeDocument/2006/relationships/image" Target="NULL"/></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Master" Target="../slideMasters/slideMaster6.xml"/><Relationship Id="rId1" Type="http://schemas.openxmlformats.org/officeDocument/2006/relationships/tags" Target="../tags/tag186.xml"/><Relationship Id="rId5" Type="http://schemas.openxmlformats.org/officeDocument/2006/relationships/image" Target="../media/image86.png"/><Relationship Id="rId4" Type="http://schemas.openxmlformats.org/officeDocument/2006/relationships/image" Target="NULL"/></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186.bin"/><Relationship Id="rId2" Type="http://schemas.openxmlformats.org/officeDocument/2006/relationships/slideMaster" Target="../slideMasters/slideMaster6.xml"/><Relationship Id="rId1" Type="http://schemas.openxmlformats.org/officeDocument/2006/relationships/tags" Target="../tags/tag187.xml"/><Relationship Id="rId4" Type="http://schemas.openxmlformats.org/officeDocument/2006/relationships/image" Target="../media/image80.emf"/></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Master" Target="../slideMasters/slideMaster7.xml"/><Relationship Id="rId1" Type="http://schemas.openxmlformats.org/officeDocument/2006/relationships/tags" Target="../tags/tag189.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3.emf"/></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Master" Target="../slideMasters/slideMaster7.xml"/><Relationship Id="rId1" Type="http://schemas.openxmlformats.org/officeDocument/2006/relationships/tags" Target="../tags/tag190.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7.xml"/><Relationship Id="rId1" Type="http://schemas.openxmlformats.org/officeDocument/2006/relationships/tags" Target="../tags/tag191.xml"/><Relationship Id="rId5" Type="http://schemas.openxmlformats.org/officeDocument/2006/relationships/image" Target="../media/image9.emf"/><Relationship Id="rId4" Type="http://schemas.openxmlformats.org/officeDocument/2006/relationships/oleObject" Target="../embeddings/oleObject190.bin"/></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Master" Target="../slideMasters/slideMaster7.xml"/><Relationship Id="rId1" Type="http://schemas.openxmlformats.org/officeDocument/2006/relationships/tags" Target="../tags/tag192.xml"/><Relationship Id="rId4" Type="http://schemas.openxmlformats.org/officeDocument/2006/relationships/image" Target="../media/image10.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Master" Target="../slideMasters/slideMaster7.xml"/><Relationship Id="rId1" Type="http://schemas.openxmlformats.org/officeDocument/2006/relationships/tags" Target="../tags/tag193.xml"/><Relationship Id="rId4" Type="http://schemas.openxmlformats.org/officeDocument/2006/relationships/image" Target="../media/image11.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Master" Target="../slideMasters/slideMaster7.xml"/><Relationship Id="rId1" Type="http://schemas.openxmlformats.org/officeDocument/2006/relationships/tags" Target="../tags/tag194.xml"/><Relationship Id="rId4" Type="http://schemas.openxmlformats.org/officeDocument/2006/relationships/image" Target="../media/image12.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Master" Target="../slideMasters/slideMaster7.xml"/><Relationship Id="rId1" Type="http://schemas.openxmlformats.org/officeDocument/2006/relationships/tags" Target="../tags/tag195.xml"/><Relationship Id="rId4" Type="http://schemas.openxmlformats.org/officeDocument/2006/relationships/image" Target="../media/image13.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Master" Target="../slideMasters/slideMaster7.xml"/><Relationship Id="rId1" Type="http://schemas.openxmlformats.org/officeDocument/2006/relationships/tags" Target="../tags/tag196.xml"/><Relationship Id="rId4" Type="http://schemas.openxmlformats.org/officeDocument/2006/relationships/image" Target="../media/image14.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Master" Target="../slideMasters/slideMaster7.xml"/><Relationship Id="rId1" Type="http://schemas.openxmlformats.org/officeDocument/2006/relationships/tags" Target="../tags/tag197.xml"/><Relationship Id="rId4" Type="http://schemas.openxmlformats.org/officeDocument/2006/relationships/image" Target="../media/image15.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Master" Target="../slideMasters/slideMaster7.xml"/><Relationship Id="rId1" Type="http://schemas.openxmlformats.org/officeDocument/2006/relationships/tags" Target="../tags/tag198.xml"/><Relationship Id="rId4" Type="http://schemas.openxmlformats.org/officeDocument/2006/relationships/image" Target="../media/image16.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198.bin"/><Relationship Id="rId2" Type="http://schemas.openxmlformats.org/officeDocument/2006/relationships/slideMaster" Target="../slideMasters/slideMaster7.xml"/><Relationship Id="rId1" Type="http://schemas.openxmlformats.org/officeDocument/2006/relationships/tags" Target="../tags/tag199.xml"/><Relationship Id="rId4" Type="http://schemas.openxmlformats.org/officeDocument/2006/relationships/image" Target="../media/image17.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199.bin"/><Relationship Id="rId2" Type="http://schemas.openxmlformats.org/officeDocument/2006/relationships/slideMaster" Target="../slideMasters/slideMaster7.xml"/><Relationship Id="rId1" Type="http://schemas.openxmlformats.org/officeDocument/2006/relationships/tags" Target="../tags/tag200.xml"/><Relationship Id="rId4" Type="http://schemas.openxmlformats.org/officeDocument/2006/relationships/image" Target="../media/image18.emf"/></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200.bin"/><Relationship Id="rId2" Type="http://schemas.openxmlformats.org/officeDocument/2006/relationships/slideMaster" Target="../slideMasters/slideMaster7.xml"/><Relationship Id="rId1" Type="http://schemas.openxmlformats.org/officeDocument/2006/relationships/tags" Target="../tags/tag201.xml"/><Relationship Id="rId4" Type="http://schemas.openxmlformats.org/officeDocument/2006/relationships/image" Target="../media/image19.emf"/></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201.bin"/><Relationship Id="rId2" Type="http://schemas.openxmlformats.org/officeDocument/2006/relationships/slideMaster" Target="../slideMasters/slideMaster7.xml"/><Relationship Id="rId1" Type="http://schemas.openxmlformats.org/officeDocument/2006/relationships/tags" Target="../tags/tag202.xml"/><Relationship Id="rId4" Type="http://schemas.openxmlformats.org/officeDocument/2006/relationships/image" Target="../media/image20.emf"/></Relationships>
</file>

<file path=ppt/slideLayouts/_rels/slideLayout203.xml.rels><?xml version="1.0" encoding="UTF-8" standalone="yes"?>
<Relationships xmlns="http://schemas.openxmlformats.org/package/2006/relationships"><Relationship Id="rId3" Type="http://schemas.openxmlformats.org/officeDocument/2006/relationships/oleObject" Target="../embeddings/oleObject202.bin"/><Relationship Id="rId2" Type="http://schemas.openxmlformats.org/officeDocument/2006/relationships/slideMaster" Target="../slideMasters/slideMaster7.xml"/><Relationship Id="rId1" Type="http://schemas.openxmlformats.org/officeDocument/2006/relationships/tags" Target="../tags/tag203.xml"/><Relationship Id="rId4" Type="http://schemas.openxmlformats.org/officeDocument/2006/relationships/image" Target="../media/image21.emf"/></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203.bin"/><Relationship Id="rId2" Type="http://schemas.openxmlformats.org/officeDocument/2006/relationships/slideMaster" Target="../slideMasters/slideMaster7.xml"/><Relationship Id="rId1" Type="http://schemas.openxmlformats.org/officeDocument/2006/relationships/tags" Target="../tags/tag204.xml"/><Relationship Id="rId4" Type="http://schemas.openxmlformats.org/officeDocument/2006/relationships/image" Target="../media/image22.emf"/></Relationships>
</file>

<file path=ppt/slideLayouts/_rels/slideLayout205.xml.rels><?xml version="1.0" encoding="UTF-8" standalone="yes"?>
<Relationships xmlns="http://schemas.openxmlformats.org/package/2006/relationships"><Relationship Id="rId3" Type="http://schemas.openxmlformats.org/officeDocument/2006/relationships/oleObject" Target="../embeddings/oleObject204.bin"/><Relationship Id="rId2" Type="http://schemas.openxmlformats.org/officeDocument/2006/relationships/slideMaster" Target="../slideMasters/slideMaster7.xml"/><Relationship Id="rId1" Type="http://schemas.openxmlformats.org/officeDocument/2006/relationships/tags" Target="../tags/tag205.xml"/><Relationship Id="rId4" Type="http://schemas.openxmlformats.org/officeDocument/2006/relationships/image" Target="../media/image23.emf"/></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Master" Target="../slideMasters/slideMaster7.xml"/><Relationship Id="rId1" Type="http://schemas.openxmlformats.org/officeDocument/2006/relationships/tags" Target="../tags/tag206.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Master" Target="../slideMasters/slideMaster7.xml"/><Relationship Id="rId1" Type="http://schemas.openxmlformats.org/officeDocument/2006/relationships/tags" Target="../tags/tag207.xml"/><Relationship Id="rId4" Type="http://schemas.openxmlformats.org/officeDocument/2006/relationships/image" Target="../media/image26.emf"/></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Master" Target="../slideMasters/slideMaster7.xml"/><Relationship Id="rId1" Type="http://schemas.openxmlformats.org/officeDocument/2006/relationships/tags" Target="../tags/tag208.xml"/><Relationship Id="rId4" Type="http://schemas.openxmlformats.org/officeDocument/2006/relationships/image" Target="../media/image27.emf"/></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slideMaster" Target="../slideMasters/slideMaster7.xml"/><Relationship Id="rId1" Type="http://schemas.openxmlformats.org/officeDocument/2006/relationships/tags" Target="../tags/tag209.xml"/><Relationship Id="rId4" Type="http://schemas.openxmlformats.org/officeDocument/2006/relationships/image" Target="../media/image28.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6.emf"/></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Master" Target="../slideMasters/slideMaster7.xml"/><Relationship Id="rId1" Type="http://schemas.openxmlformats.org/officeDocument/2006/relationships/tags" Target="../tags/tag210.xml"/><Relationship Id="rId4" Type="http://schemas.openxmlformats.org/officeDocument/2006/relationships/image" Target="../media/image29.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Master" Target="../slideMasters/slideMaster7.xml"/><Relationship Id="rId1" Type="http://schemas.openxmlformats.org/officeDocument/2006/relationships/tags" Target="../tags/tag211.xml"/><Relationship Id="rId4" Type="http://schemas.openxmlformats.org/officeDocument/2006/relationships/image" Target="../media/image30.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Master" Target="../slideMasters/slideMaster7.xml"/><Relationship Id="rId1" Type="http://schemas.openxmlformats.org/officeDocument/2006/relationships/tags" Target="../tags/tag212.xml"/><Relationship Id="rId4" Type="http://schemas.openxmlformats.org/officeDocument/2006/relationships/image" Target="../media/image31.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Master" Target="../slideMasters/slideMaster7.xml"/><Relationship Id="rId1" Type="http://schemas.openxmlformats.org/officeDocument/2006/relationships/tags" Target="../tags/tag213.xml"/><Relationship Id="rId4" Type="http://schemas.openxmlformats.org/officeDocument/2006/relationships/image" Target="../media/image32.emf"/></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213.bin"/><Relationship Id="rId2" Type="http://schemas.openxmlformats.org/officeDocument/2006/relationships/slideMaster" Target="../slideMasters/slideMaster7.xml"/><Relationship Id="rId1" Type="http://schemas.openxmlformats.org/officeDocument/2006/relationships/tags" Target="../tags/tag214.xml"/><Relationship Id="rId4" Type="http://schemas.openxmlformats.org/officeDocument/2006/relationships/image" Target="../media/image33.emf"/></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Master" Target="../slideMasters/slideMaster7.xml"/><Relationship Id="rId1" Type="http://schemas.openxmlformats.org/officeDocument/2006/relationships/tags" Target="../tags/tag215.xml"/><Relationship Id="rId4" Type="http://schemas.openxmlformats.org/officeDocument/2006/relationships/image" Target="../media/image34.emf"/></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Master" Target="../slideMasters/slideMaster7.xml"/><Relationship Id="rId1" Type="http://schemas.openxmlformats.org/officeDocument/2006/relationships/tags" Target="../tags/tag216.xml"/><Relationship Id="rId4" Type="http://schemas.openxmlformats.org/officeDocument/2006/relationships/image" Target="../media/image35.emf"/></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216.bin"/><Relationship Id="rId2" Type="http://schemas.openxmlformats.org/officeDocument/2006/relationships/slideMaster" Target="../slideMasters/slideMaster7.xml"/><Relationship Id="rId1" Type="http://schemas.openxmlformats.org/officeDocument/2006/relationships/tags" Target="../tags/tag217.xml"/><Relationship Id="rId4" Type="http://schemas.openxmlformats.org/officeDocument/2006/relationships/image" Target="../media/image36.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Master" Target="../slideMasters/slideMaster7.xml"/><Relationship Id="rId1" Type="http://schemas.openxmlformats.org/officeDocument/2006/relationships/tags" Target="../tags/tag218.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Master" Target="../slideMasters/slideMaster7.xml"/><Relationship Id="rId1" Type="http://schemas.openxmlformats.org/officeDocument/2006/relationships/tags" Target="../tags/tag219.xml"/><Relationship Id="rId4" Type="http://schemas.openxmlformats.org/officeDocument/2006/relationships/image" Target="../media/image38.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7.emf"/></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Master" Target="../slideMasters/slideMaster7.xml"/><Relationship Id="rId1" Type="http://schemas.openxmlformats.org/officeDocument/2006/relationships/tags" Target="../tags/tag220.xml"/><Relationship Id="rId4" Type="http://schemas.openxmlformats.org/officeDocument/2006/relationships/image" Target="../media/image39.emf"/></Relationships>
</file>

<file path=ppt/slideLayouts/_rels/slideLayout221.xml.rels><?xml version="1.0" encoding="UTF-8" standalone="yes"?>
<Relationships xmlns="http://schemas.openxmlformats.org/package/2006/relationships"><Relationship Id="rId3" Type="http://schemas.openxmlformats.org/officeDocument/2006/relationships/oleObject" Target="../embeddings/oleObject220.bin"/><Relationship Id="rId2" Type="http://schemas.openxmlformats.org/officeDocument/2006/relationships/slideMaster" Target="../slideMasters/slideMaster7.xml"/><Relationship Id="rId1" Type="http://schemas.openxmlformats.org/officeDocument/2006/relationships/tags" Target="../tags/tag221.xml"/><Relationship Id="rId4" Type="http://schemas.openxmlformats.org/officeDocument/2006/relationships/image" Target="../media/image40.emf"/></Relationships>
</file>

<file path=ppt/slideLayouts/_rels/slideLayout222.xml.rels><?xml version="1.0" encoding="UTF-8" standalone="yes"?>
<Relationships xmlns="http://schemas.openxmlformats.org/package/2006/relationships"><Relationship Id="rId3" Type="http://schemas.openxmlformats.org/officeDocument/2006/relationships/oleObject" Target="../embeddings/oleObject221.bin"/><Relationship Id="rId2" Type="http://schemas.openxmlformats.org/officeDocument/2006/relationships/slideMaster" Target="../slideMasters/slideMaster7.xml"/><Relationship Id="rId1" Type="http://schemas.openxmlformats.org/officeDocument/2006/relationships/tags" Target="../tags/tag222.xml"/><Relationship Id="rId4" Type="http://schemas.openxmlformats.org/officeDocument/2006/relationships/image" Target="../media/image41.emf"/></Relationships>
</file>

<file path=ppt/slideLayouts/_rels/slideLayout223.xml.rels><?xml version="1.0" encoding="UTF-8" standalone="yes"?>
<Relationships xmlns="http://schemas.openxmlformats.org/package/2006/relationships"><Relationship Id="rId3" Type="http://schemas.openxmlformats.org/officeDocument/2006/relationships/oleObject" Target="../embeddings/oleObject222.bin"/><Relationship Id="rId2" Type="http://schemas.openxmlformats.org/officeDocument/2006/relationships/slideMaster" Target="../slideMasters/slideMaster7.xml"/><Relationship Id="rId1" Type="http://schemas.openxmlformats.org/officeDocument/2006/relationships/tags" Target="../tags/tag223.xml"/><Relationship Id="rId4" Type="http://schemas.openxmlformats.org/officeDocument/2006/relationships/image" Target="../media/image42.emf"/></Relationships>
</file>

<file path=ppt/slideLayouts/_rels/slideLayout224.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Master" Target="../slideMasters/slideMaster7.xml"/><Relationship Id="rId1" Type="http://schemas.openxmlformats.org/officeDocument/2006/relationships/tags" Target="../tags/tag224.xml"/><Relationship Id="rId4" Type="http://schemas.openxmlformats.org/officeDocument/2006/relationships/image" Target="../media/image43.emf"/></Relationships>
</file>

<file path=ppt/slideLayouts/_rels/slideLayout225.xml.rels><?xml version="1.0" encoding="UTF-8" standalone="yes"?>
<Relationships xmlns="http://schemas.openxmlformats.org/package/2006/relationships"><Relationship Id="rId3" Type="http://schemas.openxmlformats.org/officeDocument/2006/relationships/oleObject" Target="../embeddings/oleObject224.bin"/><Relationship Id="rId2" Type="http://schemas.openxmlformats.org/officeDocument/2006/relationships/slideMaster" Target="../slideMasters/slideMaster7.xml"/><Relationship Id="rId1" Type="http://schemas.openxmlformats.org/officeDocument/2006/relationships/tags" Target="../tags/tag225.xml"/><Relationship Id="rId4" Type="http://schemas.openxmlformats.org/officeDocument/2006/relationships/image" Target="../media/image44.emf"/></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Master" Target="../slideMasters/slideMaster7.xml"/><Relationship Id="rId1" Type="http://schemas.openxmlformats.org/officeDocument/2006/relationships/tags" Target="../tags/tag226.xml"/><Relationship Id="rId4" Type="http://schemas.openxmlformats.org/officeDocument/2006/relationships/image" Target="../media/image45.emf"/></Relationships>
</file>

<file path=ppt/slideLayouts/_rels/slideLayout227.xml.rels><?xml version="1.0" encoding="UTF-8" standalone="yes"?>
<Relationships xmlns="http://schemas.openxmlformats.org/package/2006/relationships"><Relationship Id="rId3" Type="http://schemas.openxmlformats.org/officeDocument/2006/relationships/oleObject" Target="../embeddings/oleObject226.bin"/><Relationship Id="rId2" Type="http://schemas.openxmlformats.org/officeDocument/2006/relationships/slideMaster" Target="../slideMasters/slideMaster7.xml"/><Relationship Id="rId1" Type="http://schemas.openxmlformats.org/officeDocument/2006/relationships/tags" Target="../tags/tag227.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227.bin"/><Relationship Id="rId2" Type="http://schemas.openxmlformats.org/officeDocument/2006/relationships/slideMaster" Target="../slideMasters/slideMaster7.xml"/><Relationship Id="rId1" Type="http://schemas.openxmlformats.org/officeDocument/2006/relationships/tags" Target="../tags/tag228.xml"/><Relationship Id="rId4" Type="http://schemas.openxmlformats.org/officeDocument/2006/relationships/image" Target="../media/image48.emf"/></Relationships>
</file>

<file path=ppt/slideLayouts/_rels/slideLayout229.xml.rels><?xml version="1.0" encoding="UTF-8" standalone="yes"?>
<Relationships xmlns="http://schemas.openxmlformats.org/package/2006/relationships"><Relationship Id="rId3" Type="http://schemas.openxmlformats.org/officeDocument/2006/relationships/oleObject" Target="../embeddings/oleObject228.bin"/><Relationship Id="rId2" Type="http://schemas.openxmlformats.org/officeDocument/2006/relationships/slideMaster" Target="../slideMasters/slideMaster7.xml"/><Relationship Id="rId1" Type="http://schemas.openxmlformats.org/officeDocument/2006/relationships/tags" Target="../tags/tag229.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emf"/></Relationships>
</file>

<file path=ppt/slideLayouts/_rels/slideLayout230.xml.rels><?xml version="1.0" encoding="UTF-8" standalone="yes"?>
<Relationships xmlns="http://schemas.openxmlformats.org/package/2006/relationships"><Relationship Id="rId3" Type="http://schemas.openxmlformats.org/officeDocument/2006/relationships/oleObject" Target="../embeddings/oleObject230.bin"/><Relationship Id="rId2" Type="http://schemas.openxmlformats.org/officeDocument/2006/relationships/slideMaster" Target="../slideMasters/slideMaster8.xml"/><Relationship Id="rId1" Type="http://schemas.openxmlformats.org/officeDocument/2006/relationships/tags" Target="../tags/tag231.xml"/><Relationship Id="rId5" Type="http://schemas.openxmlformats.org/officeDocument/2006/relationships/image" Target="../media/image56.png"/><Relationship Id="rId4" Type="http://schemas.openxmlformats.org/officeDocument/2006/relationships/image" Target="../media/image74.emf"/></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3" Type="http://schemas.openxmlformats.org/officeDocument/2006/relationships/oleObject" Target="../embeddings/oleObject231.bin"/><Relationship Id="rId2" Type="http://schemas.openxmlformats.org/officeDocument/2006/relationships/slideMaster" Target="../slideMasters/slideMaster8.xml"/><Relationship Id="rId1" Type="http://schemas.openxmlformats.org/officeDocument/2006/relationships/tags" Target="../tags/tag232.xml"/><Relationship Id="rId5" Type="http://schemas.openxmlformats.org/officeDocument/2006/relationships/image" Target="../media/image75.png"/><Relationship Id="rId4" Type="http://schemas.openxmlformats.org/officeDocument/2006/relationships/image" Target="../media/image6.emf"/></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Master" Target="../slideMasters/slideMaster8.xml"/><Relationship Id="rId1" Type="http://schemas.openxmlformats.org/officeDocument/2006/relationships/tags" Target="../tags/tag233.xml"/><Relationship Id="rId6" Type="http://schemas.openxmlformats.org/officeDocument/2006/relationships/image" Target="../media/image52.png"/><Relationship Id="rId5" Type="http://schemas.openxmlformats.org/officeDocument/2006/relationships/image" Target="../media/image9.emf"/><Relationship Id="rId4" Type="http://schemas.openxmlformats.org/officeDocument/2006/relationships/oleObject" Target="../embeddings/oleObject232.bin"/></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233.bin"/><Relationship Id="rId2" Type="http://schemas.openxmlformats.org/officeDocument/2006/relationships/slideMaster" Target="../slideMasters/slideMaster8.xml"/><Relationship Id="rId1" Type="http://schemas.openxmlformats.org/officeDocument/2006/relationships/tags" Target="../tags/tag234.xml"/><Relationship Id="rId4" Type="http://schemas.openxmlformats.org/officeDocument/2006/relationships/image" Target="../media/image77.emf"/></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234.bin"/><Relationship Id="rId2" Type="http://schemas.openxmlformats.org/officeDocument/2006/relationships/slideMaster" Target="../slideMasters/slideMaster8.xml"/><Relationship Id="rId1" Type="http://schemas.openxmlformats.org/officeDocument/2006/relationships/tags" Target="../tags/tag235.xml"/><Relationship Id="rId4" Type="http://schemas.openxmlformats.org/officeDocument/2006/relationships/image" Target="../media/image78.emf"/></Relationships>
</file>

<file path=ppt/slideLayouts/_rels/slideLayout236.xml.rels><?xml version="1.0" encoding="UTF-8" standalone="yes"?>
<Relationships xmlns="http://schemas.openxmlformats.org/package/2006/relationships"><Relationship Id="rId3" Type="http://schemas.openxmlformats.org/officeDocument/2006/relationships/oleObject" Target="../embeddings/oleObject235.bin"/><Relationship Id="rId2" Type="http://schemas.openxmlformats.org/officeDocument/2006/relationships/slideMaster" Target="../slideMasters/slideMaster8.xml"/><Relationship Id="rId1" Type="http://schemas.openxmlformats.org/officeDocument/2006/relationships/tags" Target="../tags/tag236.xml"/><Relationship Id="rId4" Type="http://schemas.openxmlformats.org/officeDocument/2006/relationships/image" Target="../media/image79.emf"/></Relationships>
</file>

<file path=ppt/slideLayouts/_rels/slideLayout237.xml.rels><?xml version="1.0" encoding="UTF-8" standalone="yes"?>
<Relationships xmlns="http://schemas.openxmlformats.org/package/2006/relationships"><Relationship Id="rId3" Type="http://schemas.openxmlformats.org/officeDocument/2006/relationships/oleObject" Target="../embeddings/oleObject236.bin"/><Relationship Id="rId2" Type="http://schemas.openxmlformats.org/officeDocument/2006/relationships/slideMaster" Target="../slideMasters/slideMaster8.xml"/><Relationship Id="rId1" Type="http://schemas.openxmlformats.org/officeDocument/2006/relationships/tags" Target="../tags/tag237.xml"/><Relationship Id="rId4" Type="http://schemas.openxmlformats.org/officeDocument/2006/relationships/image" Target="../media/image80.emf"/></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237.bin"/><Relationship Id="rId2" Type="http://schemas.openxmlformats.org/officeDocument/2006/relationships/slideMaster" Target="../slideMasters/slideMaster8.xml"/><Relationship Id="rId1" Type="http://schemas.openxmlformats.org/officeDocument/2006/relationships/tags" Target="../tags/tag238.xml"/><Relationship Id="rId4" Type="http://schemas.openxmlformats.org/officeDocument/2006/relationships/image" Target="../media/image81.emf"/></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238.bin"/><Relationship Id="rId2" Type="http://schemas.openxmlformats.org/officeDocument/2006/relationships/slideMaster" Target="../slideMasters/slideMaster8.xml"/><Relationship Id="rId1" Type="http://schemas.openxmlformats.org/officeDocument/2006/relationships/tags" Target="../tags/tag239.xml"/><Relationship Id="rId4" Type="http://schemas.openxmlformats.org/officeDocument/2006/relationships/image" Target="../media/image8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9.emf"/></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239.bin"/><Relationship Id="rId2" Type="http://schemas.openxmlformats.org/officeDocument/2006/relationships/slideMaster" Target="../slideMasters/slideMaster8.xml"/><Relationship Id="rId1" Type="http://schemas.openxmlformats.org/officeDocument/2006/relationships/tags" Target="../tags/tag240.xml"/><Relationship Id="rId5" Type="http://schemas.openxmlformats.org/officeDocument/2006/relationships/image" Target="../media/image72.png"/><Relationship Id="rId4" Type="http://schemas.openxmlformats.org/officeDocument/2006/relationships/image" Target="../media/image8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30.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3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38.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39.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40.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4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4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4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45.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4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6.emf"/><Relationship Id="rId4" Type="http://schemas.openxmlformats.org/officeDocument/2006/relationships/oleObject" Target="../embeddings/oleObject45.bin"/></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8.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47.bin"/></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9.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50.xml"/><Relationship Id="rId6" Type="http://schemas.openxmlformats.org/officeDocument/2006/relationships/image" Target="../media/image6.emf"/><Relationship Id="rId5" Type="http://schemas.openxmlformats.org/officeDocument/2006/relationships/oleObject" Target="../embeddings/oleObject49.bin"/><Relationship Id="rId4" Type="http://schemas.openxmlformats.org/officeDocument/2006/relationships/image" Target="../media/image5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2.xml"/><Relationship Id="rId1" Type="http://schemas.openxmlformats.org/officeDocument/2006/relationships/tags" Target="../tags/tag51.xml"/><Relationship Id="rId6" Type="http://schemas.openxmlformats.org/officeDocument/2006/relationships/image" Target="../media/image52.png"/><Relationship Id="rId5" Type="http://schemas.openxmlformats.org/officeDocument/2006/relationships/image" Target="../media/image58.emf"/><Relationship Id="rId4" Type="http://schemas.openxmlformats.org/officeDocument/2006/relationships/oleObject" Target="../embeddings/oleObject50.bin"/></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52.png"/><Relationship Id="rId4" Type="http://schemas.openxmlformats.org/officeDocument/2006/relationships/image" Target="../media/image59.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52.png"/><Relationship Id="rId4" Type="http://schemas.openxmlformats.org/officeDocument/2006/relationships/image" Target="../media/image60.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52.png"/><Relationship Id="rId4" Type="http://schemas.openxmlformats.org/officeDocument/2006/relationships/image" Target="../media/image6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55.xml"/><Relationship Id="rId5" Type="http://schemas.openxmlformats.org/officeDocument/2006/relationships/image" Target="../media/image52.png"/><Relationship Id="rId4" Type="http://schemas.openxmlformats.org/officeDocument/2006/relationships/image" Target="../media/image6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52.png"/><Relationship Id="rId5" Type="http://schemas.openxmlformats.org/officeDocument/2006/relationships/image" Target="../media/image64.png"/><Relationship Id="rId4" Type="http://schemas.openxmlformats.org/officeDocument/2006/relationships/image" Target="../media/image63.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57.xml"/><Relationship Id="rId5" Type="http://schemas.openxmlformats.org/officeDocument/2006/relationships/image" Target="../media/image52.png"/><Relationship Id="rId4" Type="http://schemas.openxmlformats.org/officeDocument/2006/relationships/image" Target="../media/image65.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58.xml"/><Relationship Id="rId5" Type="http://schemas.openxmlformats.org/officeDocument/2006/relationships/image" Target="../media/image52.png"/><Relationship Id="rId4" Type="http://schemas.openxmlformats.org/officeDocument/2006/relationships/image" Target="../media/image66.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5" Type="http://schemas.openxmlformats.org/officeDocument/2006/relationships/image" Target="../media/image52.png"/><Relationship Id="rId4" Type="http://schemas.openxmlformats.org/officeDocument/2006/relationships/image" Target="../media/image67.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0.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5" Type="http://schemas.openxmlformats.org/officeDocument/2006/relationships/image" Target="../media/image52.png"/><Relationship Id="rId4" Type="http://schemas.openxmlformats.org/officeDocument/2006/relationships/image" Target="../media/image68.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52.png"/><Relationship Id="rId5" Type="http://schemas.openxmlformats.org/officeDocument/2006/relationships/image" Target="../media/image70.png"/><Relationship Id="rId4" Type="http://schemas.openxmlformats.org/officeDocument/2006/relationships/image" Target="../media/image69.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72.png"/><Relationship Id="rId4" Type="http://schemas.openxmlformats.org/officeDocument/2006/relationships/image" Target="../media/image7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3.xml"/><Relationship Id="rId1" Type="http://schemas.openxmlformats.org/officeDocument/2006/relationships/tags" Target="../tags/tag64.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3.xml"/><Relationship Id="rId1" Type="http://schemas.openxmlformats.org/officeDocument/2006/relationships/tags" Target="../tags/tag65.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66.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65.bin"/></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3.xml"/><Relationship Id="rId1" Type="http://schemas.openxmlformats.org/officeDocument/2006/relationships/tags" Target="../tags/tag67.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3.xml"/><Relationship Id="rId1" Type="http://schemas.openxmlformats.org/officeDocument/2006/relationships/tags" Target="../tags/tag68.xml"/><Relationship Id="rId5" Type="http://schemas.openxmlformats.org/officeDocument/2006/relationships/image" Target="../media/image2.png"/><Relationship Id="rId4" Type="http://schemas.openxmlformats.org/officeDocument/2006/relationships/image" Target="../media/image1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3.xml"/><Relationship Id="rId1" Type="http://schemas.openxmlformats.org/officeDocument/2006/relationships/tags" Target="../tags/tag69.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3.xml"/><Relationship Id="rId1" Type="http://schemas.openxmlformats.org/officeDocument/2006/relationships/tags" Target="../tags/tag70.xml"/><Relationship Id="rId5" Type="http://schemas.openxmlformats.org/officeDocument/2006/relationships/image" Target="../media/image2.png"/><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3.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image" Target="../media/image14.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3.xml"/><Relationship Id="rId1" Type="http://schemas.openxmlformats.org/officeDocument/2006/relationships/tags" Target="../tags/tag72.xml"/><Relationship Id="rId5" Type="http://schemas.openxmlformats.org/officeDocument/2006/relationships/image" Target="../media/image2.png"/><Relationship Id="rId4" Type="http://schemas.openxmlformats.org/officeDocument/2006/relationships/image" Target="../media/image15.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3.xml"/><Relationship Id="rId1" Type="http://schemas.openxmlformats.org/officeDocument/2006/relationships/tags" Target="../tags/tag73.xml"/><Relationship Id="rId5" Type="http://schemas.openxmlformats.org/officeDocument/2006/relationships/image" Target="../media/image2.png"/><Relationship Id="rId4" Type="http://schemas.openxmlformats.org/officeDocument/2006/relationships/image" Target="../media/image16.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3.xml"/><Relationship Id="rId1" Type="http://schemas.openxmlformats.org/officeDocument/2006/relationships/tags" Target="../tags/tag74.xml"/><Relationship Id="rId5" Type="http://schemas.openxmlformats.org/officeDocument/2006/relationships/image" Target="../media/image2.png"/><Relationship Id="rId4" Type="http://schemas.openxmlformats.org/officeDocument/2006/relationships/image" Target="../media/image17.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3.xml"/><Relationship Id="rId1" Type="http://schemas.openxmlformats.org/officeDocument/2006/relationships/tags" Target="../tags/tag75.xml"/><Relationship Id="rId5" Type="http://schemas.openxmlformats.org/officeDocument/2006/relationships/image" Target="../media/image2.png"/><Relationship Id="rId4" Type="http://schemas.openxmlformats.org/officeDocument/2006/relationships/image" Target="../media/image18.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3.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image" Target="../media/image19.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3.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image" Target="../media/image20.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3.xml"/><Relationship Id="rId1" Type="http://schemas.openxmlformats.org/officeDocument/2006/relationships/tags" Target="../tags/tag78.xml"/><Relationship Id="rId5" Type="http://schemas.openxmlformats.org/officeDocument/2006/relationships/image" Target="../media/image2.png"/><Relationship Id="rId4" Type="http://schemas.openxmlformats.org/officeDocument/2006/relationships/image" Target="../media/image2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3.xml"/><Relationship Id="rId1" Type="http://schemas.openxmlformats.org/officeDocument/2006/relationships/tags" Target="../tags/tag79.xml"/><Relationship Id="rId5" Type="http://schemas.openxmlformats.org/officeDocument/2006/relationships/image" Target="../media/image2.png"/><Relationship Id="rId4" Type="http://schemas.openxmlformats.org/officeDocument/2006/relationships/image" Target="../media/image2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2.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3.xml"/><Relationship Id="rId1" Type="http://schemas.openxmlformats.org/officeDocument/2006/relationships/tags" Target="../tags/tag80.xml"/><Relationship Id="rId5" Type="http://schemas.openxmlformats.org/officeDocument/2006/relationships/image" Target="../media/image2.png"/><Relationship Id="rId4" Type="http://schemas.openxmlformats.org/officeDocument/2006/relationships/image" Target="../media/image23.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3.xml"/><Relationship Id="rId1" Type="http://schemas.openxmlformats.org/officeDocument/2006/relationships/tags" Target="../tags/tag81.xml"/><Relationship Id="rId6" Type="http://schemas.openxmlformats.org/officeDocument/2006/relationships/image" Target="../media/image2.png"/><Relationship Id="rId5" Type="http://schemas.openxmlformats.org/officeDocument/2006/relationships/image" Target="../media/image25.emf"/><Relationship Id="rId4" Type="http://schemas.openxmlformats.org/officeDocument/2006/relationships/image" Target="../media/image24.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3.xml"/><Relationship Id="rId1" Type="http://schemas.openxmlformats.org/officeDocument/2006/relationships/tags" Target="../tags/tag82.xml"/><Relationship Id="rId5" Type="http://schemas.openxmlformats.org/officeDocument/2006/relationships/image" Target="../media/image52.png"/><Relationship Id="rId4" Type="http://schemas.openxmlformats.org/officeDocument/2006/relationships/image" Target="../media/image26.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3.xml"/><Relationship Id="rId1" Type="http://schemas.openxmlformats.org/officeDocument/2006/relationships/tags" Target="../tags/tag83.xml"/><Relationship Id="rId5" Type="http://schemas.openxmlformats.org/officeDocument/2006/relationships/image" Target="../media/image2.png"/><Relationship Id="rId4" Type="http://schemas.openxmlformats.org/officeDocument/2006/relationships/image" Target="../media/image26.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3.xml"/><Relationship Id="rId1" Type="http://schemas.openxmlformats.org/officeDocument/2006/relationships/tags" Target="../tags/tag84.xml"/><Relationship Id="rId5" Type="http://schemas.openxmlformats.org/officeDocument/2006/relationships/image" Target="../media/image2.png"/><Relationship Id="rId4" Type="http://schemas.openxmlformats.org/officeDocument/2006/relationships/image" Target="../media/image27.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3.xml"/><Relationship Id="rId1" Type="http://schemas.openxmlformats.org/officeDocument/2006/relationships/tags" Target="../tags/tag85.xml"/><Relationship Id="rId5" Type="http://schemas.openxmlformats.org/officeDocument/2006/relationships/image" Target="../media/image2.png"/><Relationship Id="rId4" Type="http://schemas.openxmlformats.org/officeDocument/2006/relationships/image" Target="../media/image28.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3.xml"/><Relationship Id="rId1" Type="http://schemas.openxmlformats.org/officeDocument/2006/relationships/tags" Target="../tags/tag86.xml"/><Relationship Id="rId5" Type="http://schemas.openxmlformats.org/officeDocument/2006/relationships/image" Target="../media/image52.png"/><Relationship Id="rId4" Type="http://schemas.openxmlformats.org/officeDocument/2006/relationships/image" Target="../media/image28.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3.xml"/><Relationship Id="rId1" Type="http://schemas.openxmlformats.org/officeDocument/2006/relationships/tags" Target="../tags/tag87.xml"/><Relationship Id="rId5" Type="http://schemas.openxmlformats.org/officeDocument/2006/relationships/image" Target="../media/image2.png"/><Relationship Id="rId4" Type="http://schemas.openxmlformats.org/officeDocument/2006/relationships/image" Target="../media/image29.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3.xml"/><Relationship Id="rId1" Type="http://schemas.openxmlformats.org/officeDocument/2006/relationships/tags" Target="../tags/tag88.xml"/><Relationship Id="rId5" Type="http://schemas.openxmlformats.org/officeDocument/2006/relationships/image" Target="../media/image2.png"/><Relationship Id="rId4" Type="http://schemas.openxmlformats.org/officeDocument/2006/relationships/image" Target="../media/image30.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3.xml"/><Relationship Id="rId1" Type="http://schemas.openxmlformats.org/officeDocument/2006/relationships/tags" Target="../tags/tag89.xml"/><Relationship Id="rId5" Type="http://schemas.openxmlformats.org/officeDocument/2006/relationships/image" Target="../media/image2.png"/><Relationship Id="rId4" Type="http://schemas.openxmlformats.org/officeDocument/2006/relationships/image" Target="../media/image3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3.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3.xml"/><Relationship Id="rId1" Type="http://schemas.openxmlformats.org/officeDocument/2006/relationships/tags" Target="../tags/tag90.xml"/><Relationship Id="rId5" Type="http://schemas.openxmlformats.org/officeDocument/2006/relationships/image" Target="../media/image2.png"/><Relationship Id="rId4" Type="http://schemas.openxmlformats.org/officeDocument/2006/relationships/image" Target="../media/image3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3.xml"/><Relationship Id="rId1" Type="http://schemas.openxmlformats.org/officeDocument/2006/relationships/tags" Target="../tags/tag91.xml"/><Relationship Id="rId5" Type="http://schemas.openxmlformats.org/officeDocument/2006/relationships/image" Target="../media/image2.png"/><Relationship Id="rId4" Type="http://schemas.openxmlformats.org/officeDocument/2006/relationships/image" Target="../media/image33.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3.xml"/><Relationship Id="rId1" Type="http://schemas.openxmlformats.org/officeDocument/2006/relationships/tags" Target="../tags/tag92.xml"/><Relationship Id="rId5" Type="http://schemas.openxmlformats.org/officeDocument/2006/relationships/image" Target="../media/image2.png"/><Relationship Id="rId4" Type="http://schemas.openxmlformats.org/officeDocument/2006/relationships/image" Target="../media/image34.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3.xml"/><Relationship Id="rId1" Type="http://schemas.openxmlformats.org/officeDocument/2006/relationships/tags" Target="../tags/tag93.xml"/><Relationship Id="rId5" Type="http://schemas.openxmlformats.org/officeDocument/2006/relationships/image" Target="../media/image2.png"/><Relationship Id="rId4" Type="http://schemas.openxmlformats.org/officeDocument/2006/relationships/image" Target="../media/image35.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3.xml"/><Relationship Id="rId1" Type="http://schemas.openxmlformats.org/officeDocument/2006/relationships/tags" Target="../tags/tag94.xml"/><Relationship Id="rId5" Type="http://schemas.openxmlformats.org/officeDocument/2006/relationships/image" Target="../media/image2.png"/><Relationship Id="rId4" Type="http://schemas.openxmlformats.org/officeDocument/2006/relationships/image" Target="../media/image36.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3.xml"/><Relationship Id="rId1" Type="http://schemas.openxmlformats.org/officeDocument/2006/relationships/tags" Target="../tags/tag95.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3.xml"/><Relationship Id="rId1" Type="http://schemas.openxmlformats.org/officeDocument/2006/relationships/tags" Target="../tags/tag96.xml"/><Relationship Id="rId5" Type="http://schemas.openxmlformats.org/officeDocument/2006/relationships/image" Target="../media/image2.png"/><Relationship Id="rId4" Type="http://schemas.openxmlformats.org/officeDocument/2006/relationships/image" Target="../media/image38.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3.xml"/><Relationship Id="rId1" Type="http://schemas.openxmlformats.org/officeDocument/2006/relationships/tags" Target="../tags/tag97.xml"/><Relationship Id="rId5" Type="http://schemas.openxmlformats.org/officeDocument/2006/relationships/image" Target="../media/image2.png"/><Relationship Id="rId4" Type="http://schemas.openxmlformats.org/officeDocument/2006/relationships/image" Target="../media/image39.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3.xml"/><Relationship Id="rId1" Type="http://schemas.openxmlformats.org/officeDocument/2006/relationships/tags" Target="../tags/tag98.xml"/><Relationship Id="rId5" Type="http://schemas.openxmlformats.org/officeDocument/2006/relationships/image" Target="../media/image2.png"/><Relationship Id="rId4" Type="http://schemas.openxmlformats.org/officeDocument/2006/relationships/image" Target="../media/image40.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3.xml"/><Relationship Id="rId1" Type="http://schemas.openxmlformats.org/officeDocument/2006/relationships/tags" Target="../tags/tag99.xml"/><Relationship Id="rId5" Type="http://schemas.openxmlformats.org/officeDocument/2006/relationships/image" Target="../media/image2.png"/><Relationship Id="rId4" Type="http://schemas.openxmlformats.org/officeDocument/2006/relationships/image" Target="../media/image4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lines - best pract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21A59-B0A0-F94F-B592-0E85FE30A1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11" t="628" r="368"/>
          <a:stretch/>
        </p:blipFill>
        <p:spPr>
          <a:xfrm>
            <a:off x="7157883" y="3101615"/>
            <a:ext cx="5767754" cy="4629464"/>
          </a:xfrm>
          <a:prstGeom prst="rect">
            <a:avLst/>
          </a:prstGeom>
          <a:ln>
            <a:solidFill>
              <a:schemeClr val="bg2"/>
            </a:solidFill>
          </a:ln>
        </p:spPr>
      </p:pic>
      <p:sp>
        <p:nvSpPr>
          <p:cNvPr id="7" name="Subtitle 2">
            <a:extLst>
              <a:ext uri="{FF2B5EF4-FFF2-40B4-BE49-F238E27FC236}">
                <a16:creationId xmlns:a16="http://schemas.microsoft.com/office/drawing/2014/main" id="{7D4663A8-A4D3-C244-994F-685D42197469}"/>
              </a:ext>
            </a:extLst>
          </p:cNvPr>
          <p:cNvSpPr txBox="1">
            <a:spLocks/>
          </p:cNvSpPr>
          <p:nvPr userDrawn="1"/>
        </p:nvSpPr>
        <p:spPr>
          <a:xfrm>
            <a:off x="7052953" y="1120698"/>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Color palette</a:t>
            </a:r>
          </a:p>
        </p:txBody>
      </p:sp>
      <p:sp>
        <p:nvSpPr>
          <p:cNvPr id="8" name="Text Placeholder 7">
            <a:extLst>
              <a:ext uri="{FF2B5EF4-FFF2-40B4-BE49-F238E27FC236}">
                <a16:creationId xmlns:a16="http://schemas.microsoft.com/office/drawing/2014/main" id="{931F1C22-7C73-7947-9018-C6630F5CFE91}"/>
              </a:ext>
            </a:extLst>
          </p:cNvPr>
          <p:cNvSpPr txBox="1">
            <a:spLocks/>
          </p:cNvSpPr>
          <p:nvPr userDrawn="1"/>
        </p:nvSpPr>
        <p:spPr>
          <a:xfrm>
            <a:off x="7052955" y="1541477"/>
            <a:ext cx="6123399" cy="144900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The Equitable brand guidelines have been utilized in the creation of the master template. The PowerPoint menu has been set to default to the  Equitable brand standard colors (primary and secondary).</a:t>
            </a:r>
          </a:p>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All charts and graphs will automatically default to the secondary and tertiary color options.</a:t>
            </a:r>
          </a:p>
          <a:p>
            <a:pPr marL="0" indent="0">
              <a:spcBef>
                <a:spcPts val="0"/>
              </a:spcBef>
              <a:spcAft>
                <a:spcPts val="1800"/>
              </a:spcAft>
              <a:buNone/>
            </a:pPr>
            <a:endParaRPr lang="en-US" sz="1400" dirty="0"/>
          </a:p>
        </p:txBody>
      </p:sp>
      <p:sp>
        <p:nvSpPr>
          <p:cNvPr id="9" name="Subtitle 2">
            <a:extLst>
              <a:ext uri="{FF2B5EF4-FFF2-40B4-BE49-F238E27FC236}">
                <a16:creationId xmlns:a16="http://schemas.microsoft.com/office/drawing/2014/main" id="{35E12D2D-2F0F-214D-AB7D-35389AF377B9}"/>
              </a:ext>
            </a:extLst>
          </p:cNvPr>
          <p:cNvSpPr txBox="1">
            <a:spLocks/>
          </p:cNvSpPr>
          <p:nvPr userDrawn="1"/>
        </p:nvSpPr>
        <p:spPr>
          <a:xfrm>
            <a:off x="385762" y="1104710"/>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Typography</a:t>
            </a:r>
          </a:p>
        </p:txBody>
      </p:sp>
      <p:sp>
        <p:nvSpPr>
          <p:cNvPr id="10" name="Subtitle 2">
            <a:extLst>
              <a:ext uri="{FF2B5EF4-FFF2-40B4-BE49-F238E27FC236}">
                <a16:creationId xmlns:a16="http://schemas.microsoft.com/office/drawing/2014/main" id="{9B7F4860-FDCE-1449-AC0A-A4A73416985A}"/>
              </a:ext>
            </a:extLst>
          </p:cNvPr>
          <p:cNvSpPr txBox="1">
            <a:spLocks/>
          </p:cNvSpPr>
          <p:nvPr userDrawn="1"/>
        </p:nvSpPr>
        <p:spPr>
          <a:xfrm>
            <a:off x="385762" y="489641"/>
            <a:ext cx="1005840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3600" b="1" dirty="0">
                <a:solidFill>
                  <a:srgbClr val="002577"/>
                </a:solidFill>
                <a:latin typeface="Segoe UI" panose="020B0502040204020203" pitchFamily="34" charset="0"/>
                <a:cs typeface="Segoe UI" panose="020B0502040204020203" pitchFamily="34" charset="0"/>
                <a:sym typeface="Segoe UI" panose="020B0502040204020203" pitchFamily="34" charset="0"/>
              </a:rPr>
              <a:t>Guidelines </a:t>
            </a:r>
            <a:r>
              <a:rPr lang="en-US" sz="2800" dirty="0">
                <a:solidFill>
                  <a:srgbClr val="002577"/>
                </a:solidFill>
                <a:latin typeface="Segoe UI" panose="020B0502040204020203" pitchFamily="34" charset="0"/>
                <a:cs typeface="Segoe UI" panose="020B0502040204020203" pitchFamily="34" charset="0"/>
                <a:sym typeface="Segoe UI" panose="020B0502040204020203" pitchFamily="34" charset="0"/>
              </a:rPr>
              <a:t>— Best practices</a:t>
            </a:r>
            <a:endParaRPr lang="en-US" sz="3600"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sp>
        <p:nvSpPr>
          <p:cNvPr id="11" name="Subtitle 2">
            <a:extLst>
              <a:ext uri="{FF2B5EF4-FFF2-40B4-BE49-F238E27FC236}">
                <a16:creationId xmlns:a16="http://schemas.microsoft.com/office/drawing/2014/main" id="{184AEA56-4CF7-2245-970C-7731CE3E52C6}"/>
              </a:ext>
            </a:extLst>
          </p:cNvPr>
          <p:cNvSpPr txBox="1">
            <a:spLocks/>
          </p:cNvSpPr>
          <p:nvPr userDrawn="1"/>
        </p:nvSpPr>
        <p:spPr>
          <a:xfrm>
            <a:off x="11305129" y="83757"/>
            <a:ext cx="3241016" cy="420778"/>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400" b="1" dirty="0">
                <a:solidFill>
                  <a:srgbClr val="FF0000"/>
                </a:solidFill>
                <a:latin typeface="Segoe UI" panose="020B0502040204020203" pitchFamily="34" charset="0"/>
                <a:cs typeface="Segoe UI" panose="020B0502040204020203" pitchFamily="34" charset="0"/>
                <a:sym typeface="Segoe UI" panose="020B0502040204020203" pitchFamily="34" charset="0"/>
              </a:rPr>
              <a:t>DELETE BEFORE USE</a:t>
            </a:r>
            <a:endParaRPr lang="en-US" sz="2400" dirty="0">
              <a:solidFill>
                <a:srgbClr val="FF0000"/>
              </a:solidFill>
              <a:latin typeface="Segoe UI" panose="020B0502040204020203" pitchFamily="34" charset="0"/>
              <a:cs typeface="Segoe UI" panose="020B0502040204020203" pitchFamily="34" charset="0"/>
              <a:sym typeface="Segoe UI" panose="020B0502040204020203" pitchFamily="34" charset="0"/>
            </a:endParaRPr>
          </a:p>
        </p:txBody>
      </p:sp>
      <p:sp>
        <p:nvSpPr>
          <p:cNvPr id="12" name="Subtitle 2">
            <a:extLst>
              <a:ext uri="{FF2B5EF4-FFF2-40B4-BE49-F238E27FC236}">
                <a16:creationId xmlns:a16="http://schemas.microsoft.com/office/drawing/2014/main" id="{E666D46B-5E08-1A49-B76B-681F198CD3D9}"/>
              </a:ext>
            </a:extLst>
          </p:cNvPr>
          <p:cNvSpPr txBox="1">
            <a:spLocks/>
          </p:cNvSpPr>
          <p:nvPr userDrawn="1"/>
        </p:nvSpPr>
        <p:spPr>
          <a:xfrm>
            <a:off x="385762" y="4323716"/>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Photography</a:t>
            </a:r>
          </a:p>
        </p:txBody>
      </p:sp>
      <p:sp>
        <p:nvSpPr>
          <p:cNvPr id="13" name="Text Placeholder 7">
            <a:extLst>
              <a:ext uri="{FF2B5EF4-FFF2-40B4-BE49-F238E27FC236}">
                <a16:creationId xmlns:a16="http://schemas.microsoft.com/office/drawing/2014/main" id="{1F137F69-21D6-064A-8F89-09034FA17EF4}"/>
              </a:ext>
            </a:extLst>
          </p:cNvPr>
          <p:cNvSpPr txBox="1">
            <a:spLocks/>
          </p:cNvSpPr>
          <p:nvPr userDrawn="1"/>
        </p:nvSpPr>
        <p:spPr>
          <a:xfrm>
            <a:off x="385761" y="4713671"/>
            <a:ext cx="5840377" cy="1537923"/>
          </a:xfrm>
          <a:prstGeom prst="rect">
            <a:avLst/>
          </a:prstGeom>
        </p:spPr>
        <p:txBody>
          <a:bodyPr/>
          <a:lstStyle>
            <a:lvl1pPr marL="0" indent="0" algn="l" defTabSz="1097253" rtl="0" eaLnBrk="1" latinLnBrk="0" hangingPunct="1">
              <a:lnSpc>
                <a:spcPts val="5500"/>
              </a:lnSpc>
              <a:spcBef>
                <a:spcPts val="1200"/>
              </a:spcBef>
              <a:buFont typeface="Arial" panose="020B0604020202020204" pitchFamily="34" charset="0"/>
              <a:buNone/>
              <a:defRPr sz="3500" b="1"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1400" b="0" dirty="0">
                <a:solidFill>
                  <a:srgbClr val="002577"/>
                </a:solidFill>
                <a:cs typeface="Segoe UI" panose="020B0502040204020203" pitchFamily="34" charset="0"/>
              </a:rPr>
              <a:t>Our photography captures real-life moments and authentic emotions. We convey aspirational experiences through everyday activities by taking a photo journalistic approach to photography.</a:t>
            </a:r>
          </a:p>
          <a:p>
            <a:pPr>
              <a:lnSpc>
                <a:spcPct val="100000"/>
              </a:lnSpc>
            </a:pPr>
            <a:r>
              <a:rPr lang="en-US" sz="1400" b="0" dirty="0">
                <a:solidFill>
                  <a:srgbClr val="002577"/>
                </a:solidFill>
                <a:cs typeface="Segoe UI" panose="020B0502040204020203" pitchFamily="34" charset="0"/>
              </a:rPr>
              <a:t>Please visit </a:t>
            </a:r>
            <a:r>
              <a:rPr lang="en-US" sz="1400" b="0" dirty="0">
                <a:solidFill>
                  <a:srgbClr val="002577"/>
                </a:solidFill>
                <a:cs typeface="Segoe UI" panose="020B0502040204020203" pitchFamily="34" charset="0"/>
                <a:hlinkClick r:id="rId3"/>
              </a:rPr>
              <a:t>Brand Hub</a:t>
            </a:r>
            <a:r>
              <a:rPr lang="en-US" sz="1400" b="0" dirty="0">
                <a:solidFill>
                  <a:srgbClr val="002577"/>
                </a:solidFill>
                <a:cs typeface="Segoe UI" panose="020B0502040204020203" pitchFamily="34" charset="0"/>
              </a:rPr>
              <a:t> to select your preferred photography to be featured in the presentation template.</a:t>
            </a:r>
          </a:p>
        </p:txBody>
      </p:sp>
      <p:sp>
        <p:nvSpPr>
          <p:cNvPr id="17" name="TextBox 16">
            <a:extLst>
              <a:ext uri="{FF2B5EF4-FFF2-40B4-BE49-F238E27FC236}">
                <a16:creationId xmlns:a16="http://schemas.microsoft.com/office/drawing/2014/main" id="{19DA43EE-2E83-7746-A07A-0329224DFEE9}"/>
              </a:ext>
            </a:extLst>
          </p:cNvPr>
          <p:cNvSpPr txBox="1"/>
          <p:nvPr userDrawn="1"/>
        </p:nvSpPr>
        <p:spPr>
          <a:xfrm>
            <a:off x="498764" y="1606514"/>
            <a:ext cx="5493238" cy="2154436"/>
          </a:xfrm>
          <a:prstGeom prst="rect">
            <a:avLst/>
          </a:prstGeom>
          <a:noFill/>
        </p:spPr>
        <p:txBody>
          <a:bodyPr wrap="square" rtlCol="0">
            <a:spAutoFit/>
          </a:bodyPr>
          <a:lstStyle/>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Our primary font is GT AMERICA. However, it is not free and/or readily available across Microsoft Office.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We are recommending that presentations utilize our alternative typeface, Segoe UI. Please only use Segoe UI in two styles: Regular and Bold.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Segoe UI is a system font on PCs, but not on Macs and requires the user to install the font to their computer. It is a free download from Microsoft and looks very similar to GT AMERICA.</a:t>
            </a:r>
          </a:p>
          <a:p>
            <a:pPr algn="l"/>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28736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extLst>
              <p:ext uri="{D42A27DB-BD31-4B8C-83A1-F6EECF244321}">
                <p14:modId xmlns:p14="http://schemas.microsoft.com/office/powerpoint/2010/main" val="273733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886887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7994100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16343829"/>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86968038"/>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421857478"/>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7137163"/>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8390847"/>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19372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extLst>
              <p:ext uri="{D42A27DB-BD31-4B8C-83A1-F6EECF244321}">
                <p14:modId xmlns:p14="http://schemas.microsoft.com/office/powerpoint/2010/main" val="3613216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746766697"/>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2731624"/>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459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42894152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extLst>
              <p:ext uri="{D42A27DB-BD31-4B8C-83A1-F6EECF244321}">
                <p14:modId xmlns:p14="http://schemas.microsoft.com/office/powerpoint/2010/main" val="410014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664953648"/>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63475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22338CB4-9BDE-7A4C-9CDC-BC3AAF42A04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32825722"/>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extLst>
              <p:ext uri="{D42A27DB-BD31-4B8C-83A1-F6EECF244321}">
                <p14:modId xmlns:p14="http://schemas.microsoft.com/office/powerpoint/2010/main" val="2543787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extLst>
              <p:ext uri="{D42A27DB-BD31-4B8C-83A1-F6EECF244321}">
                <p14:modId xmlns:p14="http://schemas.microsoft.com/office/powerpoint/2010/main" val="496560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9351021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extLst>
              <p:ext uri="{D42A27DB-BD31-4B8C-83A1-F6EECF244321}">
                <p14:modId xmlns:p14="http://schemas.microsoft.com/office/powerpoint/2010/main" val="2845039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extLst>
              <p:ext uri="{D42A27DB-BD31-4B8C-83A1-F6EECF244321}">
                <p14:modId xmlns:p14="http://schemas.microsoft.com/office/powerpoint/2010/main" val="159555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4686701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extLst>
              <p:ext uri="{D42A27DB-BD31-4B8C-83A1-F6EECF244321}">
                <p14:modId xmlns:p14="http://schemas.microsoft.com/office/powerpoint/2010/main" val="52339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extLst>
              <p:ext uri="{D42A27DB-BD31-4B8C-83A1-F6EECF244321}">
                <p14:modId xmlns:p14="http://schemas.microsoft.com/office/powerpoint/2010/main" val="33115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Segoe UI" panose="020B0502040204020203" pitchFamily="34" charset="0"/>
                <a:sym typeface="Segoe UI" panose="020B0502040204020203" pitchFamily="34" charset="0"/>
              </a:rPr>
              <a:t>Equitable</a:t>
            </a:r>
          </a:p>
        </p:txBody>
      </p:sp>
      <p:sp>
        <p:nvSpPr>
          <p:cNvPr id="8" name="Rectangle 7">
            <a:extLst>
              <a:ext uri="{FF2B5EF4-FFF2-40B4-BE49-F238E27FC236}">
                <a16:creationId xmlns:a16="http://schemas.microsoft.com/office/drawing/2014/main" id="{17A6064A-BD4C-0D4D-8E33-72C4B399C7FC}"/>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1907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extLst>
              <p:ext uri="{D42A27DB-BD31-4B8C-83A1-F6EECF244321}">
                <p14:modId xmlns:p14="http://schemas.microsoft.com/office/powerpoint/2010/main" val="3856100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Rectangle 7">
            <a:extLst>
              <a:ext uri="{FF2B5EF4-FFF2-40B4-BE49-F238E27FC236}">
                <a16:creationId xmlns:a16="http://schemas.microsoft.com/office/drawing/2014/main" id="{FFB9A720-00A6-F041-8FA7-41EEAAE571D9}"/>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445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0543414"/>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417061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extLst>
              <p:ext uri="{D42A27DB-BD31-4B8C-83A1-F6EECF244321}">
                <p14:modId xmlns:p14="http://schemas.microsoft.com/office/powerpoint/2010/main" val="284754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731230474"/>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61541116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9092962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12295158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784868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67755357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7932949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09685406"/>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90D866D4-4ED8-874C-8AA7-8C93E291C8E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6038024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31248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7422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extLst>
              <p:ext uri="{D42A27DB-BD31-4B8C-83A1-F6EECF244321}">
                <p14:modId xmlns:p14="http://schemas.microsoft.com/office/powerpoint/2010/main" val="3802393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345367264"/>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188690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0665483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5192351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687720348"/>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92663593"/>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309760819"/>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83477404"/>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72778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38431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59326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extLst>
              <p:ext uri="{D42A27DB-BD31-4B8C-83A1-F6EECF244321}">
                <p14:modId xmlns:p14="http://schemas.microsoft.com/office/powerpoint/2010/main" val="245882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7925153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9955121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3938884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6525796"/>
      </p:ext>
    </p:extLst>
  </p:cSld>
  <p:clrMapOvr>
    <a:masterClrMapping/>
  </p:clrMapOvr>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86164464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510420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11414618"/>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8" name="Picture 7">
            <a:extLst>
              <a:ext uri="{FF2B5EF4-FFF2-40B4-BE49-F238E27FC236}">
                <a16:creationId xmlns:a16="http://schemas.microsoft.com/office/drawing/2014/main" id="{B86BF4A4-FCB8-694E-9EDB-DA0146D2C27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8518852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9547858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348672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414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5967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extLst>
              <p:ext uri="{D42A27DB-BD31-4B8C-83A1-F6EECF244321}">
                <p14:modId xmlns:p14="http://schemas.microsoft.com/office/powerpoint/2010/main" val="2866413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428906040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16" name="Picture 15">
            <a:extLst>
              <a:ext uri="{FF2B5EF4-FFF2-40B4-BE49-F238E27FC236}">
                <a16:creationId xmlns:a16="http://schemas.microsoft.com/office/drawing/2014/main" id="{29851B5A-8031-954F-9BCE-D88B5BFADC9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4859368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663010"/>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87820730"/>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516955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437565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538814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2209324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2425549"/>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0662159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848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extLst>
              <p:ext uri="{D42A27DB-BD31-4B8C-83A1-F6EECF244321}">
                <p14:modId xmlns:p14="http://schemas.microsoft.com/office/powerpoint/2010/main" val="1652140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41446049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3475042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8116841"/>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60807067"/>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9788113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24531007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16612596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5985364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612207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5423095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8659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extLst>
              <p:ext uri="{D42A27DB-BD31-4B8C-83A1-F6EECF244321}">
                <p14:modId xmlns:p14="http://schemas.microsoft.com/office/powerpoint/2010/main" val="3523313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40108339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75921563"/>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1380302"/>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44586413"/>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5487347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69111151"/>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9370871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32220865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58137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262008737"/>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00064852"/>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extLst>
              <p:ext uri="{D42A27DB-BD31-4B8C-83A1-F6EECF244321}">
                <p14:modId xmlns:p14="http://schemas.microsoft.com/office/powerpoint/2010/main" val="357158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25923045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14268690"/>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8763934"/>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10342526"/>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5139525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654159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8" name="Picture 7">
            <a:extLst>
              <a:ext uri="{FF2B5EF4-FFF2-40B4-BE49-F238E27FC236}">
                <a16:creationId xmlns:a16="http://schemas.microsoft.com/office/drawing/2014/main" id="{69658B34-0324-A046-839E-7121825682B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5260930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18713E0C-8C0E-1347-94BC-7A69A3665284}"/>
              </a:ext>
            </a:extLst>
          </p:cNvPr>
          <p:cNvSpPr/>
          <p:nvPr userDrawn="1"/>
        </p:nvSpPr>
        <p:spPr>
          <a:xfrm>
            <a:off x="347241" y="7500395"/>
            <a:ext cx="1701478" cy="428263"/>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304D099-F7FE-C546-9271-77E6561F509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Tree>
    <p:extLst>
      <p:ext uri="{BB962C8B-B14F-4D97-AF65-F5344CB8AC3E}">
        <p14:creationId xmlns:p14="http://schemas.microsoft.com/office/powerpoint/2010/main" val="13159091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330430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38118995-0531-D447-9CED-321C3E81C3E8}"/>
              </a:ext>
            </a:extLst>
          </p:cNvPr>
          <p:cNvSpPr/>
          <p:nvPr userDrawn="1"/>
        </p:nvSpPr>
        <p:spPr>
          <a:xfrm>
            <a:off x="145473" y="7371468"/>
            <a:ext cx="1683327" cy="629532"/>
          </a:xfrm>
          <a:prstGeom prst="rect">
            <a:avLst/>
          </a:prstGeom>
          <a:solidFill>
            <a:srgbClr val="FFFF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21404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4517922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extLst>
              <p:ext uri="{D42A27DB-BD31-4B8C-83A1-F6EECF244321}">
                <p14:modId xmlns:p14="http://schemas.microsoft.com/office/powerpoint/2010/main" val="4251061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3979008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2843764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spTree>
    <p:extLst>
      <p:ext uri="{BB962C8B-B14F-4D97-AF65-F5344CB8AC3E}">
        <p14:creationId xmlns:p14="http://schemas.microsoft.com/office/powerpoint/2010/main" val="868352016"/>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39797116"/>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62295558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288425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0909338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1917"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8632776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138769635"/>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826299622"/>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6831239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extLst>
              <p:ext uri="{D42A27DB-BD31-4B8C-83A1-F6EECF244321}">
                <p14:modId xmlns:p14="http://schemas.microsoft.com/office/powerpoint/2010/main" val="31136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2390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extLst>
              <p:ext uri="{D42A27DB-BD31-4B8C-83A1-F6EECF244321}">
                <p14:modId xmlns:p14="http://schemas.microsoft.com/office/powerpoint/2010/main" val="351201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0972136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6351454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Tree>
    <p:extLst>
      <p:ext uri="{BB962C8B-B14F-4D97-AF65-F5344CB8AC3E}">
        <p14:creationId xmlns:p14="http://schemas.microsoft.com/office/powerpoint/2010/main" val="59965537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32" userDrawn="1">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507628072"/>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04825313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198954802"/>
      </p:ext>
    </p:extLst>
  </p:cSld>
  <p:clrMapOvr>
    <a:masterClrMapping/>
  </p:clrMapOvr>
  <p:extLst>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93168665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419867456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656101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36110220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7944555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extLst>
              <p:ext uri="{D42A27DB-BD31-4B8C-83A1-F6EECF244321}">
                <p14:modId xmlns:p14="http://schemas.microsoft.com/office/powerpoint/2010/main" val="2030599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9612787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615200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3751545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62512147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18832404"/>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02618687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5775460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758062387"/>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30370"/>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5" name="Picture 14">
            <a:extLst>
              <a:ext uri="{FF2B5EF4-FFF2-40B4-BE49-F238E27FC236}">
                <a16:creationId xmlns:a16="http://schemas.microsoft.com/office/drawing/2014/main" id="{2F683CC1-4D2A-0A4F-AD1B-7999BF980F4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2034858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1938748970"/>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extLst>
              <p:ext uri="{D42A27DB-BD31-4B8C-83A1-F6EECF244321}">
                <p14:modId xmlns:p14="http://schemas.microsoft.com/office/powerpoint/2010/main" val="122789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61178567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015590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44788066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67803017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9947504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294572251"/>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9724009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0028946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649642725"/>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70112687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8" name="Rectangle 7">
            <a:extLst>
              <a:ext uri="{FF2B5EF4-FFF2-40B4-BE49-F238E27FC236}">
                <a16:creationId xmlns:a16="http://schemas.microsoft.com/office/drawing/2014/main" id="{F346CE1C-A18E-5E48-8E5A-8CCD7AB713C5}"/>
              </a:ext>
            </a:extLst>
          </p:cNvPr>
          <p:cNvSpPr/>
          <p:nvPr userDrawn="1"/>
        </p:nvSpPr>
        <p:spPr>
          <a:xfrm>
            <a:off x="0" y="7518400"/>
            <a:ext cx="1828800" cy="711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084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extLst>
              <p:ext uri="{D42A27DB-BD31-4B8C-83A1-F6EECF244321}">
                <p14:modId xmlns:p14="http://schemas.microsoft.com/office/powerpoint/2010/main" val="64272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118469750"/>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77721180"/>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22934188"/>
      </p:ext>
    </p:extLst>
  </p:cSld>
  <p:clrMapOvr>
    <a:masterClrMapping/>
  </p:clrMapOvr>
  <p:hf hd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265177296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592A2BFC-6357-2B46-84D6-9F6BF312452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722531717"/>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917463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869154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339731064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27980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06893639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Tree>
    <p:extLst>
      <p:ext uri="{BB962C8B-B14F-4D97-AF65-F5344CB8AC3E}">
        <p14:creationId xmlns:p14="http://schemas.microsoft.com/office/powerpoint/2010/main" val="1936389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extLst>
              <p:ext uri="{D42A27DB-BD31-4B8C-83A1-F6EECF244321}">
                <p14:modId xmlns:p14="http://schemas.microsoft.com/office/powerpoint/2010/main" val="286270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1089885225"/>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9" name="Rectangle 8">
            <a:extLst>
              <a:ext uri="{FF2B5EF4-FFF2-40B4-BE49-F238E27FC236}">
                <a16:creationId xmlns:a16="http://schemas.microsoft.com/office/drawing/2014/main" id="{1A5B4CB0-2D05-F042-BA33-48974A4A2878}"/>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845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extLst>
              <p:ext uri="{D42A27DB-BD31-4B8C-83A1-F6EECF244321}">
                <p14:modId xmlns:p14="http://schemas.microsoft.com/office/powerpoint/2010/main" val="176138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34832225"/>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extLst>
              <p:ext uri="{D42A27DB-BD31-4B8C-83A1-F6EECF244321}">
                <p14:modId xmlns:p14="http://schemas.microsoft.com/office/powerpoint/2010/main" val="15696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406720020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extLst>
              <p:ext uri="{D42A27DB-BD31-4B8C-83A1-F6EECF244321}">
                <p14:modId xmlns:p14="http://schemas.microsoft.com/office/powerpoint/2010/main" val="2201133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890640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extLst>
              <p:ext uri="{D42A27DB-BD31-4B8C-83A1-F6EECF244321}">
                <p14:modId xmlns:p14="http://schemas.microsoft.com/office/powerpoint/2010/main" val="473091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31779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extLst>
              <p:ext uri="{D42A27DB-BD31-4B8C-83A1-F6EECF244321}">
                <p14:modId xmlns:p14="http://schemas.microsoft.com/office/powerpoint/2010/main" val="19921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7852DD00-C3B0-1F44-ACB8-4A6E52FB69DC}"/>
              </a:ext>
            </a:extLst>
          </p:cNvPr>
          <p:cNvSpPr>
            <a:spLocks noGrp="1"/>
          </p:cNvSpPr>
          <p:nvPr>
            <p:ph type="body" sz="quarter" idx="64" hasCustomPrompt="1"/>
          </p:nvPr>
        </p:nvSpPr>
        <p:spPr>
          <a:xfrm>
            <a:off x="34214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7CABDC14-A151-9D4B-8869-9AB764493546}"/>
              </a:ext>
            </a:extLst>
          </p:cNvPr>
          <p:cNvSpPr>
            <a:spLocks noGrp="1"/>
          </p:cNvSpPr>
          <p:nvPr>
            <p:ph type="body" sz="quarter" idx="65" hasCustomPrompt="1"/>
          </p:nvPr>
        </p:nvSpPr>
        <p:spPr>
          <a:xfrm>
            <a:off x="730947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EAA34820-997B-E943-9633-D85D238395EF}"/>
              </a:ext>
            </a:extLst>
          </p:cNvPr>
          <p:cNvSpPr>
            <a:spLocks noGrp="1"/>
          </p:cNvSpPr>
          <p:nvPr>
            <p:ph type="body" sz="quarter" idx="66" hasCustomPrompt="1"/>
          </p:nvPr>
        </p:nvSpPr>
        <p:spPr>
          <a:xfrm>
            <a:off x="7295961"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7116EE3F-8A01-8C4D-847C-9C75304451A3}"/>
              </a:ext>
            </a:extLst>
          </p:cNvPr>
          <p:cNvSpPr>
            <a:spLocks noGrp="1"/>
          </p:cNvSpPr>
          <p:nvPr>
            <p:ph type="body" sz="quarter" idx="67" hasCustomPrompt="1"/>
          </p:nvPr>
        </p:nvSpPr>
        <p:spPr>
          <a:xfrm>
            <a:off x="10848797"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24378095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7485660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extLst>
              <p:ext uri="{D42A27DB-BD31-4B8C-83A1-F6EECF244321}">
                <p14:modId xmlns:p14="http://schemas.microsoft.com/office/powerpoint/2010/main" val="1641805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660191755"/>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extLst>
              <p:ext uri="{D42A27DB-BD31-4B8C-83A1-F6EECF244321}">
                <p14:modId xmlns:p14="http://schemas.microsoft.com/office/powerpoint/2010/main" val="2336614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3242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extLst>
              <p:ext uri="{D42A27DB-BD31-4B8C-83A1-F6EECF244321}">
                <p14:modId xmlns:p14="http://schemas.microsoft.com/office/powerpoint/2010/main" val="282788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6E2D0CB-146E-F246-8B8C-2A6F40528CE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1078121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extLst>
              <p:ext uri="{D42A27DB-BD31-4B8C-83A1-F6EECF244321}">
                <p14:modId xmlns:p14="http://schemas.microsoft.com/office/powerpoint/2010/main" val="3747564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36649883"/>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extLst>
              <p:ext uri="{D42A27DB-BD31-4B8C-83A1-F6EECF244321}">
                <p14:modId xmlns:p14="http://schemas.microsoft.com/office/powerpoint/2010/main" val="1551055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61057021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extLst>
              <p:ext uri="{D42A27DB-BD31-4B8C-83A1-F6EECF244321}">
                <p14:modId xmlns:p14="http://schemas.microsoft.com/office/powerpoint/2010/main" val="2176898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40959837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extLst>
              <p:ext uri="{D42A27DB-BD31-4B8C-83A1-F6EECF244321}">
                <p14:modId xmlns:p14="http://schemas.microsoft.com/office/powerpoint/2010/main" val="2257474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82257944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extLst>
              <p:ext uri="{D42A27DB-BD31-4B8C-83A1-F6EECF244321}">
                <p14:modId xmlns:p14="http://schemas.microsoft.com/office/powerpoint/2010/main" val="173870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181936204"/>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extLst>
              <p:ext uri="{D42A27DB-BD31-4B8C-83A1-F6EECF244321}">
                <p14:modId xmlns:p14="http://schemas.microsoft.com/office/powerpoint/2010/main" val="1068624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462649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extLst>
              <p:ext uri="{D42A27DB-BD31-4B8C-83A1-F6EECF244321}">
                <p14:modId xmlns:p14="http://schemas.microsoft.com/office/powerpoint/2010/main" val="2001999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896686273"/>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537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9548561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extLst>
              <p:ext uri="{D42A27DB-BD31-4B8C-83A1-F6EECF244321}">
                <p14:modId xmlns:p14="http://schemas.microsoft.com/office/powerpoint/2010/main" val="3416767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792707056"/>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extLst>
              <p:ext uri="{D42A27DB-BD31-4B8C-83A1-F6EECF244321}">
                <p14:modId xmlns:p14="http://schemas.microsoft.com/office/powerpoint/2010/main" val="559283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633840479"/>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extLst>
              <p:ext uri="{D42A27DB-BD31-4B8C-83A1-F6EECF244321}">
                <p14:modId xmlns:p14="http://schemas.microsoft.com/office/powerpoint/2010/main" val="2534645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
        <p:nvSpPr>
          <p:cNvPr id="3" name="Rectangle 2">
            <a:extLst>
              <a:ext uri="{FF2B5EF4-FFF2-40B4-BE49-F238E27FC236}">
                <a16:creationId xmlns:a16="http://schemas.microsoft.com/office/drawing/2014/main" id="{3BE66A92-54B3-AD4B-9D0A-0F8925A9D9EF}"/>
              </a:ext>
            </a:extLst>
          </p:cNvPr>
          <p:cNvSpPr/>
          <p:nvPr userDrawn="1"/>
        </p:nvSpPr>
        <p:spPr>
          <a:xfrm>
            <a:off x="0" y="7406640"/>
            <a:ext cx="183896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2565"/>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extLst>
              <p:ext uri="{D42A27DB-BD31-4B8C-83A1-F6EECF244321}">
                <p14:modId xmlns:p14="http://schemas.microsoft.com/office/powerpoint/2010/main" val="311361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4903C7B4-15A9-3B40-8E98-B7FF0EA2AC4A}"/>
              </a:ext>
            </a:extLst>
          </p:cNvPr>
          <p:cNvSpPr/>
          <p:nvPr userDrawn="1"/>
        </p:nvSpPr>
        <p:spPr>
          <a:xfrm>
            <a:off x="0" y="7203440"/>
            <a:ext cx="1981200" cy="102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44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0692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79029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0223905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93603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5203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1609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72501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91438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0739795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219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8284414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4561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2BDA9BD8-2CBB-5B45-BA22-EFDFA336773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6265813"/>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1313122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1F79DEC-24FD-3D45-BBD0-78D34C7648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0427" y="632656"/>
            <a:ext cx="1892808" cy="1098879"/>
          </a:xfrm>
          <a:prstGeom prst="rect">
            <a:avLst/>
          </a:prstGeom>
        </p:spPr>
      </p:pic>
    </p:spTree>
    <p:extLst>
      <p:ext uri="{BB962C8B-B14F-4D97-AF65-F5344CB8AC3E}">
        <p14:creationId xmlns:p14="http://schemas.microsoft.com/office/powerpoint/2010/main" val="96779110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extLst>
              <p:ext uri="{D42A27DB-BD31-4B8C-83A1-F6EECF244321}">
                <p14:modId xmlns:p14="http://schemas.microsoft.com/office/powerpoint/2010/main" val="2106500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76C1913E-F86E-CE4E-99DD-9450B49DD2D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56529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extLst>
              <p:ext uri="{D42A27DB-BD31-4B8C-83A1-F6EECF244321}">
                <p14:modId xmlns:p14="http://schemas.microsoft.com/office/powerpoint/2010/main" val="311827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1E1FD4F5-B70C-2849-A6DE-86E31267A0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075277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extLst>
              <p:ext uri="{D42A27DB-BD31-4B8C-83A1-F6EECF244321}">
                <p14:modId xmlns:p14="http://schemas.microsoft.com/office/powerpoint/2010/main" val="2026530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78106CAE-2245-AA47-BEE2-6A0DE0BF3E1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06389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extLst>
              <p:ext uri="{D42A27DB-BD31-4B8C-83A1-F6EECF244321}">
                <p14:modId xmlns:p14="http://schemas.microsoft.com/office/powerpoint/2010/main" val="3025997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10" name="Picture 9">
            <a:extLst>
              <a:ext uri="{FF2B5EF4-FFF2-40B4-BE49-F238E27FC236}">
                <a16:creationId xmlns:a16="http://schemas.microsoft.com/office/drawing/2014/main" id="{37A67F50-5B4B-2C49-AF19-BE557E441E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8700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extLst>
              <p:ext uri="{D42A27DB-BD31-4B8C-83A1-F6EECF244321}">
                <p14:modId xmlns:p14="http://schemas.microsoft.com/office/powerpoint/2010/main" val="199830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8" name="Picture 7">
            <a:extLst>
              <a:ext uri="{FF2B5EF4-FFF2-40B4-BE49-F238E27FC236}">
                <a16:creationId xmlns:a16="http://schemas.microsoft.com/office/drawing/2014/main" id="{18D17A14-CB8D-7049-8027-CA2DD8FC064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4740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extLst>
              <p:ext uri="{D42A27DB-BD31-4B8C-83A1-F6EECF244321}">
                <p14:modId xmlns:p14="http://schemas.microsoft.com/office/powerpoint/2010/main" val="2409048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9" name="Picture 8">
            <a:extLst>
              <a:ext uri="{FF2B5EF4-FFF2-40B4-BE49-F238E27FC236}">
                <a16:creationId xmlns:a16="http://schemas.microsoft.com/office/drawing/2014/main" id="{A640C9CA-DC8F-CE44-8F60-B1EA2F82B1B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7423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extLst>
              <p:ext uri="{D42A27DB-BD31-4B8C-83A1-F6EECF244321}">
                <p14:modId xmlns:p14="http://schemas.microsoft.com/office/powerpoint/2010/main" val="4096410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7" name="Picture 26">
            <a:extLst>
              <a:ext uri="{FF2B5EF4-FFF2-40B4-BE49-F238E27FC236}">
                <a16:creationId xmlns:a16="http://schemas.microsoft.com/office/drawing/2014/main" id="{A92FE12A-09CD-5C40-B2CE-C7003ED18F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extLst>
              <p:ext uri="{D42A27DB-BD31-4B8C-83A1-F6EECF244321}">
                <p14:modId xmlns:p14="http://schemas.microsoft.com/office/powerpoint/2010/main" val="262708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C29D0AD3-DE80-AA43-956D-0B0BD0E53F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extLst>
              <p:ext uri="{D42A27DB-BD31-4B8C-83A1-F6EECF244321}">
                <p14:modId xmlns:p14="http://schemas.microsoft.com/office/powerpoint/2010/main" val="14351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9" name="Picture 28">
            <a:extLst>
              <a:ext uri="{FF2B5EF4-FFF2-40B4-BE49-F238E27FC236}">
                <a16:creationId xmlns:a16="http://schemas.microsoft.com/office/drawing/2014/main" id="{D34617C4-C3D2-7B47-BE1B-ABDDBF7E031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extLst>
              <p:ext uri="{D42A27DB-BD31-4B8C-83A1-F6EECF244321}">
                <p14:modId xmlns:p14="http://schemas.microsoft.com/office/powerpoint/2010/main" val="3527501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0792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extLst>
              <p:ext uri="{D42A27DB-BD31-4B8C-83A1-F6EECF244321}">
                <p14:modId xmlns:p14="http://schemas.microsoft.com/office/powerpoint/2010/main" val="3883814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pic>
        <p:nvPicPr>
          <p:cNvPr id="16" name="Picture 15">
            <a:extLst>
              <a:ext uri="{FF2B5EF4-FFF2-40B4-BE49-F238E27FC236}">
                <a16:creationId xmlns:a16="http://schemas.microsoft.com/office/drawing/2014/main" id="{0223196D-CBC9-3D44-8D01-B29970C2022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extLst>
              <p:ext uri="{D42A27DB-BD31-4B8C-83A1-F6EECF244321}">
                <p14:modId xmlns:p14="http://schemas.microsoft.com/office/powerpoint/2010/main" val="1857838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26" name="Picture 25">
            <a:extLst>
              <a:ext uri="{FF2B5EF4-FFF2-40B4-BE49-F238E27FC236}">
                <a16:creationId xmlns:a16="http://schemas.microsoft.com/office/drawing/2014/main" id="{FDBA5D6E-15BD-2F47-8C41-5B5239934DC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4368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extLst>
              <p:ext uri="{D42A27DB-BD31-4B8C-83A1-F6EECF244321}">
                <p14:modId xmlns:p14="http://schemas.microsoft.com/office/powerpoint/2010/main" val="11132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4480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369902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04734883"/>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080524081"/>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10679845"/>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7252011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8" name="Picture 7">
            <a:extLst>
              <a:ext uri="{FF2B5EF4-FFF2-40B4-BE49-F238E27FC236}">
                <a16:creationId xmlns:a16="http://schemas.microsoft.com/office/drawing/2014/main" id="{B86BF4A4-FCB8-694E-9EDB-DA0146D2C27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19079481"/>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37341019"/>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extLst>
              <p:ext uri="{D42A27DB-BD31-4B8C-83A1-F6EECF244321}">
                <p14:modId xmlns:p14="http://schemas.microsoft.com/office/powerpoint/2010/main" val="2725697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03847328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168624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4266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16" name="Picture 15">
            <a:extLst>
              <a:ext uri="{FF2B5EF4-FFF2-40B4-BE49-F238E27FC236}">
                <a16:creationId xmlns:a16="http://schemas.microsoft.com/office/drawing/2014/main" id="{29851B5A-8031-954F-9BCE-D88B5BFADC9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40321944"/>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63486675"/>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84844945"/>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1125082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360398"/>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76473095"/>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5908595"/>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74292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extLst>
              <p:ext uri="{D42A27DB-BD31-4B8C-83A1-F6EECF244321}">
                <p14:modId xmlns:p14="http://schemas.microsoft.com/office/powerpoint/2010/main" val="596539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665363804"/>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9584277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7772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8259619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223746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68681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68348275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377385623"/>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19776164"/>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65749862"/>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5761469"/>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extLst>
              <p:ext uri="{D42A27DB-BD31-4B8C-83A1-F6EECF244321}">
                <p14:modId xmlns:p14="http://schemas.microsoft.com/office/powerpoint/2010/main" val="406518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371416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589398531"/>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322173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19736590"/>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73234408"/>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43734662"/>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4030892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89345822"/>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0342509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72608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6110340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ags" Target="../tags/tag4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52.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51.emf"/><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oleObject" Target="../embeddings/oleObject43.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oleObject" Target="../embeddings/oleObject62.bin"/><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tags" Target="../tags/tag63.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ags" Target="../tags/tag107.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4.xml"/><Relationship Id="rId2" Type="http://schemas.openxmlformats.org/officeDocument/2006/relationships/slideLayout" Target="../slideLayouts/slideLayout108.xml"/><Relationship Id="rId16" Type="http://schemas.openxmlformats.org/officeDocument/2006/relationships/image" Target="../media/image52.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73.emf"/><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oleObject" Target="../embeddings/oleObject106.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oleObject" Target="../embeddings/oleObject117.bin"/><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tags" Target="../tags/tag118.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theme" Target="../theme/theme5.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image" Target="../media/image52.png"/><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image" Target="../media/image51.emf"/></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42" Type="http://schemas.openxmlformats.org/officeDocument/2006/relationships/slideLayout" Target="../slideLayouts/slideLayout182.xml"/><Relationship Id="rId47" Type="http://schemas.openxmlformats.org/officeDocument/2006/relationships/slideLayout" Target="../slideLayouts/slideLayout187.xml"/><Relationship Id="rId50" Type="http://schemas.openxmlformats.org/officeDocument/2006/relationships/oleObject" Target="../embeddings/oleObject140.bin"/><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46" Type="http://schemas.openxmlformats.org/officeDocument/2006/relationships/slideLayout" Target="../slideLayouts/slideLayout186.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41" Type="http://schemas.openxmlformats.org/officeDocument/2006/relationships/slideLayout" Target="../slideLayouts/slideLayout181.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45" Type="http://schemas.openxmlformats.org/officeDocument/2006/relationships/slideLayout" Target="../slideLayouts/slideLayout185.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49" Type="http://schemas.openxmlformats.org/officeDocument/2006/relationships/tags" Target="../tags/tag141.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4" Type="http://schemas.openxmlformats.org/officeDocument/2006/relationships/slideLayout" Target="../slideLayouts/slideLayout184.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43" Type="http://schemas.openxmlformats.org/officeDocument/2006/relationships/slideLayout" Target="../slideLayouts/slideLayout183.xml"/><Relationship Id="rId48" Type="http://schemas.openxmlformats.org/officeDocument/2006/relationships/theme" Target="../theme/theme6.xml"/><Relationship Id="rId8" Type="http://schemas.openxmlformats.org/officeDocument/2006/relationships/slideLayout" Target="../slideLayouts/slideLayout148.xml"/><Relationship Id="rId51"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slideLayout" Target="../slideLayouts/slideLayout213.xml"/><Relationship Id="rId39" Type="http://schemas.openxmlformats.org/officeDocument/2006/relationships/slideLayout" Target="../slideLayouts/slideLayout226.xml"/><Relationship Id="rId3" Type="http://schemas.openxmlformats.org/officeDocument/2006/relationships/slideLayout" Target="../slideLayouts/slideLayout190.xml"/><Relationship Id="rId21" Type="http://schemas.openxmlformats.org/officeDocument/2006/relationships/slideLayout" Target="../slideLayouts/slideLayout208.xml"/><Relationship Id="rId34" Type="http://schemas.openxmlformats.org/officeDocument/2006/relationships/slideLayout" Target="../slideLayouts/slideLayout221.xml"/><Relationship Id="rId42" Type="http://schemas.openxmlformats.org/officeDocument/2006/relationships/slideLayout" Target="../slideLayouts/slideLayout229.xml"/><Relationship Id="rId47" Type="http://schemas.openxmlformats.org/officeDocument/2006/relationships/image" Target="../media/image2.png"/><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image" Target="../media/image1.emf"/><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29" Type="http://schemas.openxmlformats.org/officeDocument/2006/relationships/slideLayout" Target="../slideLayouts/slideLayout216.xml"/><Relationship Id="rId41" Type="http://schemas.openxmlformats.org/officeDocument/2006/relationships/slideLayout" Target="../slideLayouts/slideLayout22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24" Type="http://schemas.openxmlformats.org/officeDocument/2006/relationships/slideLayout" Target="../slideLayouts/slideLayout211.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40" Type="http://schemas.openxmlformats.org/officeDocument/2006/relationships/slideLayout" Target="../slideLayouts/slideLayout227.xml"/><Relationship Id="rId45" Type="http://schemas.openxmlformats.org/officeDocument/2006/relationships/oleObject" Target="../embeddings/oleObject187.bin"/><Relationship Id="rId5" Type="http://schemas.openxmlformats.org/officeDocument/2006/relationships/slideLayout" Target="../slideLayouts/slideLayout192.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31" Type="http://schemas.openxmlformats.org/officeDocument/2006/relationships/slideLayout" Target="../slideLayouts/slideLayout218.xml"/><Relationship Id="rId44" Type="http://schemas.openxmlformats.org/officeDocument/2006/relationships/tags" Target="../tags/tag188.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43"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tags" Target="../tags/tag230.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8.xml"/><Relationship Id="rId2" Type="http://schemas.openxmlformats.org/officeDocument/2006/relationships/slideLayout" Target="../slideLayouts/slideLayout231.xml"/><Relationship Id="rId16" Type="http://schemas.openxmlformats.org/officeDocument/2006/relationships/image" Target="../media/image52.png"/><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image" Target="../media/image73.emf"/><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oleObject" Target="../embeddings/oleObject22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5"/>
            </p:custDataLst>
            <p:extLst>
              <p:ext uri="{D42A27DB-BD31-4B8C-83A1-F6EECF244321}">
                <p14:modId xmlns:p14="http://schemas.microsoft.com/office/powerpoint/2010/main" val="2636706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6" imgW="7772400" imgH="10058400" progId="TCLayout.ActiveDocument.1">
                  <p:embed/>
                </p:oleObj>
              </mc:Choice>
              <mc:Fallback>
                <p:oleObj name="think-cell Slide" r:id="rId46"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5B08D3E1-FF88-7A47-B348-F895F9217BAE}"/>
              </a:ext>
            </a:extLst>
          </p:cNvPr>
          <p:cNvPicPr>
            <a:picLocks noChangeAspect="1"/>
          </p:cNvPicPr>
          <p:nvPr userDrawn="1"/>
        </p:nvPicPr>
        <p:blipFill>
          <a:blip r:embed="rId48"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34603684"/>
      </p:ext>
    </p:extLst>
  </p:cSld>
  <p:clrMap bg1="lt1" tx1="dk1" bg2="lt2" tx2="dk2" accent1="accent1" accent2="accent2" accent3="accent3" accent4="accent4" accent5="accent5" accent6="accent6" hlink="hlink" folHlink="folHlink"/>
  <p:sldLayoutIdLst>
    <p:sldLayoutId id="2147484178" r:id="rId1"/>
    <p:sldLayoutId id="2147484034" r:id="rId2"/>
    <p:sldLayoutId id="2147484092" r:id="rId3"/>
    <p:sldLayoutId id="2147484084" r:id="rId4"/>
    <p:sldLayoutId id="2147484037" r:id="rId5"/>
    <p:sldLayoutId id="2147484039" r:id="rId6"/>
    <p:sldLayoutId id="2147484041" r:id="rId7"/>
    <p:sldLayoutId id="2147484042" r:id="rId8"/>
    <p:sldLayoutId id="2147484044" r:id="rId9"/>
    <p:sldLayoutId id="2147484046"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2" r:id="rId23"/>
    <p:sldLayoutId id="2147484063"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35" r:id="rId42"/>
    <p:sldLayoutId id="2147484036" r:id="rId43"/>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1"/>
            </p:custDataLst>
            <p:extLst>
              <p:ext uri="{D42A27DB-BD31-4B8C-83A1-F6EECF244321}">
                <p14:modId xmlns:p14="http://schemas.microsoft.com/office/powerpoint/2010/main" val="193805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7772400" imgH="10058400" progId="TCLayout.ActiveDocument.1">
                  <p:embed/>
                </p:oleObj>
              </mc:Choice>
              <mc:Fallback>
                <p:oleObj name="think-cell Slide" r:id="rId22"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C390A8E2-54FC-CD43-86FA-BD3251315581}"/>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
        <p:nvSpPr>
          <p:cNvPr id="9" name="Rectangle 8">
            <a:extLst>
              <a:ext uri="{FF2B5EF4-FFF2-40B4-BE49-F238E27FC236}">
                <a16:creationId xmlns:a16="http://schemas.microsoft.com/office/drawing/2014/main" id="{2E0F6B71-0EF4-B648-A57C-EBFD9FC00657}"/>
              </a:ext>
            </a:extLst>
          </p:cNvPr>
          <p:cNvSpPr/>
          <p:nvPr userDrawn="1"/>
        </p:nvSpPr>
        <p:spPr>
          <a:xfrm>
            <a:off x="0" y="7518400"/>
            <a:ext cx="1828800" cy="7112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4091" r:id="rId1"/>
    <p:sldLayoutId id="2147484085" r:id="rId2"/>
    <p:sldLayoutId id="2147484094" r:id="rId3"/>
    <p:sldLayoutId id="2147484095" r:id="rId4"/>
    <p:sldLayoutId id="2147484096" r:id="rId5"/>
    <p:sldLayoutId id="2147484097" r:id="rId6"/>
    <p:sldLayoutId id="2147484098" r:id="rId7"/>
    <p:sldLayoutId id="2147483786" r:id="rId8"/>
    <p:sldLayoutId id="2147483788" r:id="rId9"/>
    <p:sldLayoutId id="2147483790" r:id="rId10"/>
    <p:sldLayoutId id="2147483791" r:id="rId11"/>
    <p:sldLayoutId id="2147483792" r:id="rId12"/>
    <p:sldLayoutId id="2147483960" r:id="rId13"/>
    <p:sldLayoutId id="2147483794" r:id="rId14"/>
    <p:sldLayoutId id="2147483795" r:id="rId15"/>
    <p:sldLayoutId id="2147483796" r:id="rId16"/>
    <p:sldLayoutId id="2147483728" r:id="rId17"/>
    <p:sldLayoutId id="2147483797" r:id="rId18"/>
    <p:sldLayoutId id="2147483800" r:id="rId19"/>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7" imgW="7772400" imgH="10058400" progId="TCLayout.ActiveDocument.1">
                  <p:embed/>
                </p:oleObj>
              </mc:Choice>
              <mc:Fallback>
                <p:oleObj name="think-cell Slide" r:id="rId47"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674245224"/>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 id="2147484240" r:id="rId15"/>
    <p:sldLayoutId id="2147484241" r:id="rId16"/>
    <p:sldLayoutId id="2147484242" r:id="rId17"/>
    <p:sldLayoutId id="2147484243" r:id="rId18"/>
    <p:sldLayoutId id="2147484244" r:id="rId19"/>
    <p:sldLayoutId id="2147484245" r:id="rId20"/>
    <p:sldLayoutId id="2147484246" r:id="rId21"/>
    <p:sldLayoutId id="2147484247" r:id="rId22"/>
    <p:sldLayoutId id="2147484248" r:id="rId23"/>
    <p:sldLayoutId id="2147484249" r:id="rId24"/>
    <p:sldLayoutId id="2147484250" r:id="rId25"/>
    <p:sldLayoutId id="2147484251" r:id="rId26"/>
    <p:sldLayoutId id="2147484252" r:id="rId27"/>
    <p:sldLayoutId id="2147484253" r:id="rId28"/>
    <p:sldLayoutId id="2147484254" r:id="rId29"/>
    <p:sldLayoutId id="2147484255" r:id="rId30"/>
    <p:sldLayoutId id="2147484256" r:id="rId31"/>
    <p:sldLayoutId id="2147484257" r:id="rId32"/>
    <p:sldLayoutId id="2147484258" r:id="rId33"/>
    <p:sldLayoutId id="2147484259" r:id="rId34"/>
    <p:sldLayoutId id="2147484260" r:id="rId35"/>
    <p:sldLayoutId id="2147484261" r:id="rId36"/>
    <p:sldLayoutId id="2147484262" r:id="rId37"/>
    <p:sldLayoutId id="2147484263" r:id="rId38"/>
    <p:sldLayoutId id="2147484264" r:id="rId39"/>
    <p:sldLayoutId id="2147484265" r:id="rId40"/>
    <p:sldLayoutId id="2147484266" r:id="rId41"/>
    <p:sldLayoutId id="2147484267" r:id="rId42"/>
    <p:sldLayoutId id="2147484268" r:id="rId43"/>
    <p:sldLayoutId id="2147484269" r:id="rId44"/>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extLst>
              <p:ext uri="{D42A27DB-BD31-4B8C-83A1-F6EECF244321}">
                <p14:modId xmlns:p14="http://schemas.microsoft.com/office/powerpoint/2010/main" val="2783734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EEAB5CE5-57B3-E44E-A0C1-A13CA8E3ADEB}"/>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4089" r:id="rId1"/>
    <p:sldLayoutId id="2147484093" r:id="rId2"/>
    <p:sldLayoutId id="2147484090" r:id="rId3"/>
    <p:sldLayoutId id="2147484088" r:id="rId4"/>
    <p:sldLayoutId id="2147483944" r:id="rId5"/>
    <p:sldLayoutId id="2147483945" r:id="rId6"/>
    <p:sldLayoutId id="2147483946" r:id="rId7"/>
    <p:sldLayoutId id="2147483947" r:id="rId8"/>
    <p:sldLayoutId id="2147483949" r:id="rId9"/>
    <p:sldLayoutId id="2147484086" r:id="rId10"/>
    <p:sldLayoutId id="214748408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39E9020-1543-AE4C-9C17-F51885C8FCD1}"/>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0323296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0" imgW="7772400" imgH="10058400" progId="TCLayout.ActiveDocument.1">
                  <p:embed/>
                </p:oleObj>
              </mc:Choice>
              <mc:Fallback>
                <p:oleObj name="think-cell Slide" r:id="rId50"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51"/>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218003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81" r:id="rId21"/>
    <p:sldLayoutId id="2147484144" r:id="rId22"/>
    <p:sldLayoutId id="2147484145" r:id="rId23"/>
    <p:sldLayoutId id="2147484179"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271" r:id="rId45"/>
    <p:sldLayoutId id="2147484272" r:id="rId46"/>
    <p:sldLayoutId id="2147484273" r:id="rId47"/>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5" imgW="7772400" imgH="10058400" progId="TCLayout.ActiveDocument.1">
                  <p:embed/>
                </p:oleObj>
              </mc:Choice>
              <mc:Fallback>
                <p:oleObj name="think-cell Slide" r:id="rId45"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13E03D78-9335-C142-AD85-23FFA04FA4F1}"/>
              </a:ext>
            </a:extLst>
          </p:cNvPr>
          <p:cNvPicPr>
            <a:picLocks noChangeAspect="1"/>
          </p:cNvPicPr>
          <p:nvPr userDrawn="1"/>
        </p:nvPicPr>
        <p:blipFill>
          <a:blip r:embed="rId4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3261515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3A77FE12-A329-4545-8EA9-3795EF99BAA6}"/>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1462856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png"/></Relationships>
</file>

<file path=ppt/slides/_rels/slide1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10.xml"/><Relationship Id="rId7" Type="http://schemas.openxmlformats.org/officeDocument/2006/relationships/image" Target="../media/image96.svg"/><Relationship Id="rId2" Type="http://schemas.openxmlformats.org/officeDocument/2006/relationships/slideLayout" Target="../slideLayouts/slideLayout150.xml"/><Relationship Id="rId1" Type="http://schemas.openxmlformats.org/officeDocument/2006/relationships/tags" Target="../tags/tag246.xml"/><Relationship Id="rId6" Type="http://schemas.openxmlformats.org/officeDocument/2006/relationships/image" Target="../media/image95.png"/><Relationship Id="rId5" Type="http://schemas.openxmlformats.org/officeDocument/2006/relationships/image" Target="../media/image107.emf"/><Relationship Id="rId4" Type="http://schemas.openxmlformats.org/officeDocument/2006/relationships/oleObject" Target="../embeddings/oleObject244.bin"/><Relationship Id="rId9" Type="http://schemas.openxmlformats.org/officeDocument/2006/relationships/image" Target="../media/image92.svg"/></Relationships>
</file>

<file path=ppt/slides/_rels/slide11.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11.xml"/><Relationship Id="rId7" Type="http://schemas.openxmlformats.org/officeDocument/2006/relationships/image" Target="../media/image96.svg"/><Relationship Id="rId2" Type="http://schemas.openxmlformats.org/officeDocument/2006/relationships/slideLayout" Target="../slideLayouts/slideLayout150.xml"/><Relationship Id="rId1" Type="http://schemas.openxmlformats.org/officeDocument/2006/relationships/tags" Target="../tags/tag247.xml"/><Relationship Id="rId6" Type="http://schemas.openxmlformats.org/officeDocument/2006/relationships/image" Target="../media/image95.png"/><Relationship Id="rId5" Type="http://schemas.openxmlformats.org/officeDocument/2006/relationships/image" Target="../media/image107.emf"/><Relationship Id="rId4" Type="http://schemas.openxmlformats.org/officeDocument/2006/relationships/oleObject" Target="../embeddings/oleObject244.bin"/><Relationship Id="rId9" Type="http://schemas.openxmlformats.org/officeDocument/2006/relationships/image" Target="../media/image92.svg"/></Relationships>
</file>

<file path=ppt/slides/_rels/slide1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12.xml"/><Relationship Id="rId7" Type="http://schemas.openxmlformats.org/officeDocument/2006/relationships/image" Target="../media/image96.svg"/><Relationship Id="rId2" Type="http://schemas.openxmlformats.org/officeDocument/2006/relationships/slideLayout" Target="../slideLayouts/slideLayout146.xml"/><Relationship Id="rId1" Type="http://schemas.openxmlformats.org/officeDocument/2006/relationships/tags" Target="../tags/tag248.xml"/><Relationship Id="rId6" Type="http://schemas.openxmlformats.org/officeDocument/2006/relationships/image" Target="../media/image95.png"/><Relationship Id="rId11" Type="http://schemas.openxmlformats.org/officeDocument/2006/relationships/image" Target="../media/image109.png"/><Relationship Id="rId5" Type="http://schemas.openxmlformats.org/officeDocument/2006/relationships/image" Target="../media/image97.emf"/><Relationship Id="rId10" Type="http://schemas.openxmlformats.org/officeDocument/2006/relationships/image" Target="../media/image108.png"/><Relationship Id="rId4" Type="http://schemas.openxmlformats.org/officeDocument/2006/relationships/oleObject" Target="../embeddings/oleObject240.bin"/><Relationship Id="rId9" Type="http://schemas.openxmlformats.org/officeDocument/2006/relationships/image" Target="../media/image92.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6.svg"/><Relationship Id="rId2" Type="http://schemas.openxmlformats.org/officeDocument/2006/relationships/slideLayout" Target="../slideLayouts/slideLayout150.xml"/><Relationship Id="rId1" Type="http://schemas.openxmlformats.org/officeDocument/2006/relationships/tags" Target="../tags/tag249.xml"/><Relationship Id="rId6" Type="http://schemas.openxmlformats.org/officeDocument/2006/relationships/image" Target="../media/image95.png"/><Relationship Id="rId5" Type="http://schemas.openxmlformats.org/officeDocument/2006/relationships/image" Target="../media/image110.emf"/><Relationship Id="rId4" Type="http://schemas.openxmlformats.org/officeDocument/2006/relationships/oleObject" Target="../embeddings/oleObject245.bin"/></Relationships>
</file>

<file path=ppt/slides/_rels/slide14.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notesSlide" Target="../notesSlides/notesSlide14.xml"/><Relationship Id="rId7" Type="http://schemas.openxmlformats.org/officeDocument/2006/relationships/image" Target="../media/image90.svg"/><Relationship Id="rId2" Type="http://schemas.openxmlformats.org/officeDocument/2006/relationships/slideLayout" Target="../slideLayouts/slideLayout116.xml"/><Relationship Id="rId1" Type="http://schemas.openxmlformats.org/officeDocument/2006/relationships/tags" Target="../tags/tag250.xml"/><Relationship Id="rId6" Type="http://schemas.openxmlformats.org/officeDocument/2006/relationships/image" Target="../media/image89.png"/><Relationship Id="rId5" Type="http://schemas.openxmlformats.org/officeDocument/2006/relationships/image" Target="../media/image111.emf"/><Relationship Id="rId10" Type="http://schemas.openxmlformats.org/officeDocument/2006/relationships/image" Target="../media/image52.png"/><Relationship Id="rId4" Type="http://schemas.openxmlformats.org/officeDocument/2006/relationships/oleObject" Target="../embeddings/oleObject246.bin"/><Relationship Id="rId9" Type="http://schemas.openxmlformats.org/officeDocument/2006/relationships/image" Target="../media/image113.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90.svg"/><Relationship Id="rId2" Type="http://schemas.openxmlformats.org/officeDocument/2006/relationships/slideLayout" Target="../slideLayouts/slideLayout185.xml"/><Relationship Id="rId1" Type="http://schemas.openxmlformats.org/officeDocument/2006/relationships/tags" Target="../tags/tag251.xml"/><Relationship Id="rId6" Type="http://schemas.openxmlformats.org/officeDocument/2006/relationships/image" Target="../media/image89.png"/><Relationship Id="rId5" Type="http://schemas.openxmlformats.org/officeDocument/2006/relationships/image" Target="NULL"/><Relationship Id="rId4" Type="http://schemas.openxmlformats.org/officeDocument/2006/relationships/oleObject" Target="../embeddings/oleObject24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6.xml"/><Relationship Id="rId1" Type="http://schemas.openxmlformats.org/officeDocument/2006/relationships/tags" Target="../tags/tag252.xml"/><Relationship Id="rId5" Type="http://schemas.openxmlformats.org/officeDocument/2006/relationships/image" Target="NULL"/><Relationship Id="rId4" Type="http://schemas.openxmlformats.org/officeDocument/2006/relationships/oleObject" Target="../embeddings/oleObject248.bin"/></Relationships>
</file>

<file path=ppt/slides/_rels/slide2.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2.xml"/><Relationship Id="rId1" Type="http://schemas.openxmlformats.org/officeDocument/2006/relationships/slideLayout" Target="../slideLayouts/slideLayout150.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3.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3.xml"/><Relationship Id="rId7" Type="http://schemas.openxmlformats.org/officeDocument/2006/relationships/image" Target="../media/image96.svg"/><Relationship Id="rId2" Type="http://schemas.openxmlformats.org/officeDocument/2006/relationships/slideLayout" Target="../slideLayouts/slideLayout146.xml"/><Relationship Id="rId1" Type="http://schemas.openxmlformats.org/officeDocument/2006/relationships/tags" Target="../tags/tag241.xml"/><Relationship Id="rId6" Type="http://schemas.openxmlformats.org/officeDocument/2006/relationships/image" Target="../media/image95.png"/><Relationship Id="rId5" Type="http://schemas.openxmlformats.org/officeDocument/2006/relationships/image" Target="../media/image97.emf"/><Relationship Id="rId10" Type="http://schemas.openxmlformats.org/officeDocument/2006/relationships/slide" Target="slide3.xml"/><Relationship Id="rId4" Type="http://schemas.openxmlformats.org/officeDocument/2006/relationships/oleObject" Target="../embeddings/oleObject240.bin"/><Relationship Id="rId9" Type="http://schemas.openxmlformats.org/officeDocument/2006/relationships/image" Target="../media/image92.svg"/></Relationships>
</file>

<file path=ppt/slides/_rels/slide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4.xml"/><Relationship Id="rId7" Type="http://schemas.openxmlformats.org/officeDocument/2006/relationships/image" Target="../media/image100.png"/><Relationship Id="rId2" Type="http://schemas.openxmlformats.org/officeDocument/2006/relationships/slideLayout" Target="../slideLayouts/slideLayout168.xml"/><Relationship Id="rId1" Type="http://schemas.openxmlformats.org/officeDocument/2006/relationships/tags" Target="../tags/tag242.xml"/><Relationship Id="rId6" Type="http://schemas.openxmlformats.org/officeDocument/2006/relationships/image" Target="../media/image99.emf"/><Relationship Id="rId11" Type="http://schemas.openxmlformats.org/officeDocument/2006/relationships/image" Target="../media/image90.svg"/><Relationship Id="rId5" Type="http://schemas.openxmlformats.org/officeDocument/2006/relationships/oleObject" Target="../embeddings/oleObject241.bin"/><Relationship Id="rId10" Type="http://schemas.openxmlformats.org/officeDocument/2006/relationships/image" Target="../media/image89.png"/><Relationship Id="rId4" Type="http://schemas.openxmlformats.org/officeDocument/2006/relationships/image" Target="../media/image98.jpg"/><Relationship Id="rId9" Type="http://schemas.openxmlformats.org/officeDocument/2006/relationships/image" Target="../media/image92.svg"/></Relationships>
</file>

<file path=ppt/slides/_rels/slide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notesSlide" Target="../notesSlides/notesSlide5.xml"/><Relationship Id="rId7" Type="http://schemas.openxmlformats.org/officeDocument/2006/relationships/image" Target="../media/image92.svg"/><Relationship Id="rId2" Type="http://schemas.openxmlformats.org/officeDocument/2006/relationships/slideLayout" Target="../slideLayouts/slideLayout154.xml"/><Relationship Id="rId1" Type="http://schemas.openxmlformats.org/officeDocument/2006/relationships/tags" Target="../tags/tag243.xml"/><Relationship Id="rId6" Type="http://schemas.openxmlformats.org/officeDocument/2006/relationships/image" Target="../media/image91.png"/><Relationship Id="rId5" Type="http://schemas.openxmlformats.org/officeDocument/2006/relationships/image" Target="../media/image101.emf"/><Relationship Id="rId4" Type="http://schemas.openxmlformats.org/officeDocument/2006/relationships/oleObject" Target="../embeddings/oleObject242.bin"/><Relationship Id="rId9" Type="http://schemas.openxmlformats.org/officeDocument/2006/relationships/image" Target="../media/image96.svg"/></Relationships>
</file>

<file path=ppt/slides/_rels/slide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6.xml"/><Relationship Id="rId7" Type="http://schemas.openxmlformats.org/officeDocument/2006/relationships/image" Target="../media/image100.png"/><Relationship Id="rId2" Type="http://schemas.openxmlformats.org/officeDocument/2006/relationships/slideLayout" Target="../slideLayouts/slideLayout168.xml"/><Relationship Id="rId1" Type="http://schemas.openxmlformats.org/officeDocument/2006/relationships/tags" Target="../tags/tag244.xml"/><Relationship Id="rId6" Type="http://schemas.openxmlformats.org/officeDocument/2006/relationships/image" Target="../media/image99.emf"/><Relationship Id="rId11" Type="http://schemas.openxmlformats.org/officeDocument/2006/relationships/image" Target="../media/image90.svg"/><Relationship Id="rId5" Type="http://schemas.openxmlformats.org/officeDocument/2006/relationships/oleObject" Target="../embeddings/oleObject241.bin"/><Relationship Id="rId10" Type="http://schemas.openxmlformats.org/officeDocument/2006/relationships/image" Target="../media/image89.png"/><Relationship Id="rId4" Type="http://schemas.openxmlformats.org/officeDocument/2006/relationships/image" Target="../media/image102.jpg"/><Relationship Id="rId9" Type="http://schemas.openxmlformats.org/officeDocument/2006/relationships/image" Target="../media/image92.svg"/></Relationships>
</file>

<file path=ppt/slides/_rels/slide7.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96.svg"/><Relationship Id="rId2" Type="http://schemas.openxmlformats.org/officeDocument/2006/relationships/notesSlide" Target="../notesSlides/notesSlide7.xml"/><Relationship Id="rId1" Type="http://schemas.openxmlformats.org/officeDocument/2006/relationships/slideLayout" Target="../slideLayouts/slideLayout150.xml"/><Relationship Id="rId6" Type="http://schemas.openxmlformats.org/officeDocument/2006/relationships/image" Target="../media/image95.png"/><Relationship Id="rId5" Type="http://schemas.openxmlformats.org/officeDocument/2006/relationships/image" Target="../media/image92.svg"/><Relationship Id="rId4" Type="http://schemas.openxmlformats.org/officeDocument/2006/relationships/image" Target="../media/image91.png"/></Relationships>
</file>

<file path=ppt/slides/_rels/slide8.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150.xml"/><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92.svg"/></Relationships>
</file>

<file path=ppt/slides/_rels/slide9.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notesSlide" Target="../notesSlides/notesSlide9.xml"/><Relationship Id="rId7" Type="http://schemas.openxmlformats.org/officeDocument/2006/relationships/image" Target="../media/image89.png"/><Relationship Id="rId2" Type="http://schemas.openxmlformats.org/officeDocument/2006/relationships/slideLayout" Target="../slideLayouts/slideLayout187.xml"/><Relationship Id="rId1" Type="http://schemas.openxmlformats.org/officeDocument/2006/relationships/tags" Target="../tags/tag245.xml"/><Relationship Id="rId6" Type="http://schemas.openxmlformats.org/officeDocument/2006/relationships/image" Target="../media/image52.png"/><Relationship Id="rId5" Type="http://schemas.openxmlformats.org/officeDocument/2006/relationships/image" Target="../media/image104.emf"/><Relationship Id="rId10" Type="http://schemas.openxmlformats.org/officeDocument/2006/relationships/image" Target="../media/image106.svg"/><Relationship Id="rId4" Type="http://schemas.openxmlformats.org/officeDocument/2006/relationships/oleObject" Target="../embeddings/oleObject243.bin"/><Relationship Id="rId9" Type="http://schemas.openxmlformats.org/officeDocument/2006/relationships/image" Target="../media/image10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555534E-5423-950C-3B43-AC056BF3A67D}"/>
              </a:ext>
            </a:extLst>
          </p:cNvPr>
          <p:cNvPicPr>
            <a:picLocks noChangeAspect="1"/>
          </p:cNvPicPr>
          <p:nvPr/>
        </p:nvPicPr>
        <p:blipFill>
          <a:blip r:embed="rId3"/>
          <a:stretch>
            <a:fillRect/>
          </a:stretch>
        </p:blipFill>
        <p:spPr>
          <a:xfrm>
            <a:off x="1939" y="0"/>
            <a:ext cx="14626521" cy="8229600"/>
          </a:xfrm>
          <a:prstGeom prst="rect">
            <a:avLst/>
          </a:prstGeom>
        </p:spPr>
      </p:pic>
      <p:pic>
        <p:nvPicPr>
          <p:cNvPr id="31" name="Picture 30">
            <a:extLst>
              <a:ext uri="{FF2B5EF4-FFF2-40B4-BE49-F238E27FC236}">
                <a16:creationId xmlns:a16="http://schemas.microsoft.com/office/drawing/2014/main" id="{25211DC5-5B30-CBA7-24BA-97E54F7FCC8F}"/>
              </a:ext>
            </a:extLst>
          </p:cNvPr>
          <p:cNvPicPr>
            <a:picLocks noChangeAspect="1"/>
          </p:cNvPicPr>
          <p:nvPr/>
        </p:nvPicPr>
        <p:blipFill>
          <a:blip r:embed="rId4"/>
          <a:stretch>
            <a:fillRect/>
          </a:stretch>
        </p:blipFill>
        <p:spPr>
          <a:xfrm>
            <a:off x="5198347" y="477081"/>
            <a:ext cx="1910478" cy="1109139"/>
          </a:xfrm>
          <a:prstGeom prst="rect">
            <a:avLst/>
          </a:prstGeom>
        </p:spPr>
      </p:pic>
      <p:cxnSp>
        <p:nvCxnSpPr>
          <p:cNvPr id="32" name="Straight Connector 31">
            <a:extLst>
              <a:ext uri="{FF2B5EF4-FFF2-40B4-BE49-F238E27FC236}">
                <a16:creationId xmlns:a16="http://schemas.microsoft.com/office/drawing/2014/main" id="{5E973786-0CF6-0E6E-3A13-83E8422598E3}"/>
              </a:ext>
            </a:extLst>
          </p:cNvPr>
          <p:cNvCxnSpPr>
            <a:cxnSpLocks/>
          </p:cNvCxnSpPr>
          <p:nvPr/>
        </p:nvCxnSpPr>
        <p:spPr>
          <a:xfrm>
            <a:off x="7315970" y="496257"/>
            <a:ext cx="0" cy="1079819"/>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pic>
        <p:nvPicPr>
          <p:cNvPr id="33" name="Graphic 32">
            <a:extLst>
              <a:ext uri="{FF2B5EF4-FFF2-40B4-BE49-F238E27FC236}">
                <a16:creationId xmlns:a16="http://schemas.microsoft.com/office/drawing/2014/main" id="{B368BCA4-41CD-840C-46F2-F1842BA61F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92509" y="395422"/>
            <a:ext cx="1757196" cy="1171464"/>
          </a:xfrm>
          <a:prstGeom prst="rect">
            <a:avLst/>
          </a:prstGeom>
        </p:spPr>
      </p:pic>
      <p:sp>
        <p:nvSpPr>
          <p:cNvPr id="36" name="Text Placeholder 2">
            <a:extLst>
              <a:ext uri="{FF2B5EF4-FFF2-40B4-BE49-F238E27FC236}">
                <a16:creationId xmlns:a16="http://schemas.microsoft.com/office/drawing/2014/main" id="{7135FED8-6FB7-3862-39A7-91D32923AFAF}"/>
              </a:ext>
            </a:extLst>
          </p:cNvPr>
          <p:cNvSpPr txBox="1">
            <a:spLocks/>
          </p:cNvSpPr>
          <p:nvPr/>
        </p:nvSpPr>
        <p:spPr>
          <a:xfrm>
            <a:off x="4125822" y="6798678"/>
            <a:ext cx="6378756" cy="28519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800" b="1" dirty="0">
                <a:solidFill>
                  <a:schemeClr val="bg2"/>
                </a:solidFill>
                <a:latin typeface="Segoe UI" panose="020B0502040204020203" pitchFamily="34" charset="0"/>
                <a:sym typeface="Segoe UI" panose="020B0502040204020203" pitchFamily="34" charset="0"/>
              </a:rPr>
              <a:t>Speaker/team/other</a:t>
            </a:r>
          </a:p>
        </p:txBody>
      </p:sp>
      <p:sp>
        <p:nvSpPr>
          <p:cNvPr id="37" name="Text Placeholder 3">
            <a:extLst>
              <a:ext uri="{FF2B5EF4-FFF2-40B4-BE49-F238E27FC236}">
                <a16:creationId xmlns:a16="http://schemas.microsoft.com/office/drawing/2014/main" id="{3BB35F76-8F79-DBE9-AAA9-25696D731D41}"/>
              </a:ext>
            </a:extLst>
          </p:cNvPr>
          <p:cNvSpPr txBox="1">
            <a:spLocks/>
          </p:cNvSpPr>
          <p:nvPr/>
        </p:nvSpPr>
        <p:spPr>
          <a:xfrm>
            <a:off x="5515180" y="7083876"/>
            <a:ext cx="3600037" cy="28519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800" dirty="0">
                <a:solidFill>
                  <a:schemeClr val="bg2"/>
                </a:solidFill>
                <a:latin typeface="Segoe UI" panose="020B0502040204020203" pitchFamily="34" charset="0"/>
                <a:sym typeface="Segoe UI" panose="020B0502040204020203" pitchFamily="34" charset="0"/>
              </a:rPr>
              <a:t>Month 00, 2022</a:t>
            </a:r>
          </a:p>
        </p:txBody>
      </p:sp>
      <p:sp>
        <p:nvSpPr>
          <p:cNvPr id="2" name="Text Placeholder 2">
            <a:extLst>
              <a:ext uri="{FF2B5EF4-FFF2-40B4-BE49-F238E27FC236}">
                <a16:creationId xmlns:a16="http://schemas.microsoft.com/office/drawing/2014/main" id="{B6F41699-EF72-8AEF-779F-30B41866E3FC}"/>
              </a:ext>
            </a:extLst>
          </p:cNvPr>
          <p:cNvSpPr txBox="1">
            <a:spLocks/>
          </p:cNvSpPr>
          <p:nvPr/>
        </p:nvSpPr>
        <p:spPr>
          <a:xfrm>
            <a:off x="7584689" y="4586673"/>
            <a:ext cx="4402666" cy="1590341"/>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5000"/>
              </a:lnSpc>
              <a:spcBef>
                <a:spcPts val="0"/>
              </a:spcBef>
            </a:pPr>
            <a:r>
              <a:rPr lang="en-US" sz="4700" dirty="0">
                <a:solidFill>
                  <a:srgbClr val="FFFFFF"/>
                </a:solidFill>
              </a:rPr>
              <a:t>Using credit</a:t>
            </a:r>
          </a:p>
        </p:txBody>
      </p:sp>
      <p:sp>
        <p:nvSpPr>
          <p:cNvPr id="3" name="Text Placeholder 3">
            <a:extLst>
              <a:ext uri="{FF2B5EF4-FFF2-40B4-BE49-F238E27FC236}">
                <a16:creationId xmlns:a16="http://schemas.microsoft.com/office/drawing/2014/main" id="{AB05B0DD-0ABF-1CFF-802E-CAA3857A736D}"/>
              </a:ext>
            </a:extLst>
          </p:cNvPr>
          <p:cNvSpPr txBox="1">
            <a:spLocks/>
          </p:cNvSpPr>
          <p:nvPr/>
        </p:nvSpPr>
        <p:spPr>
          <a:xfrm>
            <a:off x="9000562" y="4620539"/>
            <a:ext cx="1570921" cy="376845"/>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b="1" dirty="0">
                <a:solidFill>
                  <a:srgbClr val="FFFFFF"/>
                </a:solidFill>
                <a:latin typeface="Segoe UI Semibold" panose="020B0502040204020203" pitchFamily="34" charset="0"/>
                <a:cs typeface="Segoe UI Semibold" panose="020B0502040204020203" pitchFamily="34" charset="0"/>
              </a:rPr>
              <a:t>Lesson 5</a:t>
            </a:r>
          </a:p>
        </p:txBody>
      </p:sp>
    </p:spTree>
    <p:extLst>
      <p:ext uri="{BB962C8B-B14F-4D97-AF65-F5344CB8AC3E}">
        <p14:creationId xmlns:p14="http://schemas.microsoft.com/office/powerpoint/2010/main" val="178732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4FBD6C-707F-E74D-8339-DA1AD158295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D4FBD6C-707F-E74D-8339-DA1AD158295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10</a:t>
            </a:fld>
            <a:endParaRPr lang="en-US" dirty="0">
              <a:latin typeface="Segoe UI" panose="020B0502040204020203" pitchFamily="34" charset="0"/>
              <a:sym typeface="Segoe UI" panose="020B0502040204020203" pitchFamily="34" charset="0"/>
            </a:endParaRP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5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2107C4D-B8D0-AE4F-BC4D-4DE1D31D6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graphicFrame>
        <p:nvGraphicFramePr>
          <p:cNvPr id="3" name="Table Placeholder 4">
            <a:extLst>
              <a:ext uri="{FF2B5EF4-FFF2-40B4-BE49-F238E27FC236}">
                <a16:creationId xmlns:a16="http://schemas.microsoft.com/office/drawing/2014/main" id="{1BD25785-DD8C-FD63-0A95-7C973AF7F60C}"/>
              </a:ext>
            </a:extLst>
          </p:cNvPr>
          <p:cNvGraphicFramePr>
            <a:graphicFrameLocks/>
          </p:cNvGraphicFramePr>
          <p:nvPr>
            <p:extLst>
              <p:ext uri="{D42A27DB-BD31-4B8C-83A1-F6EECF244321}">
                <p14:modId xmlns:p14="http://schemas.microsoft.com/office/powerpoint/2010/main" val="4286698777"/>
              </p:ext>
            </p:extLst>
          </p:nvPr>
        </p:nvGraphicFramePr>
        <p:xfrm>
          <a:off x="458324" y="1533797"/>
          <a:ext cx="10971676" cy="2538786"/>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10115006">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True/False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1.</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disadvantage of using credit is impulse buying.</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2.</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Capital refers to a person’s assets.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3.</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steady employment record helps a person’s credit history.</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483117637"/>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4.</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Installment credit usually allows a person to make additional purchases on an account.</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638397228"/>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5.</a:t>
                      </a:r>
                    </a:p>
                  </a:txBody>
                  <a:tcPr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Using the 20–10 rule, a person making $40,000 a year after taxes should have no </a:t>
                      </a:r>
                    </a:p>
                  </a:txBody>
                  <a:tcPr marL="182880"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123252"/>
                  </a:ext>
                </a:extLst>
              </a:tr>
              <a:tr h="239441">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more than $8,000 of outstanding debt.</a:t>
                      </a:r>
                    </a:p>
                  </a:txBody>
                  <a:tcPr marL="18288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2093558"/>
                  </a:ext>
                </a:extLst>
              </a:tr>
            </a:tbl>
          </a:graphicData>
        </a:graphic>
      </p:graphicFrame>
      <p:graphicFrame>
        <p:nvGraphicFramePr>
          <p:cNvPr id="9" name="Table Placeholder 4">
            <a:extLst>
              <a:ext uri="{FF2B5EF4-FFF2-40B4-BE49-F238E27FC236}">
                <a16:creationId xmlns:a16="http://schemas.microsoft.com/office/drawing/2014/main" id="{449779CE-A57B-9C94-3A6A-02A5D7E0526E}"/>
              </a:ext>
            </a:extLst>
          </p:cNvPr>
          <p:cNvGraphicFramePr>
            <a:graphicFrameLocks/>
          </p:cNvGraphicFramePr>
          <p:nvPr>
            <p:extLst>
              <p:ext uri="{D42A27DB-BD31-4B8C-83A1-F6EECF244321}">
                <p14:modId xmlns:p14="http://schemas.microsoft.com/office/powerpoint/2010/main" val="3270606684"/>
              </p:ext>
            </p:extLst>
          </p:nvPr>
        </p:nvGraphicFramePr>
        <p:xfrm>
          <a:off x="458324" y="4364083"/>
          <a:ext cx="6447573" cy="2003673"/>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5590903">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Multiple choice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6.</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common advantage of using credit is: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Less impulse buying</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Lower cost for items purchased</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Ability to obtain items needed now</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Lower chance of overspending</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graphicFrame>
        <p:nvGraphicFramePr>
          <p:cNvPr id="10" name="Table Placeholder 4">
            <a:extLst>
              <a:ext uri="{FF2B5EF4-FFF2-40B4-BE49-F238E27FC236}">
                <a16:creationId xmlns:a16="http://schemas.microsoft.com/office/drawing/2014/main" id="{46364C50-FAB0-B41A-BD21-A803224DF05E}"/>
              </a:ext>
            </a:extLst>
          </p:cNvPr>
          <p:cNvGraphicFramePr>
            <a:graphicFrameLocks/>
          </p:cNvGraphicFramePr>
          <p:nvPr>
            <p:extLst>
              <p:ext uri="{D42A27DB-BD31-4B8C-83A1-F6EECF244321}">
                <p14:modId xmlns:p14="http://schemas.microsoft.com/office/powerpoint/2010/main" val="990836708"/>
              </p:ext>
            </p:extLst>
          </p:nvPr>
        </p:nvGraphicFramePr>
        <p:xfrm>
          <a:off x="7277136" y="4364083"/>
          <a:ext cx="6893813" cy="2259264"/>
        </p:xfrm>
        <a:graphic>
          <a:graphicData uri="http://schemas.openxmlformats.org/drawingml/2006/table">
            <a:tbl>
              <a:tblPr firstRow="1" bandRow="1">
                <a:tableStyleId>{5C22544A-7EE6-4342-B048-85BDC9FD1C3A}</a:tableStyleId>
              </a:tblPr>
              <a:tblGrid>
                <a:gridCol w="431774">
                  <a:extLst>
                    <a:ext uri="{9D8B030D-6E8A-4147-A177-3AD203B41FA5}">
                      <a16:colId xmlns:a16="http://schemas.microsoft.com/office/drawing/2014/main" val="487361039"/>
                    </a:ext>
                  </a:extLst>
                </a:gridCol>
                <a:gridCol w="484187">
                  <a:extLst>
                    <a:ext uri="{9D8B030D-6E8A-4147-A177-3AD203B41FA5}">
                      <a16:colId xmlns:a16="http://schemas.microsoft.com/office/drawing/2014/main" val="999819871"/>
                    </a:ext>
                  </a:extLst>
                </a:gridCol>
                <a:gridCol w="5977852">
                  <a:extLst>
                    <a:ext uri="{9D8B030D-6E8A-4147-A177-3AD203B41FA5}">
                      <a16:colId xmlns:a16="http://schemas.microsoft.com/office/drawing/2014/main" val="1510726526"/>
                    </a:ext>
                  </a:extLst>
                </a:gridCol>
              </a:tblGrid>
              <a:tr h="409791">
                <a:tc gridSpan="3">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7.</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person’s regular income is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255591">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R="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R="0"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referred to as:</a:t>
                      </a:r>
                    </a:p>
                  </a:txBody>
                  <a:tcPr marL="182880" marR="0" marT="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110875141"/>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Character</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Capital</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Collateral</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Capacity</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sp>
        <p:nvSpPr>
          <p:cNvPr id="11" name="Rectangle 3">
            <a:extLst>
              <a:ext uri="{FF2B5EF4-FFF2-40B4-BE49-F238E27FC236}">
                <a16:creationId xmlns:a16="http://schemas.microsoft.com/office/drawing/2014/main" id="{D98385FF-3062-2B7C-B567-D9D9FD1AC645}"/>
              </a:ext>
            </a:extLst>
          </p:cNvPr>
          <p:cNvSpPr txBox="1">
            <a:spLocks noChangeArrowheads="1"/>
          </p:cNvSpPr>
          <p:nvPr/>
        </p:nvSpPr>
        <p:spPr>
          <a:xfrm>
            <a:off x="870857" y="2057013"/>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alt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2" name="Rectangle 3">
            <a:extLst>
              <a:ext uri="{FF2B5EF4-FFF2-40B4-BE49-F238E27FC236}">
                <a16:creationId xmlns:a16="http://schemas.microsoft.com/office/drawing/2014/main" id="{D505C474-8C3D-7165-2067-E1A27B347EA8}"/>
              </a:ext>
            </a:extLst>
          </p:cNvPr>
          <p:cNvSpPr txBox="1">
            <a:spLocks noChangeArrowheads="1"/>
          </p:cNvSpPr>
          <p:nvPr/>
        </p:nvSpPr>
        <p:spPr>
          <a:xfrm>
            <a:off x="870857" y="2423491"/>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alt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3" name="Rectangle 3">
            <a:extLst>
              <a:ext uri="{FF2B5EF4-FFF2-40B4-BE49-F238E27FC236}">
                <a16:creationId xmlns:a16="http://schemas.microsoft.com/office/drawing/2014/main" id="{55E9521A-80B6-CCD1-D450-E92E5B3714C2}"/>
              </a:ext>
            </a:extLst>
          </p:cNvPr>
          <p:cNvSpPr txBox="1">
            <a:spLocks noChangeArrowheads="1"/>
          </p:cNvSpPr>
          <p:nvPr/>
        </p:nvSpPr>
        <p:spPr>
          <a:xfrm>
            <a:off x="870857" y="2784945"/>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4" name="Rectangle 3">
            <a:extLst>
              <a:ext uri="{FF2B5EF4-FFF2-40B4-BE49-F238E27FC236}">
                <a16:creationId xmlns:a16="http://schemas.microsoft.com/office/drawing/2014/main" id="{D9450AE6-80E6-5085-399F-F7892034B86A}"/>
              </a:ext>
            </a:extLst>
          </p:cNvPr>
          <p:cNvSpPr txBox="1">
            <a:spLocks noChangeArrowheads="1"/>
          </p:cNvSpPr>
          <p:nvPr/>
        </p:nvSpPr>
        <p:spPr>
          <a:xfrm>
            <a:off x="870857" y="3146791"/>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5" name="Rectangle 3">
            <a:extLst>
              <a:ext uri="{FF2B5EF4-FFF2-40B4-BE49-F238E27FC236}">
                <a16:creationId xmlns:a16="http://schemas.microsoft.com/office/drawing/2014/main" id="{91F45A8D-4660-1E88-70B8-7D8032918BF4}"/>
              </a:ext>
            </a:extLst>
          </p:cNvPr>
          <p:cNvSpPr txBox="1">
            <a:spLocks noChangeArrowheads="1"/>
          </p:cNvSpPr>
          <p:nvPr/>
        </p:nvSpPr>
        <p:spPr>
          <a:xfrm>
            <a:off x="870857" y="3515524"/>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6" name="Rectangle 3">
            <a:extLst>
              <a:ext uri="{FF2B5EF4-FFF2-40B4-BE49-F238E27FC236}">
                <a16:creationId xmlns:a16="http://schemas.microsoft.com/office/drawing/2014/main" id="{7365EA5D-D474-B732-4DCF-105993DA3E34}"/>
              </a:ext>
            </a:extLst>
          </p:cNvPr>
          <p:cNvSpPr txBox="1">
            <a:spLocks noChangeArrowheads="1"/>
          </p:cNvSpPr>
          <p:nvPr/>
        </p:nvSpPr>
        <p:spPr>
          <a:xfrm>
            <a:off x="870857" y="4887267"/>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C</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7" name="Rectangle 3">
            <a:extLst>
              <a:ext uri="{FF2B5EF4-FFF2-40B4-BE49-F238E27FC236}">
                <a16:creationId xmlns:a16="http://schemas.microsoft.com/office/drawing/2014/main" id="{BB82A54E-1A01-2846-265C-FA192490A8C9}"/>
              </a:ext>
            </a:extLst>
          </p:cNvPr>
          <p:cNvSpPr txBox="1">
            <a:spLocks noChangeArrowheads="1"/>
          </p:cNvSpPr>
          <p:nvPr/>
        </p:nvSpPr>
        <p:spPr>
          <a:xfrm>
            <a:off x="7702062" y="4887267"/>
            <a:ext cx="42203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alt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D</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grpSp>
        <p:nvGrpSpPr>
          <p:cNvPr id="4" name="Group 3">
            <a:extLst>
              <a:ext uri="{FF2B5EF4-FFF2-40B4-BE49-F238E27FC236}">
                <a16:creationId xmlns:a16="http://schemas.microsoft.com/office/drawing/2014/main" id="{7F71A774-96C5-DBAF-39D5-EE58B79BD6B7}"/>
              </a:ext>
            </a:extLst>
          </p:cNvPr>
          <p:cNvGrpSpPr/>
          <p:nvPr/>
        </p:nvGrpSpPr>
        <p:grpSpPr>
          <a:xfrm>
            <a:off x="12771839" y="274837"/>
            <a:ext cx="1413236" cy="677176"/>
            <a:chOff x="12771839" y="274837"/>
            <a:chExt cx="1413236" cy="677176"/>
          </a:xfrm>
        </p:grpSpPr>
        <p:pic>
          <p:nvPicPr>
            <p:cNvPr id="5" name="Graphic 4">
              <a:extLst>
                <a:ext uri="{FF2B5EF4-FFF2-40B4-BE49-F238E27FC236}">
                  <a16:creationId xmlns:a16="http://schemas.microsoft.com/office/drawing/2014/main" id="{0018BADD-E947-CE07-7807-B1A9BFA95A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7" name="Text Placeholder 2">
              <a:extLst>
                <a:ext uri="{FF2B5EF4-FFF2-40B4-BE49-F238E27FC236}">
                  <a16:creationId xmlns:a16="http://schemas.microsoft.com/office/drawing/2014/main" id="{4AD01D8C-10BF-BB3F-D798-1CAA14FAB938}"/>
                </a:ext>
              </a:extLst>
            </p:cNvPr>
            <p:cNvSpPr txBox="1">
              <a:spLocks/>
            </p:cNvSpPr>
            <p:nvPr/>
          </p:nvSpPr>
          <p:spPr>
            <a:xfrm>
              <a:off x="12892313" y="445063"/>
              <a:ext cx="1280887"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Using credit</a:t>
              </a:r>
            </a:p>
          </p:txBody>
        </p:sp>
        <p:sp>
          <p:nvSpPr>
            <p:cNvPr id="8" name="Text Placeholder 3">
              <a:extLst>
                <a:ext uri="{FF2B5EF4-FFF2-40B4-BE49-F238E27FC236}">
                  <a16:creationId xmlns:a16="http://schemas.microsoft.com/office/drawing/2014/main" id="{8DAEAF1D-DF4E-B927-6C65-DA4FB11751FB}"/>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5</a:t>
              </a:r>
            </a:p>
          </p:txBody>
        </p:sp>
      </p:grpSp>
      <p:sp>
        <p:nvSpPr>
          <p:cNvPr id="23" name="Footer Placeholder 3">
            <a:extLst>
              <a:ext uri="{FF2B5EF4-FFF2-40B4-BE49-F238E27FC236}">
                <a16:creationId xmlns:a16="http://schemas.microsoft.com/office/drawing/2014/main" id="{0F6DFA24-971B-B2BF-DEBF-F66BC8D5F0CC}"/>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US" dirty="0"/>
              <a:t>Using credit — Month 00, 2022</a:t>
            </a:r>
          </a:p>
        </p:txBody>
      </p:sp>
    </p:spTree>
    <p:extLst>
      <p:ext uri="{BB962C8B-B14F-4D97-AF65-F5344CB8AC3E}">
        <p14:creationId xmlns:p14="http://schemas.microsoft.com/office/powerpoint/2010/main" val="400539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Placeholder 4">
            <a:extLst>
              <a:ext uri="{FF2B5EF4-FFF2-40B4-BE49-F238E27FC236}">
                <a16:creationId xmlns:a16="http://schemas.microsoft.com/office/drawing/2014/main" id="{C503EFA7-1D0F-8FAC-DCD0-9C0A94C042F0}"/>
              </a:ext>
            </a:extLst>
          </p:cNvPr>
          <p:cNvGraphicFramePr>
            <a:graphicFrameLocks/>
          </p:cNvGraphicFramePr>
          <p:nvPr>
            <p:extLst>
              <p:ext uri="{D42A27DB-BD31-4B8C-83A1-F6EECF244321}">
                <p14:modId xmlns:p14="http://schemas.microsoft.com/office/powerpoint/2010/main" val="1670902948"/>
              </p:ext>
            </p:extLst>
          </p:nvPr>
        </p:nvGraphicFramePr>
        <p:xfrm>
          <a:off x="395306" y="3661034"/>
          <a:ext cx="6971014" cy="2298629"/>
        </p:xfrm>
        <a:graphic>
          <a:graphicData uri="http://schemas.openxmlformats.org/drawingml/2006/table">
            <a:tbl>
              <a:tblPr firstRow="1" bandRow="1">
                <a:tableStyleId>{5C22544A-7EE6-4342-B048-85BDC9FD1C3A}</a:tableStyleId>
              </a:tblPr>
              <a:tblGrid>
                <a:gridCol w="482236">
                  <a:extLst>
                    <a:ext uri="{9D8B030D-6E8A-4147-A177-3AD203B41FA5}">
                      <a16:colId xmlns:a16="http://schemas.microsoft.com/office/drawing/2014/main" val="487361039"/>
                    </a:ext>
                  </a:extLst>
                </a:gridCol>
                <a:gridCol w="428653">
                  <a:extLst>
                    <a:ext uri="{9D8B030D-6E8A-4147-A177-3AD203B41FA5}">
                      <a16:colId xmlns:a16="http://schemas.microsoft.com/office/drawing/2014/main" val="999819871"/>
                    </a:ext>
                  </a:extLst>
                </a:gridCol>
                <a:gridCol w="208280">
                  <a:extLst>
                    <a:ext uri="{9D8B030D-6E8A-4147-A177-3AD203B41FA5}">
                      <a16:colId xmlns:a16="http://schemas.microsoft.com/office/drawing/2014/main" val="267666170"/>
                    </a:ext>
                  </a:extLst>
                </a:gridCol>
                <a:gridCol w="5851845">
                  <a:extLst>
                    <a:ext uri="{9D8B030D-6E8A-4147-A177-3AD203B41FA5}">
                      <a16:colId xmlns:a16="http://schemas.microsoft.com/office/drawing/2014/main" val="2480610307"/>
                    </a:ext>
                  </a:extLst>
                </a:gridCol>
              </a:tblGrid>
              <a:tr h="409791">
                <a:tc gridSpan="4">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10.</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Using the 20–10 rule, a person earning $1,500 a month</a:t>
                      </a:r>
                    </a:p>
                  </a:txBody>
                  <a:tcPr marL="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294956">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should not have monthly credit payments that exceed:</a:t>
                      </a:r>
                    </a:p>
                  </a:txBody>
                  <a:tcPr marL="0" marT="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470673617"/>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a:t>
                      </a:r>
                      <a:r>
                        <a:rPr lang="en-US" sz="1600" b="0" i="0" spc="-30" baseline="0" dirty="0">
                          <a:solidFill>
                            <a:srgbClr val="002677"/>
                          </a:solidFill>
                          <a:latin typeface="Segoe UI" panose="020B0502040204020203" pitchFamily="34" charset="0"/>
                          <a:cs typeface="Segoe UI" panose="020B0502040204020203" pitchFamily="34" charset="0"/>
                          <a:sym typeface="Segoe UI" panose="020B0502040204020203" pitchFamily="34" charset="0"/>
                        </a:rPr>
                        <a:t>   </a:t>
                      </a: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$300</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$150</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$20</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$30</a:t>
                      </a:r>
                    </a:p>
                  </a:txBody>
                  <a:tcPr marL="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graphicFrame>
        <p:nvGraphicFramePr>
          <p:cNvPr id="9" name="Table Placeholder 4">
            <a:extLst>
              <a:ext uri="{FF2B5EF4-FFF2-40B4-BE49-F238E27FC236}">
                <a16:creationId xmlns:a16="http://schemas.microsoft.com/office/drawing/2014/main" id="{449779CE-A57B-9C94-3A6A-02A5D7E0526E}"/>
              </a:ext>
            </a:extLst>
          </p:cNvPr>
          <p:cNvGraphicFramePr>
            <a:graphicFrameLocks/>
          </p:cNvGraphicFramePr>
          <p:nvPr>
            <p:extLst>
              <p:ext uri="{D42A27DB-BD31-4B8C-83A1-F6EECF244321}">
                <p14:modId xmlns:p14="http://schemas.microsoft.com/office/powerpoint/2010/main" val="2345413224"/>
              </p:ext>
            </p:extLst>
          </p:nvPr>
        </p:nvGraphicFramePr>
        <p:xfrm>
          <a:off x="435604" y="1534274"/>
          <a:ext cx="6758361" cy="2432616"/>
        </p:xfrm>
        <a:graphic>
          <a:graphicData uri="http://schemas.openxmlformats.org/drawingml/2006/table">
            <a:tbl>
              <a:tblPr firstRow="1" bandRow="1">
                <a:tableStyleId>{5C22544A-7EE6-4342-B048-85BDC9FD1C3A}</a:tableStyleId>
              </a:tblPr>
              <a:tblGrid>
                <a:gridCol w="423290">
                  <a:extLst>
                    <a:ext uri="{9D8B030D-6E8A-4147-A177-3AD203B41FA5}">
                      <a16:colId xmlns:a16="http://schemas.microsoft.com/office/drawing/2014/main" val="487361039"/>
                    </a:ext>
                  </a:extLst>
                </a:gridCol>
                <a:gridCol w="474673">
                  <a:extLst>
                    <a:ext uri="{9D8B030D-6E8A-4147-A177-3AD203B41FA5}">
                      <a16:colId xmlns:a16="http://schemas.microsoft.com/office/drawing/2014/main" val="999819871"/>
                    </a:ext>
                  </a:extLst>
                </a:gridCol>
                <a:gridCol w="5860398">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Multiple choice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8.</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To build credit history, a person could:</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349250" indent="-349250">
                        <a:lnSpc>
                          <a:spcPts val="2100"/>
                        </a:lnSpc>
                        <a:tabLst/>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Establish a steady employment record</a:t>
                      </a:r>
                    </a:p>
                    <a:p>
                      <a:pPr marL="349250" indent="-349250">
                        <a:lnSpc>
                          <a:spcPts val="2100"/>
                        </a:lnSpc>
                        <a:tabLst/>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File their federal income taxes on time</a:t>
                      </a:r>
                    </a:p>
                    <a:p>
                      <a:pPr marL="349250" indent="-349250">
                        <a:lnSpc>
                          <a:spcPts val="2100"/>
                        </a:lnSpc>
                        <a:tabLst/>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Use an ATM several times a month</a:t>
                      </a:r>
                    </a:p>
                    <a:p>
                      <a:pPr marL="349250" indent="-349250">
                        <a:lnSpc>
                          <a:spcPts val="2100"/>
                        </a:lnSpc>
                        <a:tabLst/>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Request to view their credit file</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endPar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018885872"/>
                  </a:ext>
                </a:extLst>
              </a:tr>
            </a:tbl>
          </a:graphicData>
        </a:graphic>
      </p:graphicFrame>
      <p:graphicFrame>
        <p:nvGraphicFramePr>
          <p:cNvPr id="10" name="Table Placeholder 4">
            <a:extLst>
              <a:ext uri="{FF2B5EF4-FFF2-40B4-BE49-F238E27FC236}">
                <a16:creationId xmlns:a16="http://schemas.microsoft.com/office/drawing/2014/main" id="{46364C50-FAB0-B41A-BD21-A803224DF05E}"/>
              </a:ext>
            </a:extLst>
          </p:cNvPr>
          <p:cNvGraphicFramePr>
            <a:graphicFrameLocks/>
          </p:cNvGraphicFramePr>
          <p:nvPr>
            <p:extLst>
              <p:ext uri="{D42A27DB-BD31-4B8C-83A1-F6EECF244321}">
                <p14:modId xmlns:p14="http://schemas.microsoft.com/office/powerpoint/2010/main" val="4294015626"/>
              </p:ext>
            </p:extLst>
          </p:nvPr>
        </p:nvGraphicFramePr>
        <p:xfrm>
          <a:off x="7277136" y="1534274"/>
          <a:ext cx="6447573" cy="2258355"/>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5590903">
                  <a:extLst>
                    <a:ext uri="{9D8B030D-6E8A-4147-A177-3AD203B41FA5}">
                      <a16:colId xmlns:a16="http://schemas.microsoft.com/office/drawing/2014/main" val="1510726526"/>
                    </a:ext>
                  </a:extLst>
                </a:gridCol>
              </a:tblGrid>
              <a:tr h="409791">
                <a:tc gridSpan="3">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9.</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Utility companies and medical service organizations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254682">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commonly offer           credit.</a:t>
                      </a:r>
                    </a:p>
                  </a:txBody>
                  <a:tcPr marL="18288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674697089"/>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Revolving</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Single-payment</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Installment</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Retail</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graphicFrame>
        <p:nvGraphicFramePr>
          <p:cNvPr id="2" name="Object 1" hidden="1">
            <a:extLst>
              <a:ext uri="{FF2B5EF4-FFF2-40B4-BE49-F238E27FC236}">
                <a16:creationId xmlns:a16="http://schemas.microsoft.com/office/drawing/2014/main" id="{2D4FBD6C-707F-E74D-8339-DA1AD158295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D4FBD6C-707F-E74D-8339-DA1AD158295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11</a:t>
            </a:fld>
            <a:endParaRPr lang="en-US" dirty="0">
              <a:latin typeface="Segoe UI" panose="020B0502040204020203" pitchFamily="34" charset="0"/>
              <a:sym typeface="Segoe UI" panose="020B0502040204020203" pitchFamily="34" charset="0"/>
            </a:endParaRP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5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2107C4D-B8D0-AE4F-BC4D-4DE1D31D6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sp>
        <p:nvSpPr>
          <p:cNvPr id="16" name="Rectangle 3">
            <a:extLst>
              <a:ext uri="{FF2B5EF4-FFF2-40B4-BE49-F238E27FC236}">
                <a16:creationId xmlns:a16="http://schemas.microsoft.com/office/drawing/2014/main" id="{7365EA5D-D474-B732-4DCF-105993DA3E34}"/>
              </a:ext>
            </a:extLst>
          </p:cNvPr>
          <p:cNvSpPr txBox="1">
            <a:spLocks noChangeArrowheads="1"/>
          </p:cNvSpPr>
          <p:nvPr/>
        </p:nvSpPr>
        <p:spPr>
          <a:xfrm>
            <a:off x="870857" y="2057458"/>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A</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7" name="Rectangle 3">
            <a:extLst>
              <a:ext uri="{FF2B5EF4-FFF2-40B4-BE49-F238E27FC236}">
                <a16:creationId xmlns:a16="http://schemas.microsoft.com/office/drawing/2014/main" id="{BB82A54E-1A01-2846-265C-FA192490A8C9}"/>
              </a:ext>
            </a:extLst>
          </p:cNvPr>
          <p:cNvSpPr txBox="1">
            <a:spLocks noChangeArrowheads="1"/>
          </p:cNvSpPr>
          <p:nvPr/>
        </p:nvSpPr>
        <p:spPr>
          <a:xfrm>
            <a:off x="7702062" y="2057458"/>
            <a:ext cx="42203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9" name="Rectangle 3">
            <a:extLst>
              <a:ext uri="{FF2B5EF4-FFF2-40B4-BE49-F238E27FC236}">
                <a16:creationId xmlns:a16="http://schemas.microsoft.com/office/drawing/2014/main" id="{7A16AEDD-9688-7085-5AA4-84FAE38995F3}"/>
              </a:ext>
            </a:extLst>
          </p:cNvPr>
          <p:cNvSpPr txBox="1">
            <a:spLocks noChangeArrowheads="1"/>
          </p:cNvSpPr>
          <p:nvPr/>
        </p:nvSpPr>
        <p:spPr>
          <a:xfrm>
            <a:off x="882126" y="4184218"/>
            <a:ext cx="42203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cxnSp>
        <p:nvCxnSpPr>
          <p:cNvPr id="20" name="Straight Connector 19">
            <a:extLst>
              <a:ext uri="{FF2B5EF4-FFF2-40B4-BE49-F238E27FC236}">
                <a16:creationId xmlns:a16="http://schemas.microsoft.com/office/drawing/2014/main" id="{C59FFD89-823F-D3AC-B494-F1E26C8E94F4}"/>
              </a:ext>
            </a:extLst>
          </p:cNvPr>
          <p:cNvCxnSpPr>
            <a:cxnSpLocks/>
          </p:cNvCxnSpPr>
          <p:nvPr/>
        </p:nvCxnSpPr>
        <p:spPr>
          <a:xfrm>
            <a:off x="9820047" y="2518287"/>
            <a:ext cx="4506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84DFDEBF-279D-D4BC-3F57-597CA81E8952}"/>
              </a:ext>
            </a:extLst>
          </p:cNvPr>
          <p:cNvGrpSpPr/>
          <p:nvPr/>
        </p:nvGrpSpPr>
        <p:grpSpPr>
          <a:xfrm>
            <a:off x="12771839" y="274837"/>
            <a:ext cx="1413236" cy="677176"/>
            <a:chOff x="12771839" y="274837"/>
            <a:chExt cx="1413236" cy="677176"/>
          </a:xfrm>
        </p:grpSpPr>
        <p:pic>
          <p:nvPicPr>
            <p:cNvPr id="5" name="Graphic 4">
              <a:extLst>
                <a:ext uri="{FF2B5EF4-FFF2-40B4-BE49-F238E27FC236}">
                  <a16:creationId xmlns:a16="http://schemas.microsoft.com/office/drawing/2014/main" id="{1030526E-0D71-A4D5-DE43-D59C1E5B92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7" name="Text Placeholder 2">
              <a:extLst>
                <a:ext uri="{FF2B5EF4-FFF2-40B4-BE49-F238E27FC236}">
                  <a16:creationId xmlns:a16="http://schemas.microsoft.com/office/drawing/2014/main" id="{FF0886D2-02FF-3F33-CB5A-5CA9A0C02938}"/>
                </a:ext>
              </a:extLst>
            </p:cNvPr>
            <p:cNvSpPr txBox="1">
              <a:spLocks/>
            </p:cNvSpPr>
            <p:nvPr/>
          </p:nvSpPr>
          <p:spPr>
            <a:xfrm>
              <a:off x="12892313" y="445063"/>
              <a:ext cx="1280887"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Using credit</a:t>
              </a:r>
            </a:p>
          </p:txBody>
        </p:sp>
        <p:sp>
          <p:nvSpPr>
            <p:cNvPr id="8" name="Text Placeholder 3">
              <a:extLst>
                <a:ext uri="{FF2B5EF4-FFF2-40B4-BE49-F238E27FC236}">
                  <a16:creationId xmlns:a16="http://schemas.microsoft.com/office/drawing/2014/main" id="{BBED161E-4824-5AD2-28D1-D735D56ACF7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5</a:t>
              </a:r>
            </a:p>
          </p:txBody>
        </p:sp>
      </p:grpSp>
      <p:sp>
        <p:nvSpPr>
          <p:cNvPr id="14" name="Footer Placeholder 3">
            <a:extLst>
              <a:ext uri="{FF2B5EF4-FFF2-40B4-BE49-F238E27FC236}">
                <a16:creationId xmlns:a16="http://schemas.microsoft.com/office/drawing/2014/main" id="{8608B95F-9390-4413-7DB1-414F491CFDEE}"/>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US" dirty="0"/>
              <a:t>Using credit — Month 00, 2022</a:t>
            </a:r>
          </a:p>
        </p:txBody>
      </p:sp>
    </p:spTree>
    <p:extLst>
      <p:ext uri="{BB962C8B-B14F-4D97-AF65-F5344CB8AC3E}">
        <p14:creationId xmlns:p14="http://schemas.microsoft.com/office/powerpoint/2010/main" val="195006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476745" y="1813042"/>
            <a:ext cx="7522119" cy="3231916"/>
          </a:xfrm>
        </p:spPr>
        <p:txBody>
          <a:bodyPr lIns="0"/>
          <a:lstStyle/>
          <a:p>
            <a:pPr>
              <a:lnSpc>
                <a:spcPct val="100000"/>
              </a:lnSpc>
              <a:tabLst>
                <a:tab pos="457200" algn="l"/>
              </a:tabLst>
            </a:pPr>
            <a:r>
              <a:rPr lang="en-US" altLang="en-US" sz="1800" spc="-10" dirty="0">
                <a:solidFill>
                  <a:schemeClr val="accent1"/>
                </a:solidFill>
                <a:latin typeface="Segoe UI Semibold" panose="020B0502040204020203" pitchFamily="34" charset="0"/>
                <a:cs typeface="Segoe UI Semibold" panose="020B0502040204020203" pitchFamily="34" charset="0"/>
              </a:rPr>
              <a:t>Ana Gonzalez is considering a loan to finance her college education. </a:t>
            </a:r>
            <a:br>
              <a:rPr lang="en-US" altLang="en-US" sz="1800" spc="-10" dirty="0">
                <a:solidFill>
                  <a:schemeClr val="accent1"/>
                </a:solidFill>
                <a:latin typeface="Segoe UI Semibold" panose="020B0502040204020203" pitchFamily="34" charset="0"/>
                <a:cs typeface="Segoe UI Semibold" panose="020B0502040204020203" pitchFamily="34" charset="0"/>
              </a:rPr>
            </a:br>
            <a:r>
              <a:rPr lang="en-US" altLang="en-US" sz="1800" spc="-10" dirty="0">
                <a:solidFill>
                  <a:schemeClr val="accent1"/>
                </a:solidFill>
                <a:latin typeface="Segoe UI Semibold" panose="020B0502040204020203" pitchFamily="34" charset="0"/>
                <a:cs typeface="Segoe UI Semibold" panose="020B0502040204020203" pitchFamily="34" charset="0"/>
              </a:rPr>
              <a:t>She currently owes money on several charge accounts and credit cards. What actions would you recommend?</a:t>
            </a:r>
          </a:p>
          <a:p>
            <a:pPr>
              <a:lnSpc>
                <a:spcPct val="100000"/>
              </a:lnSpc>
              <a:spcBef>
                <a:spcPts val="1800"/>
              </a:spcBef>
              <a:tabLst>
                <a:tab pos="457200" algn="l"/>
              </a:tabLst>
            </a:pPr>
            <a:r>
              <a:rPr lang="en-US" altLang="en-US" sz="1800" b="0" dirty="0">
                <a:solidFill>
                  <a:schemeClr val="tx2"/>
                </a:solidFill>
              </a:rPr>
              <a:t>While this is a valid reason for using credit, Ana might consider paying off some of her other debts before taking on this new loan. She might delay starting school full time until she has paid off her other accounts.</a:t>
            </a:r>
            <a:endParaRPr lang="en-US" sz="1800" dirty="0">
              <a:solidFill>
                <a:schemeClr val="tx2"/>
              </a:solidFill>
              <a:latin typeface="Segoe UI" panose="020B0502040204020203" pitchFamily="34" charset="0"/>
              <a:sym typeface="Segoe UI" panose="020B0502040204020203" pitchFamily="34" charset="0"/>
            </a:endParaRP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cxnSp>
        <p:nvCxnSpPr>
          <p:cNvPr id="19" name="Straight Connector 18">
            <a:extLst>
              <a:ext uri="{FF2B5EF4-FFF2-40B4-BE49-F238E27FC236}">
                <a16:creationId xmlns:a16="http://schemas.microsoft.com/office/drawing/2014/main" id="{B9345C12-DD01-1847-91C1-DF289BD71C3F}"/>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7A4EFFB2-7BD0-5445-930A-6A80E0112E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grpSp>
        <p:nvGrpSpPr>
          <p:cNvPr id="9" name="Group 8">
            <a:extLst>
              <a:ext uri="{FF2B5EF4-FFF2-40B4-BE49-F238E27FC236}">
                <a16:creationId xmlns:a16="http://schemas.microsoft.com/office/drawing/2014/main" id="{AAFA8878-C63F-0ECA-F131-7A1A5A3BAD8A}"/>
              </a:ext>
            </a:extLst>
          </p:cNvPr>
          <p:cNvGrpSpPr/>
          <p:nvPr/>
        </p:nvGrpSpPr>
        <p:grpSpPr>
          <a:xfrm>
            <a:off x="12743939" y="345135"/>
            <a:ext cx="1452485" cy="496513"/>
            <a:chOff x="12762742" y="336427"/>
            <a:chExt cx="1452485" cy="496513"/>
          </a:xfrm>
        </p:grpSpPr>
        <p:sp>
          <p:nvSpPr>
            <p:cNvPr id="11" name="Text Placeholder 2">
              <a:extLst>
                <a:ext uri="{FF2B5EF4-FFF2-40B4-BE49-F238E27FC236}">
                  <a16:creationId xmlns:a16="http://schemas.microsoft.com/office/drawing/2014/main" id="{76FF06D0-E091-2EF7-3F93-5B4821766DD4}"/>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The art of</a:t>
              </a:r>
            </a:p>
            <a:p>
              <a:pPr>
                <a:lnSpc>
                  <a:spcPts val="1300"/>
                </a:lnSpc>
                <a:spcBef>
                  <a:spcPts val="0"/>
                </a:spcBef>
              </a:pPr>
              <a:r>
                <a:rPr lang="en-US" sz="1300" spc="-10" dirty="0">
                  <a:solidFill>
                    <a:srgbClr val="FFFFFF"/>
                  </a:solidFill>
                </a:rPr>
                <a:t>budgeting</a:t>
              </a:r>
            </a:p>
          </p:txBody>
        </p:sp>
        <p:sp>
          <p:nvSpPr>
            <p:cNvPr id="13" name="Text Placeholder 3">
              <a:extLst>
                <a:ext uri="{FF2B5EF4-FFF2-40B4-BE49-F238E27FC236}">
                  <a16:creationId xmlns:a16="http://schemas.microsoft.com/office/drawing/2014/main" id="{AFC00954-BE5D-FCAD-5A05-877744ACC56E}"/>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3</a:t>
              </a:r>
            </a:p>
          </p:txBody>
        </p:sp>
      </p:grpSp>
      <p:sp>
        <p:nvSpPr>
          <p:cNvPr id="14" name="Text Placeholder 4">
            <a:extLst>
              <a:ext uri="{FF2B5EF4-FFF2-40B4-BE49-F238E27FC236}">
                <a16:creationId xmlns:a16="http://schemas.microsoft.com/office/drawing/2014/main" id="{041B8E1D-FB14-827C-A6F7-BCC7FC4D4F8E}"/>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5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8" name="Group 7">
            <a:extLst>
              <a:ext uri="{FF2B5EF4-FFF2-40B4-BE49-F238E27FC236}">
                <a16:creationId xmlns:a16="http://schemas.microsoft.com/office/drawing/2014/main" id="{47E76C3F-F436-A54E-9F72-50AECE3DEF29}"/>
              </a:ext>
            </a:extLst>
          </p:cNvPr>
          <p:cNvGrpSpPr/>
          <p:nvPr/>
        </p:nvGrpSpPr>
        <p:grpSpPr>
          <a:xfrm>
            <a:off x="12771839" y="274837"/>
            <a:ext cx="1413236" cy="677176"/>
            <a:chOff x="12771839" y="274837"/>
            <a:chExt cx="1413236" cy="677176"/>
          </a:xfrm>
        </p:grpSpPr>
        <p:pic>
          <p:nvPicPr>
            <p:cNvPr id="10" name="Graphic 9">
              <a:extLst>
                <a:ext uri="{FF2B5EF4-FFF2-40B4-BE49-F238E27FC236}">
                  <a16:creationId xmlns:a16="http://schemas.microsoft.com/office/drawing/2014/main" id="{F6EE7637-375B-15ED-6D66-CDBC74F53B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15" name="Text Placeholder 2">
              <a:extLst>
                <a:ext uri="{FF2B5EF4-FFF2-40B4-BE49-F238E27FC236}">
                  <a16:creationId xmlns:a16="http://schemas.microsoft.com/office/drawing/2014/main" id="{FE0962DD-D8E8-8FF5-8B2F-B11661B6261E}"/>
                </a:ext>
              </a:extLst>
            </p:cNvPr>
            <p:cNvSpPr txBox="1">
              <a:spLocks/>
            </p:cNvSpPr>
            <p:nvPr/>
          </p:nvSpPr>
          <p:spPr>
            <a:xfrm>
              <a:off x="12892313" y="445063"/>
              <a:ext cx="1280887"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Using credit</a:t>
              </a:r>
            </a:p>
          </p:txBody>
        </p:sp>
        <p:sp>
          <p:nvSpPr>
            <p:cNvPr id="17" name="Text Placeholder 3">
              <a:extLst>
                <a:ext uri="{FF2B5EF4-FFF2-40B4-BE49-F238E27FC236}">
                  <a16:creationId xmlns:a16="http://schemas.microsoft.com/office/drawing/2014/main" id="{5A55A5D1-21C5-3011-22A6-88090CE1090E}"/>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5</a:t>
              </a:r>
            </a:p>
          </p:txBody>
        </p:sp>
      </p:grpSp>
      <p:grpSp>
        <p:nvGrpSpPr>
          <p:cNvPr id="18" name="Group 17">
            <a:extLst>
              <a:ext uri="{FF2B5EF4-FFF2-40B4-BE49-F238E27FC236}">
                <a16:creationId xmlns:a16="http://schemas.microsoft.com/office/drawing/2014/main" id="{64D5AC83-21DA-E15F-ABC6-2809F0CC2E39}"/>
              </a:ext>
            </a:extLst>
          </p:cNvPr>
          <p:cNvGrpSpPr/>
          <p:nvPr/>
        </p:nvGrpSpPr>
        <p:grpSpPr>
          <a:xfrm>
            <a:off x="0" y="5647707"/>
            <a:ext cx="5559748" cy="2581893"/>
            <a:chOff x="0" y="5647707"/>
            <a:chExt cx="5559748" cy="2581893"/>
          </a:xfrm>
        </p:grpSpPr>
        <p:pic>
          <p:nvPicPr>
            <p:cNvPr id="21" name="Picture 20" descr="Icon&#10;&#10;Description automatically generated">
              <a:extLst>
                <a:ext uri="{FF2B5EF4-FFF2-40B4-BE49-F238E27FC236}">
                  <a16:creationId xmlns:a16="http://schemas.microsoft.com/office/drawing/2014/main" id="{8E5FCCFE-552A-AC01-565B-10B1ABF8DC73}"/>
                </a:ext>
              </a:extLst>
            </p:cNvPr>
            <p:cNvPicPr>
              <a:picLocks noChangeAspect="1"/>
            </p:cNvPicPr>
            <p:nvPr/>
          </p:nvPicPr>
          <p:blipFill>
            <a:blip r:embed="rId10">
              <a:alphaModFix/>
            </a:blip>
            <a:stretch>
              <a:fillRect/>
            </a:stretch>
          </p:blipFill>
          <p:spPr>
            <a:xfrm>
              <a:off x="0" y="5647707"/>
              <a:ext cx="4323806" cy="1449977"/>
            </a:xfrm>
            <a:prstGeom prst="rect">
              <a:avLst/>
            </a:prstGeom>
          </p:spPr>
        </p:pic>
        <p:pic>
          <p:nvPicPr>
            <p:cNvPr id="22" name="Picture 21" descr="Shape, rectangle&#10;&#10;Description automatically generated">
              <a:extLst>
                <a:ext uri="{FF2B5EF4-FFF2-40B4-BE49-F238E27FC236}">
                  <a16:creationId xmlns:a16="http://schemas.microsoft.com/office/drawing/2014/main" id="{4D956849-6EC0-B87C-12D5-0D40934B9045}"/>
                </a:ext>
              </a:extLst>
            </p:cNvPr>
            <p:cNvPicPr>
              <a:picLocks noChangeAspect="1"/>
            </p:cNvPicPr>
            <p:nvPr/>
          </p:nvPicPr>
          <p:blipFill>
            <a:blip r:embed="rId11">
              <a:alphaModFix/>
            </a:blip>
            <a:stretch>
              <a:fillRect/>
            </a:stretch>
          </p:blipFill>
          <p:spPr>
            <a:xfrm>
              <a:off x="2564356" y="7160522"/>
              <a:ext cx="2995392" cy="1069078"/>
            </a:xfrm>
            <a:prstGeom prst="rect">
              <a:avLst/>
            </a:prstGeom>
          </p:spPr>
        </p:pic>
      </p:grpSp>
      <p:sp>
        <p:nvSpPr>
          <p:cNvPr id="23" name="Footer Placeholder 3">
            <a:extLst>
              <a:ext uri="{FF2B5EF4-FFF2-40B4-BE49-F238E27FC236}">
                <a16:creationId xmlns:a16="http://schemas.microsoft.com/office/drawing/2014/main" id="{9E8EE835-56A1-165B-1C00-5A4623C5692D}"/>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US" dirty="0"/>
              <a:t>Using credit — Month 00, 2022</a:t>
            </a:r>
          </a:p>
        </p:txBody>
      </p:sp>
    </p:spTree>
    <p:extLst>
      <p:ext uri="{BB962C8B-B14F-4D97-AF65-F5344CB8AC3E}">
        <p14:creationId xmlns:p14="http://schemas.microsoft.com/office/powerpoint/2010/main" val="3064048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0030E78-2C01-474F-8E81-854E8C90D733}"/>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60030E78-2C01-474F-8E81-854E8C90D733}"/>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13</a:t>
            </a:fld>
            <a:endParaRPr lang="en-US" dirty="0">
              <a:latin typeface="Segoe UI" panose="020B0502040204020203" pitchFamily="34" charset="0"/>
              <a:sym typeface="Segoe UI" panose="020B0502040204020203" pitchFamily="34" charset="0"/>
            </a:endParaRPr>
          </a:p>
        </p:txBody>
      </p:sp>
      <p:sp>
        <p:nvSpPr>
          <p:cNvPr id="10" name="Text Placeholder 5">
            <a:extLst>
              <a:ext uri="{FF2B5EF4-FFF2-40B4-BE49-F238E27FC236}">
                <a16:creationId xmlns:a16="http://schemas.microsoft.com/office/drawing/2014/main" id="{0598B693-ABA2-E54C-981F-BB4D061E9A38}"/>
              </a:ext>
            </a:extLst>
          </p:cNvPr>
          <p:cNvSpPr txBox="1">
            <a:spLocks/>
          </p:cNvSpPr>
          <p:nvPr/>
        </p:nvSpPr>
        <p:spPr>
          <a:xfrm>
            <a:off x="457200" y="1834243"/>
            <a:ext cx="13715999" cy="1892826"/>
          </a:xfrm>
          <a:prstGeom prst="rect">
            <a:avLst/>
          </a:prstGeom>
        </p:spPr>
        <p:txBody>
          <a:bodyPr wrap="square" lIns="0" rIns="0" numCol="1" spcCol="365760">
            <a:sp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Equitable is the brand name of the retirement and protection subsidiaries of Equitable Holdings, Inc., including Equitable Financial Life Insurance Company (Equitable Financial) (NY, NY); Equitable Financial Life Insurance Company of America (Equitable America), an AZ stock company with main administrative headquarters in Jersey City, NJ; and Equitable Distributors, LLC. Equitable Advisors is the brand name of Equitable Advisors, LLC (member FINRA, SIPC) (Equitable Financial Advisors in MI &amp; TN).</a:t>
            </a:r>
          </a:p>
          <a:p>
            <a:pPr marL="0" indent="0">
              <a:lnSpc>
                <a:spcPct val="100000"/>
              </a:lnSpc>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2022 Equitable Holdings, Inc. All rights reserved. GE-4763004.1 (7/22) (Exp. 7/24)  |  G1745227  I  Cat. </a:t>
            </a:r>
            <a:r>
              <a:rPr lang="en-US" sz="110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164717 (7/22)</a:t>
            </a:r>
          </a:p>
          <a:p>
            <a:pPr marL="0" indent="0">
              <a:lnSpc>
                <a:spcPct val="100000"/>
              </a:lnSpc>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nSpc>
                <a:spcPct val="100000"/>
              </a:lnSpc>
              <a:buFont typeface="Arial" panose="020B0604020202020204" pitchFamily="34" charset="0"/>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nSpc>
                <a:spcPct val="100000"/>
              </a:lnSpc>
              <a:buFont typeface="Arial" panose="020B0604020202020204" pitchFamily="34" charset="0"/>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itle 4">
            <a:extLst>
              <a:ext uri="{FF2B5EF4-FFF2-40B4-BE49-F238E27FC236}">
                <a16:creationId xmlns:a16="http://schemas.microsoft.com/office/drawing/2014/main" id="{2A06B861-DA23-8E41-86BC-44DCE6C1AFF4}"/>
              </a:ext>
            </a:extLst>
          </p:cNvPr>
          <p:cNvSpPr>
            <a:spLocks noGrp="1"/>
          </p:cNvSpPr>
          <p:nvPr>
            <p:ph type="ctrTitle"/>
          </p:nvPr>
        </p:nvSpPr>
        <p:spPr>
          <a:xfrm>
            <a:off x="364865" y="400484"/>
            <a:ext cx="5578737" cy="575833"/>
          </a:xfrm>
        </p:spPr>
        <p:txBody>
          <a:bodyPr vert="horz"/>
          <a:lstStyle/>
          <a:p>
            <a:r>
              <a:rPr lang="en-US" dirty="0">
                <a:solidFill>
                  <a:srgbClr val="002577"/>
                </a:solidFill>
                <a:latin typeface="Segoe UI" panose="020B0502040204020203" pitchFamily="34" charset="0"/>
                <a:cs typeface="Segoe UI" panose="020B0502040204020203" pitchFamily="34" charset="0"/>
              </a:rPr>
              <a:t>Important information</a:t>
            </a:r>
          </a:p>
        </p:txBody>
      </p:sp>
      <p:cxnSp>
        <p:nvCxnSpPr>
          <p:cNvPr id="15" name="Straight Connector 14">
            <a:extLst>
              <a:ext uri="{FF2B5EF4-FFF2-40B4-BE49-F238E27FC236}">
                <a16:creationId xmlns:a16="http://schemas.microsoft.com/office/drawing/2014/main" id="{0DC5C975-1E3C-DD45-BF28-A2D535E647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D2B007DC-A33B-A84F-B2F0-EFF464C4A1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sp>
        <p:nvSpPr>
          <p:cNvPr id="2" name="Footer Placeholder 3">
            <a:extLst>
              <a:ext uri="{FF2B5EF4-FFF2-40B4-BE49-F238E27FC236}">
                <a16:creationId xmlns:a16="http://schemas.microsoft.com/office/drawing/2014/main" id="{308C28B2-14E9-AA74-6282-307A3F060294}"/>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US" dirty="0"/>
              <a:t>Using credit — Month 00, 2022</a:t>
            </a:r>
          </a:p>
        </p:txBody>
      </p:sp>
    </p:spTree>
    <p:extLst>
      <p:ext uri="{BB962C8B-B14F-4D97-AF65-F5344CB8AC3E}">
        <p14:creationId xmlns:p14="http://schemas.microsoft.com/office/powerpoint/2010/main" val="350421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466EA2-3923-8D49-B14F-211B741237F1}"/>
              </a:ext>
            </a:extLst>
          </p:cNvPr>
          <p:cNvGraphicFramePr>
            <a:graphicFrameLocks noChangeAspect="1"/>
          </p:cNvGraphicFramePr>
          <p:nvPr>
            <p:custDataLst>
              <p:tags r:id="rId1"/>
            </p:custDataLst>
            <p:extLst>
              <p:ext uri="{D42A27DB-BD31-4B8C-83A1-F6EECF244321}">
                <p14:modId xmlns:p14="http://schemas.microsoft.com/office/powerpoint/2010/main" val="22044745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EF466EA2-3923-8D49-B14F-211B741237F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34014E9E-39A7-5343-9333-C8FF7D5806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4971" y="7525214"/>
            <a:ext cx="568775" cy="379183"/>
          </a:xfrm>
          <a:prstGeom prst="rect">
            <a:avLst/>
          </a:prstGeom>
        </p:spPr>
      </p:pic>
      <p:pic>
        <p:nvPicPr>
          <p:cNvPr id="5" name="Graphic 4">
            <a:extLst>
              <a:ext uri="{FF2B5EF4-FFF2-40B4-BE49-F238E27FC236}">
                <a16:creationId xmlns:a16="http://schemas.microsoft.com/office/drawing/2014/main" id="{9B65CEAB-02ED-0E4D-A4D3-F588CB2385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79006" y="2514601"/>
            <a:ext cx="3587745" cy="3187460"/>
          </a:xfrm>
          <a:prstGeom prst="rect">
            <a:avLst/>
          </a:prstGeom>
        </p:spPr>
      </p:pic>
      <p:cxnSp>
        <p:nvCxnSpPr>
          <p:cNvPr id="7" name="Straight Connector 6">
            <a:extLst>
              <a:ext uri="{FF2B5EF4-FFF2-40B4-BE49-F238E27FC236}">
                <a16:creationId xmlns:a16="http://schemas.microsoft.com/office/drawing/2014/main" id="{205C1D2E-03D4-404D-A19C-251CE5C88A15}"/>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263E7A8-BF8D-FB41-A500-B83827026E2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14341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E63D54-1AFE-3445-A78E-CBEDBEE76F9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9E63D54-1AFE-3445-A78E-CBEDBEE76F9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p:txBody>
          <a:bodyPr/>
          <a:lstStyle/>
          <a:p>
            <a:r>
              <a:rPr lang="en-US" dirty="0">
                <a:latin typeface="Segoe UI" panose="020B0502040204020203" pitchFamily="34" charset="0"/>
                <a:sym typeface="Segoe UI" panose="020B0502040204020203" pitchFamily="34" charset="0"/>
              </a:rPr>
              <a:t>Thank you.</a:t>
            </a:r>
          </a:p>
        </p:txBody>
      </p:sp>
      <p:cxnSp>
        <p:nvCxnSpPr>
          <p:cNvPr id="6" name="Straight Connector 5">
            <a:extLst>
              <a:ext uri="{FF2B5EF4-FFF2-40B4-BE49-F238E27FC236}">
                <a16:creationId xmlns:a16="http://schemas.microsoft.com/office/drawing/2014/main" id="{00BBEB69-3C6F-5D49-91C9-0BCEEA7A478F}"/>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81E8A237-5CCE-F348-BB1D-AB35DE1F74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4971" y="7525214"/>
            <a:ext cx="568775" cy="379183"/>
          </a:xfrm>
          <a:prstGeom prst="rect">
            <a:avLst/>
          </a:prstGeom>
        </p:spPr>
      </p:pic>
    </p:spTree>
    <p:extLst>
      <p:ext uri="{BB962C8B-B14F-4D97-AF65-F5344CB8AC3E}">
        <p14:creationId xmlns:p14="http://schemas.microsoft.com/office/powerpoint/2010/main" val="251125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D78D0E-A07F-9345-AE42-7E96EB6B78E0}"/>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1CD78D0E-A07F-9345-AE42-7E96EB6B78E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3803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2</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319985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CF232F0E-CCC7-754E-A8F9-8BAEB785040D}"/>
              </a:ext>
            </a:extLst>
          </p:cNvPr>
          <p:cNvSpPr txBox="1">
            <a:spLocks/>
          </p:cNvSpPr>
          <p:nvPr/>
        </p:nvSpPr>
        <p:spPr>
          <a:xfrm>
            <a:off x="383717" y="3316017"/>
            <a:ext cx="4615614" cy="2989727"/>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defTabSz="457200">
              <a:lnSpc>
                <a:spcPct val="100000"/>
              </a:lnSpc>
              <a:spcBef>
                <a:spcPts val="2000"/>
              </a:spcBef>
              <a:buSzPct val="120000"/>
              <a:buNone/>
              <a:defRPr/>
            </a:pPr>
            <a:r>
              <a:rPr lang="en-US" b="1" kern="0" dirty="0">
                <a:solidFill>
                  <a:srgbClr val="002577"/>
                </a:solidFill>
                <a:latin typeface="Segoe UI" panose="020B0502040204020203" pitchFamily="34" charset="0"/>
                <a:ea typeface="ＭＳ Ｐゴシック" charset="0"/>
                <a:cs typeface="Segoe UI" panose="020B0502040204020203" pitchFamily="34" charset="0"/>
              </a:rPr>
              <a:t>Advantages:</a:t>
            </a:r>
          </a:p>
          <a:p>
            <a:pPr marL="290513" indent="-290513" defTabSz="457200">
              <a:lnSpc>
                <a:spcPct val="100000"/>
              </a:lnSpc>
              <a:spcBef>
                <a:spcPts val="2000"/>
              </a:spcBef>
              <a:buSzPct val="120000"/>
              <a:defRPr/>
            </a:pPr>
            <a:r>
              <a:rPr lang="en-US" sz="1600" dirty="0">
                <a:solidFill>
                  <a:srgbClr val="002577"/>
                </a:solidFill>
                <a:latin typeface="Segoe UI" panose="020B0502040204020203" pitchFamily="34" charset="0"/>
                <a:cs typeface="Segoe UI" panose="020B0502040204020203" pitchFamily="34" charset="0"/>
              </a:rPr>
              <a:t>Able to buy items needed now</a:t>
            </a:r>
          </a:p>
          <a:p>
            <a:pPr marL="290513" indent="-290513" defTabSz="457200">
              <a:lnSpc>
                <a:spcPct val="100000"/>
              </a:lnSpc>
              <a:spcBef>
                <a:spcPts val="1200"/>
              </a:spcBef>
              <a:buSzPct val="120000"/>
              <a:defRPr/>
            </a:pPr>
            <a:r>
              <a:rPr lang="en-US" sz="1600" dirty="0">
                <a:solidFill>
                  <a:srgbClr val="002577"/>
                </a:solidFill>
                <a:latin typeface="Segoe UI" panose="020B0502040204020203" pitchFamily="34" charset="0"/>
                <a:cs typeface="Segoe UI" panose="020B0502040204020203" pitchFamily="34" charset="0"/>
              </a:rPr>
              <a:t>Don’t have to carry cash</a:t>
            </a:r>
          </a:p>
          <a:p>
            <a:pPr marL="290513" indent="-290513" defTabSz="457200">
              <a:lnSpc>
                <a:spcPct val="100000"/>
              </a:lnSpc>
              <a:spcBef>
                <a:spcPts val="1200"/>
              </a:spcBef>
              <a:buSzPct val="120000"/>
              <a:defRPr/>
            </a:pPr>
            <a:r>
              <a:rPr lang="en-US" sz="1600" dirty="0">
                <a:solidFill>
                  <a:srgbClr val="002577"/>
                </a:solidFill>
                <a:latin typeface="Segoe UI" panose="020B0502040204020203" pitchFamily="34" charset="0"/>
                <a:cs typeface="Segoe UI" panose="020B0502040204020203" pitchFamily="34" charset="0"/>
              </a:rPr>
              <a:t>Creates a record of purchases</a:t>
            </a:r>
          </a:p>
          <a:p>
            <a:pPr marL="290513" indent="-290513" defTabSz="457200">
              <a:lnSpc>
                <a:spcPct val="100000"/>
              </a:lnSpc>
              <a:spcBef>
                <a:spcPts val="1200"/>
              </a:spcBef>
              <a:buSzPct val="120000"/>
              <a:defRPr/>
            </a:pPr>
            <a:r>
              <a:rPr lang="en-US" sz="1600" dirty="0">
                <a:solidFill>
                  <a:srgbClr val="002577"/>
                </a:solidFill>
                <a:latin typeface="Segoe UI" panose="020B0502040204020203" pitchFamily="34" charset="0"/>
                <a:cs typeface="Segoe UI" panose="020B0502040204020203" pitchFamily="34" charset="0"/>
              </a:rPr>
              <a:t>More convenient than writing checks</a:t>
            </a:r>
          </a:p>
          <a:p>
            <a:pPr marL="290513" indent="-290513" defTabSz="457200">
              <a:lnSpc>
                <a:spcPct val="100000"/>
              </a:lnSpc>
              <a:spcBef>
                <a:spcPts val="1200"/>
              </a:spcBef>
              <a:buSzPct val="120000"/>
              <a:defRPr/>
            </a:pPr>
            <a:r>
              <a:rPr lang="en-US" sz="1600" dirty="0">
                <a:solidFill>
                  <a:srgbClr val="002577"/>
                </a:solidFill>
                <a:latin typeface="Segoe UI" panose="020B0502040204020203" pitchFamily="34" charset="0"/>
                <a:cs typeface="Segoe UI" panose="020B0502040204020203" pitchFamily="34" charset="0"/>
              </a:rPr>
              <a:t>Consolidates bills into one payment</a:t>
            </a: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Advantages and disadvantages of credit</a:t>
            </a:r>
          </a:p>
        </p:txBody>
      </p:sp>
      <p:grpSp>
        <p:nvGrpSpPr>
          <p:cNvPr id="7" name="Group 6">
            <a:extLst>
              <a:ext uri="{FF2B5EF4-FFF2-40B4-BE49-F238E27FC236}">
                <a16:creationId xmlns:a16="http://schemas.microsoft.com/office/drawing/2014/main" id="{4054943D-E0E3-5FCC-66A1-B211A18E7C25}"/>
              </a:ext>
            </a:extLst>
          </p:cNvPr>
          <p:cNvGrpSpPr/>
          <p:nvPr/>
        </p:nvGrpSpPr>
        <p:grpSpPr>
          <a:xfrm>
            <a:off x="12771839" y="274837"/>
            <a:ext cx="1413236" cy="677176"/>
            <a:chOff x="12771839" y="274837"/>
            <a:chExt cx="1413236" cy="677176"/>
          </a:xfrm>
        </p:grpSpPr>
        <p:pic>
          <p:nvPicPr>
            <p:cNvPr id="11" name="Graphic 10">
              <a:extLst>
                <a:ext uri="{FF2B5EF4-FFF2-40B4-BE49-F238E27FC236}">
                  <a16:creationId xmlns:a16="http://schemas.microsoft.com/office/drawing/2014/main" id="{7BE62890-1327-3E9D-464B-D545357DDD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71839" y="274837"/>
              <a:ext cx="1413236" cy="677176"/>
            </a:xfrm>
            <a:prstGeom prst="rect">
              <a:avLst/>
            </a:prstGeom>
          </p:spPr>
        </p:pic>
        <p:sp>
          <p:nvSpPr>
            <p:cNvPr id="13" name="Text Placeholder 2">
              <a:extLst>
                <a:ext uri="{FF2B5EF4-FFF2-40B4-BE49-F238E27FC236}">
                  <a16:creationId xmlns:a16="http://schemas.microsoft.com/office/drawing/2014/main" id="{81D115B7-3754-D907-4003-52A10B903747}"/>
                </a:ext>
              </a:extLst>
            </p:cNvPr>
            <p:cNvSpPr txBox="1">
              <a:spLocks/>
            </p:cNvSpPr>
            <p:nvPr/>
          </p:nvSpPr>
          <p:spPr>
            <a:xfrm>
              <a:off x="12892313" y="445063"/>
              <a:ext cx="1280887"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Using credit</a:t>
              </a:r>
            </a:p>
          </p:txBody>
        </p:sp>
        <p:sp>
          <p:nvSpPr>
            <p:cNvPr id="14" name="Text Placeholder 3">
              <a:extLst>
                <a:ext uri="{FF2B5EF4-FFF2-40B4-BE49-F238E27FC236}">
                  <a16:creationId xmlns:a16="http://schemas.microsoft.com/office/drawing/2014/main" id="{95E57BB6-22E3-1EDD-95E1-0FD265A51EC5}"/>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5</a:t>
              </a:r>
            </a:p>
          </p:txBody>
        </p:sp>
      </p:grpSp>
      <p:sp>
        <p:nvSpPr>
          <p:cNvPr id="16" name="Oval 15">
            <a:extLst>
              <a:ext uri="{FF2B5EF4-FFF2-40B4-BE49-F238E27FC236}">
                <a16:creationId xmlns:a16="http://schemas.microsoft.com/office/drawing/2014/main" id="{2A4E75E2-C350-A001-A712-E7A41F439BB2}"/>
              </a:ext>
            </a:extLst>
          </p:cNvPr>
          <p:cNvSpPr/>
          <p:nvPr/>
        </p:nvSpPr>
        <p:spPr>
          <a:xfrm>
            <a:off x="7462530" y="2325403"/>
            <a:ext cx="716544" cy="7165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FC69F4C6-CB9A-CD67-28F7-219EB0B48C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7625857" y="2524617"/>
            <a:ext cx="389891" cy="389891"/>
          </a:xfrm>
          <a:prstGeom prst="rect">
            <a:avLst/>
          </a:prstGeom>
        </p:spPr>
      </p:pic>
      <p:sp>
        <p:nvSpPr>
          <p:cNvPr id="19" name="Oval 18">
            <a:extLst>
              <a:ext uri="{FF2B5EF4-FFF2-40B4-BE49-F238E27FC236}">
                <a16:creationId xmlns:a16="http://schemas.microsoft.com/office/drawing/2014/main" id="{5DCA21CD-E4EC-A0E6-FF1C-4B584EAEC40A}"/>
              </a:ext>
            </a:extLst>
          </p:cNvPr>
          <p:cNvSpPr/>
          <p:nvPr/>
        </p:nvSpPr>
        <p:spPr>
          <a:xfrm>
            <a:off x="466032" y="2325403"/>
            <a:ext cx="716544" cy="7165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AA956A52-7339-C992-6C87-D080719E20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359" y="2475851"/>
            <a:ext cx="389891" cy="389891"/>
          </a:xfrm>
          <a:prstGeom prst="rect">
            <a:avLst/>
          </a:prstGeom>
        </p:spPr>
      </p:pic>
      <p:sp>
        <p:nvSpPr>
          <p:cNvPr id="21" name="Text Placeholder 3">
            <a:extLst>
              <a:ext uri="{FF2B5EF4-FFF2-40B4-BE49-F238E27FC236}">
                <a16:creationId xmlns:a16="http://schemas.microsoft.com/office/drawing/2014/main" id="{E6B56C57-E6A0-5DE6-9576-9985C0B0F476}"/>
              </a:ext>
            </a:extLst>
          </p:cNvPr>
          <p:cNvSpPr txBox="1">
            <a:spLocks/>
          </p:cNvSpPr>
          <p:nvPr/>
        </p:nvSpPr>
        <p:spPr>
          <a:xfrm>
            <a:off x="7380213" y="3316017"/>
            <a:ext cx="4759735" cy="2989727"/>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defTabSz="457200">
              <a:lnSpc>
                <a:spcPct val="100000"/>
              </a:lnSpc>
              <a:spcBef>
                <a:spcPts val="2000"/>
              </a:spcBef>
              <a:buSzPct val="120000"/>
              <a:buNone/>
              <a:defRPr/>
            </a:pPr>
            <a:r>
              <a:rPr lang="en-US" b="1" kern="0" dirty="0">
                <a:solidFill>
                  <a:srgbClr val="002577"/>
                </a:solidFill>
                <a:latin typeface="Segoe UI" panose="020B0502040204020203" pitchFamily="34" charset="0"/>
                <a:ea typeface="ＭＳ Ｐゴシック" charset="0"/>
                <a:cs typeface="Segoe UI" panose="020B0502040204020203" pitchFamily="34" charset="0"/>
              </a:rPr>
              <a:t>Disadvantages:</a:t>
            </a:r>
          </a:p>
          <a:p>
            <a:pPr marL="290513" indent="-290513" defTabSz="457200">
              <a:lnSpc>
                <a:spcPct val="100000"/>
              </a:lnSpc>
              <a:spcBef>
                <a:spcPts val="2000"/>
              </a:spcBef>
              <a:buSzPct val="120000"/>
              <a:defRPr/>
            </a:pPr>
            <a:r>
              <a:rPr lang="en-US" sz="1600" dirty="0">
                <a:solidFill>
                  <a:srgbClr val="002577"/>
                </a:solidFill>
                <a:latin typeface="Segoe UI" panose="020B0502040204020203" pitchFamily="34" charset="0"/>
                <a:cs typeface="Segoe UI" panose="020B0502040204020203" pitchFamily="34" charset="0"/>
              </a:rPr>
              <a:t>Interest (higher cost of items)</a:t>
            </a:r>
          </a:p>
          <a:p>
            <a:pPr marL="290513" indent="-290513" defTabSz="457200">
              <a:lnSpc>
                <a:spcPct val="100000"/>
              </a:lnSpc>
              <a:spcBef>
                <a:spcPts val="1200"/>
              </a:spcBef>
              <a:buSzPct val="120000"/>
              <a:defRPr/>
            </a:pPr>
            <a:r>
              <a:rPr lang="en-US" sz="1600" dirty="0">
                <a:solidFill>
                  <a:srgbClr val="002577"/>
                </a:solidFill>
                <a:latin typeface="Segoe UI" panose="020B0502040204020203" pitchFamily="34" charset="0"/>
                <a:cs typeface="Segoe UI" panose="020B0502040204020203" pitchFamily="34" charset="0"/>
              </a:rPr>
              <a:t>May require additional fees</a:t>
            </a:r>
          </a:p>
          <a:p>
            <a:pPr marL="290513" indent="-290513" defTabSz="457200">
              <a:lnSpc>
                <a:spcPts val="2100"/>
              </a:lnSpc>
              <a:spcBef>
                <a:spcPts val="1200"/>
              </a:spcBef>
              <a:buSzPct val="120000"/>
              <a:defRPr/>
            </a:pPr>
            <a:r>
              <a:rPr lang="en-US" sz="1600" dirty="0">
                <a:solidFill>
                  <a:srgbClr val="002577"/>
                </a:solidFill>
                <a:latin typeface="Segoe UI" panose="020B0502040204020203" pitchFamily="34" charset="0"/>
                <a:cs typeface="Segoe UI" panose="020B0502040204020203" pitchFamily="34" charset="0"/>
              </a:rPr>
              <a:t>Financial difficulties may arise if one loses track of how much has been spent each month</a:t>
            </a:r>
          </a:p>
          <a:p>
            <a:pPr marL="290513" indent="-290513" defTabSz="457200">
              <a:lnSpc>
                <a:spcPct val="100000"/>
              </a:lnSpc>
              <a:spcBef>
                <a:spcPts val="1200"/>
              </a:spcBef>
              <a:buSzPct val="120000"/>
              <a:defRPr/>
            </a:pPr>
            <a:r>
              <a:rPr lang="en-US" sz="1600" dirty="0">
                <a:solidFill>
                  <a:srgbClr val="002577"/>
                </a:solidFill>
                <a:latin typeface="Segoe UI" panose="020B0502040204020203" pitchFamily="34" charset="0"/>
                <a:cs typeface="Segoe UI" panose="020B0502040204020203" pitchFamily="34" charset="0"/>
              </a:rPr>
              <a:t>Increased impulse buying may occur</a:t>
            </a:r>
          </a:p>
        </p:txBody>
      </p:sp>
      <p:cxnSp>
        <p:nvCxnSpPr>
          <p:cNvPr id="22" name="Straight Connector 21">
            <a:extLst>
              <a:ext uri="{FF2B5EF4-FFF2-40B4-BE49-F238E27FC236}">
                <a16:creationId xmlns:a16="http://schemas.microsoft.com/office/drawing/2014/main" id="{0355F64F-7CDD-FA45-D786-EF415AABC8E1}"/>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BF0792E9-B526-059C-CCCB-74DD16FBD8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9210" y="7528334"/>
            <a:ext cx="570886" cy="380591"/>
          </a:xfrm>
          <a:prstGeom prst="rect">
            <a:avLst/>
          </a:prstGeom>
        </p:spPr>
      </p:pic>
      <p:cxnSp>
        <p:nvCxnSpPr>
          <p:cNvPr id="25" name="Straight Connector 24">
            <a:extLst>
              <a:ext uri="{FF2B5EF4-FFF2-40B4-BE49-F238E27FC236}">
                <a16:creationId xmlns:a16="http://schemas.microsoft.com/office/drawing/2014/main" id="{EE23543F-BA2B-8999-F2D1-203B3CAA4885}"/>
              </a:ext>
            </a:extLst>
          </p:cNvPr>
          <p:cNvCxnSpPr>
            <a:cxnSpLocks/>
          </p:cNvCxnSpPr>
          <p:nvPr/>
        </p:nvCxnSpPr>
        <p:spPr>
          <a:xfrm>
            <a:off x="7315200" y="3337790"/>
            <a:ext cx="0" cy="2601097"/>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9" name="Footer Placeholder 3">
            <a:extLst>
              <a:ext uri="{FF2B5EF4-FFF2-40B4-BE49-F238E27FC236}">
                <a16:creationId xmlns:a16="http://schemas.microsoft.com/office/drawing/2014/main" id="{ED8D4F9E-1E40-EE11-9260-92FA0BA6B157}"/>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US" dirty="0"/>
              <a:t>Using credit — Month 00, 2022</a:t>
            </a:r>
          </a:p>
        </p:txBody>
      </p:sp>
    </p:spTree>
    <p:extLst>
      <p:ext uri="{BB962C8B-B14F-4D97-AF65-F5344CB8AC3E}">
        <p14:creationId xmlns:p14="http://schemas.microsoft.com/office/powerpoint/2010/main" val="2869505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cxnSp>
        <p:nvCxnSpPr>
          <p:cNvPr id="19" name="Straight Connector 18">
            <a:extLst>
              <a:ext uri="{FF2B5EF4-FFF2-40B4-BE49-F238E27FC236}">
                <a16:creationId xmlns:a16="http://schemas.microsoft.com/office/drawing/2014/main" id="{B9345C12-DD01-1847-91C1-DF289BD71C3F}"/>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7A4EFFB2-7BD0-5445-930A-6A80E0112E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grpSp>
        <p:nvGrpSpPr>
          <p:cNvPr id="9" name="Group 8">
            <a:extLst>
              <a:ext uri="{FF2B5EF4-FFF2-40B4-BE49-F238E27FC236}">
                <a16:creationId xmlns:a16="http://schemas.microsoft.com/office/drawing/2014/main" id="{AAFA8878-C63F-0ECA-F131-7A1A5A3BAD8A}"/>
              </a:ext>
            </a:extLst>
          </p:cNvPr>
          <p:cNvGrpSpPr/>
          <p:nvPr/>
        </p:nvGrpSpPr>
        <p:grpSpPr>
          <a:xfrm>
            <a:off x="12743939" y="345135"/>
            <a:ext cx="1452485" cy="496513"/>
            <a:chOff x="12762742" y="336427"/>
            <a:chExt cx="1452485" cy="496513"/>
          </a:xfrm>
        </p:grpSpPr>
        <p:sp>
          <p:nvSpPr>
            <p:cNvPr id="11" name="Text Placeholder 2">
              <a:extLst>
                <a:ext uri="{FF2B5EF4-FFF2-40B4-BE49-F238E27FC236}">
                  <a16:creationId xmlns:a16="http://schemas.microsoft.com/office/drawing/2014/main" id="{76FF06D0-E091-2EF7-3F93-5B4821766DD4}"/>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The art of</a:t>
              </a:r>
            </a:p>
            <a:p>
              <a:pPr>
                <a:lnSpc>
                  <a:spcPts val="1300"/>
                </a:lnSpc>
                <a:spcBef>
                  <a:spcPts val="0"/>
                </a:spcBef>
              </a:pPr>
              <a:r>
                <a:rPr lang="en-US" sz="1300" spc="-10" dirty="0">
                  <a:solidFill>
                    <a:srgbClr val="FFFFFF"/>
                  </a:solidFill>
                </a:rPr>
                <a:t>budgeting</a:t>
              </a:r>
            </a:p>
          </p:txBody>
        </p:sp>
        <p:sp>
          <p:nvSpPr>
            <p:cNvPr id="13" name="Text Placeholder 3">
              <a:extLst>
                <a:ext uri="{FF2B5EF4-FFF2-40B4-BE49-F238E27FC236}">
                  <a16:creationId xmlns:a16="http://schemas.microsoft.com/office/drawing/2014/main" id="{AFC00954-BE5D-FCAD-5A05-877744ACC56E}"/>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3</a:t>
              </a:r>
            </a:p>
          </p:txBody>
        </p:sp>
      </p:grpSp>
      <p:sp>
        <p:nvSpPr>
          <p:cNvPr id="14" name="Text Placeholder 4">
            <a:extLst>
              <a:ext uri="{FF2B5EF4-FFF2-40B4-BE49-F238E27FC236}">
                <a16:creationId xmlns:a16="http://schemas.microsoft.com/office/drawing/2014/main" id="{041B8E1D-FB14-827C-A6F7-BCC7FC4D4F8E}"/>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lvl="0"/>
            <a:r>
              <a:rPr lang="en-US" dirty="0">
                <a:solidFill>
                  <a:srgbClr val="002577"/>
                </a:solidFill>
              </a:rPr>
              <a:t>The three Cs</a:t>
            </a:r>
            <a:endParaRPr lang="en-US"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8" name="Group 7">
            <a:extLst>
              <a:ext uri="{FF2B5EF4-FFF2-40B4-BE49-F238E27FC236}">
                <a16:creationId xmlns:a16="http://schemas.microsoft.com/office/drawing/2014/main" id="{E96BBE73-5659-2124-DC62-294220DF7C36}"/>
              </a:ext>
            </a:extLst>
          </p:cNvPr>
          <p:cNvGrpSpPr/>
          <p:nvPr/>
        </p:nvGrpSpPr>
        <p:grpSpPr>
          <a:xfrm>
            <a:off x="12771839" y="274837"/>
            <a:ext cx="1413236" cy="677176"/>
            <a:chOff x="12771839" y="274837"/>
            <a:chExt cx="1413236" cy="677176"/>
          </a:xfrm>
        </p:grpSpPr>
        <p:pic>
          <p:nvPicPr>
            <p:cNvPr id="10" name="Graphic 9">
              <a:extLst>
                <a:ext uri="{FF2B5EF4-FFF2-40B4-BE49-F238E27FC236}">
                  <a16:creationId xmlns:a16="http://schemas.microsoft.com/office/drawing/2014/main" id="{DFCEEDD7-BCA6-0BD3-846F-327A6C5F42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15" name="Text Placeholder 2">
              <a:extLst>
                <a:ext uri="{FF2B5EF4-FFF2-40B4-BE49-F238E27FC236}">
                  <a16:creationId xmlns:a16="http://schemas.microsoft.com/office/drawing/2014/main" id="{228D7707-E090-793B-3029-2B69126DAA1E}"/>
                </a:ext>
              </a:extLst>
            </p:cNvPr>
            <p:cNvSpPr txBox="1">
              <a:spLocks/>
            </p:cNvSpPr>
            <p:nvPr/>
          </p:nvSpPr>
          <p:spPr>
            <a:xfrm>
              <a:off x="12892313" y="445063"/>
              <a:ext cx="1280887"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Using credit</a:t>
              </a:r>
            </a:p>
          </p:txBody>
        </p:sp>
        <p:sp>
          <p:nvSpPr>
            <p:cNvPr id="17" name="Text Placeholder 3">
              <a:extLst>
                <a:ext uri="{FF2B5EF4-FFF2-40B4-BE49-F238E27FC236}">
                  <a16:creationId xmlns:a16="http://schemas.microsoft.com/office/drawing/2014/main" id="{0EF731DF-1FC9-7513-DF3D-5854F0B46136}"/>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5</a:t>
              </a:r>
            </a:p>
          </p:txBody>
        </p:sp>
      </p:grpSp>
      <p:cxnSp>
        <p:nvCxnSpPr>
          <p:cNvPr id="22" name="Straight Connector 21">
            <a:extLst>
              <a:ext uri="{FF2B5EF4-FFF2-40B4-BE49-F238E27FC236}">
                <a16:creationId xmlns:a16="http://schemas.microsoft.com/office/drawing/2014/main" id="{01DAD2D3-C11A-26F6-6C13-B60607258A66}"/>
              </a:ext>
            </a:extLst>
          </p:cNvPr>
          <p:cNvCxnSpPr>
            <a:cxnSpLocks/>
          </p:cNvCxnSpPr>
          <p:nvPr/>
        </p:nvCxnSpPr>
        <p:spPr>
          <a:xfrm>
            <a:off x="457200" y="3662484"/>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FC8E352B-1F0D-EE62-5C17-9913A1BCAD29}"/>
              </a:ext>
            </a:extLst>
          </p:cNvPr>
          <p:cNvSpPr txBox="1">
            <a:spLocks/>
          </p:cNvSpPr>
          <p:nvPr/>
        </p:nvSpPr>
        <p:spPr>
          <a:xfrm>
            <a:off x="457201" y="3768139"/>
            <a:ext cx="3847380" cy="952345"/>
          </a:xfrm>
          <a:prstGeom prst="rect">
            <a:avLst/>
          </a:prstGeom>
        </p:spPr>
        <p:txBody>
          <a:bodyPr lIns="0" r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defTabSz="457200">
              <a:lnSpc>
                <a:spcPct val="100000"/>
              </a:lnSpc>
              <a:spcBef>
                <a:spcPct val="20000"/>
              </a:spcBef>
              <a:buClr>
                <a:srgbClr val="002577"/>
              </a:buClr>
              <a:buNone/>
              <a:defRPr/>
            </a:pPr>
            <a:r>
              <a:rPr lang="en-US" sz="1600" b="1" dirty="0">
                <a:solidFill>
                  <a:srgbClr val="002577"/>
                </a:solidFill>
                <a:latin typeface="Segoe UI Semibold" panose="020B0502040204020203" pitchFamily="34" charset="0"/>
                <a:ea typeface="Segoe UI" panose="020B0502040204020203" pitchFamily="34" charset="0"/>
                <a:cs typeface="Segoe UI Semibold" panose="020B0502040204020203" pitchFamily="34" charset="0"/>
              </a:rPr>
              <a:t>From your credit history, does it look like you possess the honesty and reliability </a:t>
            </a:r>
            <a:br>
              <a:rPr lang="en-US" sz="1600" b="1" dirty="0">
                <a:solidFill>
                  <a:srgbClr val="002577"/>
                </a:solidFill>
                <a:latin typeface="Segoe UI Semibold" panose="020B0502040204020203" pitchFamily="34" charset="0"/>
                <a:ea typeface="Segoe UI" panose="020B0502040204020203" pitchFamily="34" charset="0"/>
                <a:cs typeface="Segoe UI Semibold" panose="020B0502040204020203" pitchFamily="34" charset="0"/>
              </a:rPr>
            </a:br>
            <a:r>
              <a:rPr lang="en-US" sz="1600" b="1" dirty="0">
                <a:solidFill>
                  <a:srgbClr val="002577"/>
                </a:solidFill>
                <a:latin typeface="Segoe UI Semibold" panose="020B0502040204020203" pitchFamily="34" charset="0"/>
                <a:ea typeface="Segoe UI" panose="020B0502040204020203" pitchFamily="34" charset="0"/>
                <a:cs typeface="Segoe UI Semibold" panose="020B0502040204020203" pitchFamily="34" charset="0"/>
              </a:rPr>
              <a:t>to pay credit debts?</a:t>
            </a:r>
          </a:p>
        </p:txBody>
      </p:sp>
      <p:sp>
        <p:nvSpPr>
          <p:cNvPr id="24" name="Text Placeholder 13">
            <a:extLst>
              <a:ext uri="{FF2B5EF4-FFF2-40B4-BE49-F238E27FC236}">
                <a16:creationId xmlns:a16="http://schemas.microsoft.com/office/drawing/2014/main" id="{4F979EDF-C50F-8F11-0312-CE4E52ACBF87}"/>
              </a:ext>
            </a:extLst>
          </p:cNvPr>
          <p:cNvSpPr txBox="1">
            <a:spLocks/>
          </p:cNvSpPr>
          <p:nvPr/>
        </p:nvSpPr>
        <p:spPr>
          <a:xfrm>
            <a:off x="457201" y="5141075"/>
            <a:ext cx="3352800" cy="2178051"/>
          </a:xfrm>
          <a:prstGeom prst="rect">
            <a:avLst/>
          </a:prstGeom>
        </p:spPr>
        <p:txBody>
          <a:bodyPr lIns="0" tIns="0" r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34950" indent="-234950">
              <a:lnSpc>
                <a:spcPct val="100000"/>
              </a:lnSpc>
              <a:spcBef>
                <a:spcPts val="1000"/>
              </a:spcBef>
              <a:buClr>
                <a:srgbClr val="002577"/>
              </a:buClr>
              <a:buFont typeface="Courier New" panose="02070309020205020404" pitchFamily="49" charset="0"/>
              <a:buChar char="o"/>
            </a:pP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Have you used credit before?</a:t>
            </a:r>
          </a:p>
          <a:p>
            <a:pPr marL="234950" indent="-234950">
              <a:lnSpc>
                <a:spcPct val="100000"/>
              </a:lnSpc>
              <a:spcBef>
                <a:spcPts val="1000"/>
              </a:spcBef>
              <a:buClr>
                <a:srgbClr val="002577"/>
              </a:buClr>
              <a:buFont typeface="Courier New" panose="02070309020205020404" pitchFamily="49" charset="0"/>
              <a:buChar char="o"/>
            </a:pP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Do you pay your bills on time?</a:t>
            </a:r>
          </a:p>
          <a:p>
            <a:pPr marL="234950" indent="-234950">
              <a:lnSpc>
                <a:spcPct val="100000"/>
              </a:lnSpc>
              <a:spcBef>
                <a:spcPts val="1000"/>
              </a:spcBef>
              <a:buClr>
                <a:srgbClr val="002577"/>
              </a:buClr>
              <a:buFont typeface="Courier New" panose="02070309020205020404" pitchFamily="49" charset="0"/>
              <a:buChar char="o"/>
            </a:pP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Do you have a good credit report?</a:t>
            </a:r>
          </a:p>
          <a:p>
            <a:pPr marL="234950" indent="-234950">
              <a:lnSpc>
                <a:spcPct val="100000"/>
              </a:lnSpc>
              <a:spcBef>
                <a:spcPts val="1000"/>
              </a:spcBef>
              <a:buClr>
                <a:srgbClr val="002577"/>
              </a:buClr>
              <a:buFont typeface="Courier New" panose="02070309020205020404" pitchFamily="49" charset="0"/>
              <a:buChar char="o"/>
            </a:pP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Can you provide character references?</a:t>
            </a:r>
          </a:p>
          <a:p>
            <a:pPr marL="234950" indent="-234950">
              <a:lnSpc>
                <a:spcPct val="100000"/>
              </a:lnSpc>
              <a:spcBef>
                <a:spcPts val="1000"/>
              </a:spcBef>
              <a:buClr>
                <a:srgbClr val="002577"/>
              </a:buClr>
              <a:buFont typeface="Courier New" panose="02070309020205020404" pitchFamily="49" charset="0"/>
              <a:buChar char="o"/>
            </a:pP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How long have you lived at your present address? How long have you been at your present job?</a:t>
            </a:r>
          </a:p>
        </p:txBody>
      </p:sp>
      <p:grpSp>
        <p:nvGrpSpPr>
          <p:cNvPr id="25" name="Group 24">
            <a:extLst>
              <a:ext uri="{FF2B5EF4-FFF2-40B4-BE49-F238E27FC236}">
                <a16:creationId xmlns:a16="http://schemas.microsoft.com/office/drawing/2014/main" id="{3AAEE67A-DF7C-CAFA-2C02-9AE983311BD5}"/>
              </a:ext>
            </a:extLst>
          </p:cNvPr>
          <p:cNvGrpSpPr/>
          <p:nvPr/>
        </p:nvGrpSpPr>
        <p:grpSpPr>
          <a:xfrm>
            <a:off x="4939567" y="3822434"/>
            <a:ext cx="4608536" cy="3496692"/>
            <a:chOff x="4975783" y="3354995"/>
            <a:chExt cx="4670454" cy="4419600"/>
          </a:xfrm>
        </p:grpSpPr>
        <p:cxnSp>
          <p:nvCxnSpPr>
            <p:cNvPr id="26" name="Straight Connector 25">
              <a:extLst>
                <a:ext uri="{FF2B5EF4-FFF2-40B4-BE49-F238E27FC236}">
                  <a16:creationId xmlns:a16="http://schemas.microsoft.com/office/drawing/2014/main" id="{BCEF7226-5120-47C6-86A5-DD5EB3D7D561}"/>
                </a:ext>
              </a:extLst>
            </p:cNvPr>
            <p:cNvCxnSpPr>
              <a:cxnSpLocks/>
            </p:cNvCxnSpPr>
            <p:nvPr/>
          </p:nvCxnSpPr>
          <p:spPr>
            <a:xfrm>
              <a:off x="4975783" y="3354995"/>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2D1AA6-85CE-B4D5-A57B-6167E2EDD208}"/>
                </a:ext>
              </a:extLst>
            </p:cNvPr>
            <p:cNvCxnSpPr>
              <a:cxnSpLocks/>
            </p:cNvCxnSpPr>
            <p:nvPr/>
          </p:nvCxnSpPr>
          <p:spPr>
            <a:xfrm>
              <a:off x="9646237" y="3354995"/>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28" name="Text Placeholder 4">
            <a:extLst>
              <a:ext uri="{FF2B5EF4-FFF2-40B4-BE49-F238E27FC236}">
                <a16:creationId xmlns:a16="http://schemas.microsoft.com/office/drawing/2014/main" id="{977896DD-2C9A-C35D-CEF8-67A131B0FC99}"/>
              </a:ext>
            </a:extLst>
          </p:cNvPr>
          <p:cNvSpPr txBox="1">
            <a:spLocks/>
          </p:cNvSpPr>
          <p:nvPr/>
        </p:nvSpPr>
        <p:spPr>
          <a:xfrm>
            <a:off x="5085761" y="3768139"/>
            <a:ext cx="3827347" cy="1053288"/>
          </a:xfrm>
          <a:prstGeom prst="rect">
            <a:avLst/>
          </a:prstGeom>
        </p:spPr>
        <p:txBody>
          <a:bodyPr lIns="0" r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defTabSz="457200">
              <a:lnSpc>
                <a:spcPct val="100000"/>
              </a:lnSpc>
              <a:spcBef>
                <a:spcPct val="20000"/>
              </a:spcBef>
              <a:buClr>
                <a:srgbClr val="002577"/>
              </a:buClr>
              <a:buNone/>
              <a:defRPr/>
            </a:pPr>
            <a:r>
              <a:rPr lang="en-US" sz="1600" b="1" dirty="0">
                <a:solidFill>
                  <a:srgbClr val="002577"/>
                </a:solidFill>
                <a:latin typeface="Segoe UI Semibold" panose="020B0502040204020203" pitchFamily="34" charset="0"/>
                <a:ea typeface="Segoe UI" panose="020B0502040204020203" pitchFamily="34" charset="0"/>
                <a:cs typeface="Segoe UI Semibold" panose="020B0502040204020203" pitchFamily="34" charset="0"/>
              </a:rPr>
              <a:t>Do you have any valuable assets, such as real estate, savings or investments that could be used to repay credit debts if income is unavailable?</a:t>
            </a:r>
          </a:p>
        </p:txBody>
      </p:sp>
      <p:sp>
        <p:nvSpPr>
          <p:cNvPr id="29" name="Text Placeholder 13">
            <a:extLst>
              <a:ext uri="{FF2B5EF4-FFF2-40B4-BE49-F238E27FC236}">
                <a16:creationId xmlns:a16="http://schemas.microsoft.com/office/drawing/2014/main" id="{CEF6278E-478A-E905-E041-3B105D1885A6}"/>
              </a:ext>
            </a:extLst>
          </p:cNvPr>
          <p:cNvSpPr txBox="1">
            <a:spLocks/>
          </p:cNvSpPr>
          <p:nvPr/>
        </p:nvSpPr>
        <p:spPr>
          <a:xfrm>
            <a:off x="5085761" y="5141076"/>
            <a:ext cx="3737728" cy="1496792"/>
          </a:xfrm>
          <a:prstGeom prst="rect">
            <a:avLst/>
          </a:prstGeom>
        </p:spPr>
        <p:txBody>
          <a:bodyPr lIns="0" tIns="0" r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34950" indent="-234950">
              <a:lnSpc>
                <a:spcPct val="100000"/>
              </a:lnSpc>
              <a:spcBef>
                <a:spcPts val="1000"/>
              </a:spcBef>
              <a:buClr>
                <a:srgbClr val="002577"/>
              </a:buClr>
              <a:buSzPct val="100000"/>
              <a:buFont typeface="Courier New" panose="02070309020205020404" pitchFamily="49" charset="0"/>
              <a:buChar char="o"/>
            </a:pP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Do you own any property than can secure the loan? Do you have a savings account?</a:t>
            </a:r>
          </a:p>
          <a:p>
            <a:pPr marL="234950" indent="-234950">
              <a:lnSpc>
                <a:spcPct val="100000"/>
              </a:lnSpc>
              <a:spcBef>
                <a:spcPts val="1000"/>
              </a:spcBef>
              <a:buClr>
                <a:srgbClr val="002577"/>
              </a:buClr>
              <a:buSzPct val="100000"/>
              <a:buFont typeface="Courier New" panose="02070309020205020404" pitchFamily="49" charset="0"/>
              <a:buChar char="o"/>
            </a:pP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Do you have investments to </a:t>
            </a:r>
            <a:b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b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use as collateral?</a:t>
            </a:r>
          </a:p>
        </p:txBody>
      </p:sp>
      <p:sp>
        <p:nvSpPr>
          <p:cNvPr id="30" name="Text Placeholder 4">
            <a:extLst>
              <a:ext uri="{FF2B5EF4-FFF2-40B4-BE49-F238E27FC236}">
                <a16:creationId xmlns:a16="http://schemas.microsoft.com/office/drawing/2014/main" id="{A64C82CB-C33B-1C35-D378-9927A4BDE5E1}"/>
              </a:ext>
            </a:extLst>
          </p:cNvPr>
          <p:cNvSpPr txBox="1">
            <a:spLocks/>
          </p:cNvSpPr>
          <p:nvPr/>
        </p:nvSpPr>
        <p:spPr>
          <a:xfrm>
            <a:off x="9695468" y="3768139"/>
            <a:ext cx="4331428" cy="952347"/>
          </a:xfrm>
          <a:prstGeom prst="rect">
            <a:avLst/>
          </a:prstGeom>
        </p:spPr>
        <p:txBody>
          <a:bodyPr lIns="0" r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defTabSz="457200">
              <a:lnSpc>
                <a:spcPct val="100000"/>
              </a:lnSpc>
              <a:spcBef>
                <a:spcPct val="20000"/>
              </a:spcBef>
              <a:buClr>
                <a:srgbClr val="002577"/>
              </a:buClr>
              <a:buNone/>
              <a:defRPr/>
            </a:pPr>
            <a:r>
              <a:rPr lang="en-US" sz="1600" b="1" dirty="0">
                <a:solidFill>
                  <a:srgbClr val="002577"/>
                </a:solidFill>
                <a:latin typeface="Segoe UI Semibold" panose="020B0502040204020203" pitchFamily="34" charset="0"/>
                <a:ea typeface="Segoe UI" panose="020B0502040204020203" pitchFamily="34" charset="0"/>
                <a:cs typeface="Segoe UI Semibold" panose="020B0502040204020203" pitchFamily="34" charset="0"/>
              </a:rPr>
              <a:t>Have you been working regularly in an </a:t>
            </a:r>
            <a:r>
              <a:rPr lang="en-US" sz="1600" b="1" spc="-20" dirty="0">
                <a:solidFill>
                  <a:srgbClr val="002577"/>
                </a:solidFill>
                <a:latin typeface="Segoe UI Semibold" panose="020B0502040204020203" pitchFamily="34" charset="0"/>
                <a:ea typeface="Segoe UI" panose="020B0502040204020203" pitchFamily="34" charset="0"/>
                <a:cs typeface="Segoe UI Semibold" panose="020B0502040204020203" pitchFamily="34" charset="0"/>
              </a:rPr>
              <a:t>occupation that’s likely to provide enough </a:t>
            </a:r>
            <a:r>
              <a:rPr lang="en-US" sz="1600" b="1" dirty="0">
                <a:solidFill>
                  <a:srgbClr val="002577"/>
                </a:solidFill>
                <a:latin typeface="Segoe UI Semibold" panose="020B0502040204020203" pitchFamily="34" charset="0"/>
                <a:ea typeface="Segoe UI" panose="020B0502040204020203" pitchFamily="34" charset="0"/>
                <a:cs typeface="Segoe UI Semibold" panose="020B0502040204020203" pitchFamily="34" charset="0"/>
              </a:rPr>
              <a:t>income to support your credit use?</a:t>
            </a:r>
          </a:p>
        </p:txBody>
      </p:sp>
      <p:sp>
        <p:nvSpPr>
          <p:cNvPr id="31" name="Text Placeholder 13">
            <a:extLst>
              <a:ext uri="{FF2B5EF4-FFF2-40B4-BE49-F238E27FC236}">
                <a16:creationId xmlns:a16="http://schemas.microsoft.com/office/drawing/2014/main" id="{8CA7A02B-6400-0A3E-C03C-70CA123ABDC1}"/>
              </a:ext>
            </a:extLst>
          </p:cNvPr>
          <p:cNvSpPr txBox="1">
            <a:spLocks/>
          </p:cNvSpPr>
          <p:nvPr/>
        </p:nvSpPr>
        <p:spPr>
          <a:xfrm>
            <a:off x="9695468" y="5141075"/>
            <a:ext cx="3841424" cy="2178051"/>
          </a:xfrm>
          <a:prstGeom prst="rect">
            <a:avLst/>
          </a:prstGeom>
        </p:spPr>
        <p:txBody>
          <a:bodyPr lIns="0" tIns="0" r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34950" indent="-234950">
              <a:lnSpc>
                <a:spcPct val="100000"/>
              </a:lnSpc>
              <a:spcBef>
                <a:spcPts val="1000"/>
              </a:spcBef>
              <a:buClr>
                <a:srgbClr val="002577"/>
              </a:buClr>
              <a:buFont typeface="Courier New" panose="02070309020205020404" pitchFamily="49" charset="0"/>
              <a:buChar char="o"/>
            </a:pP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Do you have a steady job? </a:t>
            </a:r>
            <a:b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b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What is your salary?</a:t>
            </a:r>
          </a:p>
          <a:p>
            <a:pPr marL="234950" indent="-234950">
              <a:lnSpc>
                <a:spcPct val="100000"/>
              </a:lnSpc>
              <a:spcBef>
                <a:spcPts val="1000"/>
              </a:spcBef>
              <a:buClr>
                <a:srgbClr val="002577"/>
              </a:buClr>
              <a:buFont typeface="Courier New" panose="02070309020205020404" pitchFamily="49" charset="0"/>
              <a:buChar char="o"/>
            </a:pP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How many other loan payments </a:t>
            </a:r>
            <a:b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b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do you have?</a:t>
            </a:r>
          </a:p>
          <a:p>
            <a:pPr marL="234950" indent="-234950">
              <a:lnSpc>
                <a:spcPct val="100000"/>
              </a:lnSpc>
              <a:spcBef>
                <a:spcPts val="1000"/>
              </a:spcBef>
              <a:buClr>
                <a:srgbClr val="002577"/>
              </a:buClr>
              <a:buFont typeface="Courier New" panose="02070309020205020404" pitchFamily="49" charset="0"/>
              <a:buChar char="o"/>
            </a:pP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What are your current living expenses? </a:t>
            </a:r>
            <a:b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b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What are your current debts?</a:t>
            </a:r>
            <a:b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b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How many dependents do you have?</a:t>
            </a:r>
          </a:p>
        </p:txBody>
      </p:sp>
      <p:sp>
        <p:nvSpPr>
          <p:cNvPr id="32" name="Key Person Retention">
            <a:hlinkClick r:id="" action="ppaction://noaction" highlightClick="1"/>
            <a:hlinkHover r:id="rId10" action="ppaction://hlinksldjump" highlightClick="1"/>
            <a:extLst>
              <a:ext uri="{FF2B5EF4-FFF2-40B4-BE49-F238E27FC236}">
                <a16:creationId xmlns:a16="http://schemas.microsoft.com/office/drawing/2014/main" id="{DF7FF027-1D86-F010-9BB1-799F29149311}"/>
              </a:ext>
            </a:extLst>
          </p:cNvPr>
          <p:cNvSpPr/>
          <p:nvPr/>
        </p:nvSpPr>
        <p:spPr>
          <a:xfrm>
            <a:off x="465151" y="1585652"/>
            <a:ext cx="1737360" cy="1737360"/>
          </a:xfrm>
          <a:prstGeom prst="ellipse">
            <a:avLst/>
          </a:prstGeom>
          <a:solidFill>
            <a:schemeClr val="accent2"/>
          </a:solidFill>
          <a:ln>
            <a:noFill/>
          </a:ln>
          <a:effectLst/>
        </p:spPr>
        <p:txBody>
          <a:bodyPr lIns="0" tIns="0" rIns="0" bIns="0" rtlCol="0" anchor="ctr"/>
          <a:lstStyle/>
          <a:p>
            <a:pPr algn="ctr" defTabSz="914400">
              <a:defRPr/>
            </a:pPr>
            <a:r>
              <a:rPr lang="en-US" b="1" kern="0" dirty="0">
                <a:solidFill>
                  <a:srgbClr val="002577"/>
                </a:solidFill>
                <a:latin typeface="Segoe UI" panose="020B0502040204020203" pitchFamily="34" charset="0"/>
                <a:ea typeface="Segoe UI" panose="020B0502040204020203" pitchFamily="34" charset="0"/>
                <a:cs typeface="Segoe UI" panose="020B0502040204020203" pitchFamily="34" charset="0"/>
              </a:rPr>
              <a:t>Character</a:t>
            </a:r>
          </a:p>
          <a:p>
            <a:pPr algn="ctr" defTabSz="914400">
              <a:spcBef>
                <a:spcPts val="600"/>
              </a:spcBef>
              <a:defRPr/>
            </a:pPr>
            <a:r>
              <a:rPr lang="en-US" sz="1200" kern="0" dirty="0">
                <a:solidFill>
                  <a:srgbClr val="002577"/>
                </a:solidFill>
                <a:latin typeface="Segoe UI" panose="020B0502040204020203" pitchFamily="34" charset="0"/>
                <a:ea typeface="Segoe UI" panose="020B0502040204020203" pitchFamily="34" charset="0"/>
                <a:cs typeface="Segoe UI" panose="020B0502040204020203" pitchFamily="34" charset="0"/>
              </a:rPr>
              <a:t>Will you repay </a:t>
            </a:r>
            <a:br>
              <a:rPr lang="en-US" sz="1200" kern="0" dirty="0">
                <a:solidFill>
                  <a:srgbClr val="002577"/>
                </a:solidFill>
                <a:latin typeface="Segoe UI" panose="020B0502040204020203" pitchFamily="34" charset="0"/>
                <a:ea typeface="Segoe UI" panose="020B0502040204020203" pitchFamily="34" charset="0"/>
                <a:cs typeface="Segoe UI" panose="020B0502040204020203" pitchFamily="34" charset="0"/>
              </a:rPr>
            </a:br>
            <a:r>
              <a:rPr lang="en-US" sz="1200" kern="0" dirty="0">
                <a:solidFill>
                  <a:srgbClr val="002577"/>
                </a:solidFill>
                <a:latin typeface="Segoe UI" panose="020B0502040204020203" pitchFamily="34" charset="0"/>
                <a:ea typeface="Segoe UI" panose="020B0502040204020203" pitchFamily="34" charset="0"/>
                <a:cs typeface="Segoe UI" panose="020B0502040204020203" pitchFamily="34" charset="0"/>
              </a:rPr>
              <a:t>the debt?</a:t>
            </a:r>
          </a:p>
        </p:txBody>
      </p:sp>
      <p:sp>
        <p:nvSpPr>
          <p:cNvPr id="33" name="Key Person Retention">
            <a:hlinkClick r:id="" action="ppaction://noaction" highlightClick="1"/>
            <a:hlinkHover r:id="rId10" action="ppaction://hlinksldjump" highlightClick="1"/>
            <a:extLst>
              <a:ext uri="{FF2B5EF4-FFF2-40B4-BE49-F238E27FC236}">
                <a16:creationId xmlns:a16="http://schemas.microsoft.com/office/drawing/2014/main" id="{42136C50-8A74-CB6A-1B8D-878BC5969270}"/>
              </a:ext>
            </a:extLst>
          </p:cNvPr>
          <p:cNvSpPr/>
          <p:nvPr/>
        </p:nvSpPr>
        <p:spPr>
          <a:xfrm>
            <a:off x="5103138" y="1591594"/>
            <a:ext cx="1737360" cy="1737360"/>
          </a:xfrm>
          <a:prstGeom prst="ellipse">
            <a:avLst/>
          </a:prstGeom>
          <a:solidFill>
            <a:schemeClr val="accent3"/>
          </a:solidFill>
          <a:ln>
            <a:noFill/>
          </a:ln>
          <a:effectLst/>
        </p:spPr>
        <p:txBody>
          <a:bodyPr lIns="0" tIns="0" rIns="0" bIns="0" rtlCol="0" anchor="ctr"/>
          <a:lstStyle/>
          <a:p>
            <a:pPr algn="ctr" defTabSz="914400">
              <a:defRPr/>
            </a:pPr>
            <a:r>
              <a:rPr lang="en-US" b="1" kern="0" dirty="0">
                <a:solidFill>
                  <a:srgbClr val="002577"/>
                </a:solidFill>
                <a:latin typeface="Segoe UI" panose="020B0502040204020203" pitchFamily="34" charset="0"/>
                <a:ea typeface="Segoe UI" panose="020B0502040204020203" pitchFamily="34" charset="0"/>
                <a:cs typeface="Segoe UI" panose="020B0502040204020203" pitchFamily="34" charset="0"/>
              </a:rPr>
              <a:t>Capital</a:t>
            </a:r>
            <a:r>
              <a:rPr lang="en-US" sz="1200" b="1" kern="0" dirty="0">
                <a:solidFill>
                  <a:srgbClr val="002577"/>
                </a:solidFill>
                <a:latin typeface="Segoe UI" panose="020B0502040204020203" pitchFamily="34" charset="0"/>
                <a:ea typeface="Segoe UI" panose="020B0502040204020203" pitchFamily="34" charset="0"/>
                <a:cs typeface="Segoe UI" panose="020B0502040204020203" pitchFamily="34" charset="0"/>
              </a:rPr>
              <a:t> </a:t>
            </a:r>
          </a:p>
          <a:p>
            <a:pPr algn="ctr" defTabSz="914400">
              <a:spcBef>
                <a:spcPts val="600"/>
              </a:spcBef>
              <a:defRPr/>
            </a:pPr>
            <a:r>
              <a:rPr lang="en-US" sz="1200" kern="0" dirty="0">
                <a:solidFill>
                  <a:srgbClr val="002577"/>
                </a:solidFill>
                <a:latin typeface="Segoe UI" panose="020B0502040204020203" pitchFamily="34" charset="0"/>
                <a:ea typeface="Segoe UI" panose="020B0502040204020203" pitchFamily="34" charset="0"/>
                <a:cs typeface="Segoe UI" panose="020B0502040204020203" pitchFamily="34" charset="0"/>
              </a:rPr>
              <a:t>What if you don’t repay the debt?</a:t>
            </a:r>
          </a:p>
        </p:txBody>
      </p:sp>
      <p:sp>
        <p:nvSpPr>
          <p:cNvPr id="34" name="Key Person Retention">
            <a:hlinkClick r:id="" action="ppaction://noaction" highlightClick="1"/>
            <a:hlinkHover r:id="rId10" action="ppaction://hlinksldjump" highlightClick="1"/>
            <a:extLst>
              <a:ext uri="{FF2B5EF4-FFF2-40B4-BE49-F238E27FC236}">
                <a16:creationId xmlns:a16="http://schemas.microsoft.com/office/drawing/2014/main" id="{1C517B7F-A6D7-377C-9813-5E49C9C97318}"/>
              </a:ext>
            </a:extLst>
          </p:cNvPr>
          <p:cNvSpPr/>
          <p:nvPr/>
        </p:nvSpPr>
        <p:spPr>
          <a:xfrm>
            <a:off x="9693992" y="1591594"/>
            <a:ext cx="1737360" cy="1737360"/>
          </a:xfrm>
          <a:prstGeom prst="ellipse">
            <a:avLst/>
          </a:prstGeom>
          <a:solidFill>
            <a:schemeClr val="accent6"/>
          </a:solidFill>
          <a:ln>
            <a:noFill/>
          </a:ln>
          <a:effectLst/>
        </p:spPr>
        <p:txBody>
          <a:bodyPr lIns="0" tIns="0" rIns="0" bIns="0" rtlCol="0" anchor="ctr"/>
          <a:lstStyle/>
          <a:p>
            <a:pPr algn="ctr" defTabSz="914400">
              <a:defRPr/>
            </a:pPr>
            <a:r>
              <a:rPr lang="en-US" b="1" kern="0" dirty="0">
                <a:solidFill>
                  <a:schemeClr val="bg2"/>
                </a:solidFill>
                <a:latin typeface="Segoe UI" panose="020B0502040204020203" pitchFamily="34" charset="0"/>
                <a:ea typeface="Segoe UI" panose="020B0502040204020203" pitchFamily="34" charset="0"/>
                <a:cs typeface="Segoe UI" panose="020B0502040204020203" pitchFamily="34" charset="0"/>
              </a:rPr>
              <a:t>Capacity</a:t>
            </a:r>
          </a:p>
          <a:p>
            <a:pPr algn="ctr" defTabSz="914400">
              <a:spcBef>
                <a:spcPts val="600"/>
              </a:spcBef>
              <a:defRPr/>
            </a:pPr>
            <a:r>
              <a:rPr lang="en-US" sz="1200" kern="0" dirty="0">
                <a:solidFill>
                  <a:schemeClr val="bg2"/>
                </a:solidFill>
                <a:latin typeface="Segoe UI" panose="020B0502040204020203" pitchFamily="34" charset="0"/>
                <a:ea typeface="Segoe UI" panose="020B0502040204020203" pitchFamily="34" charset="0"/>
                <a:cs typeface="Segoe UI" panose="020B0502040204020203" pitchFamily="34" charset="0"/>
              </a:rPr>
              <a:t>Can you repay </a:t>
            </a:r>
            <a:br>
              <a:rPr lang="en-US" sz="1200" kern="0" dirty="0">
                <a:solidFill>
                  <a:schemeClr val="bg2"/>
                </a:solidFill>
                <a:latin typeface="Segoe UI" panose="020B0502040204020203" pitchFamily="34" charset="0"/>
                <a:ea typeface="Segoe UI" panose="020B0502040204020203" pitchFamily="34" charset="0"/>
                <a:cs typeface="Segoe UI" panose="020B0502040204020203" pitchFamily="34" charset="0"/>
              </a:rPr>
            </a:br>
            <a:r>
              <a:rPr lang="en-US" sz="1200" kern="0" dirty="0">
                <a:solidFill>
                  <a:schemeClr val="bg2"/>
                </a:solidFill>
                <a:latin typeface="Segoe UI" panose="020B0502040204020203" pitchFamily="34" charset="0"/>
                <a:ea typeface="Segoe UI" panose="020B0502040204020203" pitchFamily="34" charset="0"/>
                <a:cs typeface="Segoe UI" panose="020B0502040204020203" pitchFamily="34" charset="0"/>
              </a:rPr>
              <a:t>the debt?</a:t>
            </a:r>
          </a:p>
        </p:txBody>
      </p:sp>
      <p:sp>
        <p:nvSpPr>
          <p:cNvPr id="38" name="Footer Placeholder 3">
            <a:extLst>
              <a:ext uri="{FF2B5EF4-FFF2-40B4-BE49-F238E27FC236}">
                <a16:creationId xmlns:a16="http://schemas.microsoft.com/office/drawing/2014/main" id="{805A122C-9E86-E7D9-6A22-E83702F4814E}"/>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US" dirty="0"/>
              <a:t>Using credit — Month 00, 2022</a:t>
            </a:r>
          </a:p>
        </p:txBody>
      </p:sp>
    </p:spTree>
    <p:extLst>
      <p:ext uri="{BB962C8B-B14F-4D97-AF65-F5344CB8AC3E}">
        <p14:creationId xmlns:p14="http://schemas.microsoft.com/office/powerpoint/2010/main" val="50942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erson sitting at a table&#10;&#10;Description automatically generated with medium confidence">
            <a:extLst>
              <a:ext uri="{FF2B5EF4-FFF2-40B4-BE49-F238E27FC236}">
                <a16:creationId xmlns:a16="http://schemas.microsoft.com/office/drawing/2014/main" id="{5C508B46-D414-C28E-1958-A80F1084ED69}"/>
              </a:ext>
            </a:extLst>
          </p:cNvPr>
          <p:cNvPicPr>
            <a:picLocks noChangeAspect="1"/>
          </p:cNvPicPr>
          <p:nvPr/>
        </p:nvPicPr>
        <p:blipFill>
          <a:blip r:embed="rId4"/>
          <a:stretch>
            <a:fillRect/>
          </a:stretch>
        </p:blipFill>
        <p:spPr>
          <a:xfrm>
            <a:off x="7010400" y="0"/>
            <a:ext cx="7620000" cy="4292600"/>
          </a:xfrm>
          <a:prstGeom prst="rect">
            <a:avLst/>
          </a:prstGeom>
        </p:spPr>
      </p:pic>
      <p:sp>
        <p:nvSpPr>
          <p:cNvPr id="12" name="Rectangle 11">
            <a:extLst>
              <a:ext uri="{FF2B5EF4-FFF2-40B4-BE49-F238E27FC236}">
                <a16:creationId xmlns:a16="http://schemas.microsoft.com/office/drawing/2014/main" id="{1C892616-97BE-4E43-BC12-F97D37DEBD63}"/>
              </a:ext>
            </a:extLst>
          </p:cNvPr>
          <p:cNvSpPr/>
          <p:nvPr/>
        </p:nvSpPr>
        <p:spPr>
          <a:xfrm>
            <a:off x="7315200" y="4138138"/>
            <a:ext cx="7315200" cy="4091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9C60617-8785-2C40-86ED-9E02BC3509BD}"/>
              </a:ext>
            </a:extLst>
          </p:cNvPr>
          <p:cNvSpPr/>
          <p:nvPr/>
        </p:nvSpPr>
        <p:spPr>
          <a:xfrm>
            <a:off x="0" y="0"/>
            <a:ext cx="7315200" cy="82296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23D165A6-F307-C848-9A6C-56E5285843CA}"/>
              </a:ext>
            </a:extLst>
          </p:cNvPr>
          <p:cNvSpPr>
            <a:spLocks noGrp="1"/>
          </p:cNvSpPr>
          <p:nvPr>
            <p:ph type="body" sz="quarter" idx="26"/>
          </p:nvPr>
        </p:nvSpPr>
        <p:spPr>
          <a:xfrm>
            <a:off x="393305" y="2295427"/>
            <a:ext cx="5140230" cy="3643460"/>
          </a:xfrm>
        </p:spPr>
        <p:txBody>
          <a:bodyPr/>
          <a:lstStyle/>
          <a:p>
            <a:pPr>
              <a:lnSpc>
                <a:spcPct val="100000"/>
              </a:lnSpc>
            </a:pPr>
            <a:r>
              <a:rPr lang="en-US" dirty="0">
                <a:solidFill>
                  <a:srgbClr val="FFFFFF"/>
                </a:solidFill>
                <a:cs typeface="Segoe UI" panose="020B0502040204020203" pitchFamily="34" charset="0"/>
              </a:rPr>
              <a:t>Borrow only what you can repay.</a:t>
            </a:r>
          </a:p>
          <a:p>
            <a:pPr>
              <a:lnSpc>
                <a:spcPct val="100000"/>
              </a:lnSpc>
            </a:pPr>
            <a:r>
              <a:rPr lang="en-US" dirty="0">
                <a:solidFill>
                  <a:srgbClr val="FFFFFF"/>
                </a:solidFill>
                <a:cs typeface="Segoe UI" panose="020B0502040204020203" pitchFamily="34" charset="0"/>
              </a:rPr>
              <a:t>Read and understand the credit contract.</a:t>
            </a:r>
          </a:p>
          <a:p>
            <a:pPr>
              <a:lnSpc>
                <a:spcPct val="100000"/>
              </a:lnSpc>
            </a:pPr>
            <a:r>
              <a:rPr lang="en-US" dirty="0">
                <a:solidFill>
                  <a:srgbClr val="FFFFFF"/>
                </a:solidFill>
                <a:cs typeface="Segoe UI" panose="020B0502040204020203" pitchFamily="34" charset="0"/>
              </a:rPr>
              <a:t>Pay debts promptly.</a:t>
            </a:r>
          </a:p>
          <a:p>
            <a:pPr>
              <a:lnSpc>
                <a:spcPct val="100000"/>
              </a:lnSpc>
            </a:pPr>
            <a:r>
              <a:rPr lang="en-US" dirty="0">
                <a:solidFill>
                  <a:srgbClr val="FFFFFF"/>
                </a:solidFill>
                <a:cs typeface="Segoe UI" panose="020B0502040204020203" pitchFamily="34" charset="0"/>
              </a:rPr>
              <a:t>Notify creditor if you cannot meet payments.</a:t>
            </a:r>
          </a:p>
          <a:p>
            <a:pPr>
              <a:lnSpc>
                <a:spcPct val="100000"/>
              </a:lnSpc>
            </a:pPr>
            <a:r>
              <a:rPr lang="en-US" dirty="0">
                <a:solidFill>
                  <a:srgbClr val="FFFFFF"/>
                </a:solidFill>
                <a:cs typeface="Segoe UI" panose="020B0502040204020203" pitchFamily="34" charset="0"/>
              </a:rPr>
              <a:t>Report lost or stolen credit cards promptly.</a:t>
            </a:r>
          </a:p>
          <a:p>
            <a:pPr>
              <a:lnSpc>
                <a:spcPct val="100000"/>
              </a:lnSpc>
            </a:pPr>
            <a:r>
              <a:rPr lang="en-US" dirty="0">
                <a:solidFill>
                  <a:srgbClr val="FFFFFF"/>
                </a:solidFill>
                <a:cs typeface="Segoe UI" panose="020B0502040204020203" pitchFamily="34" charset="0"/>
              </a:rPr>
              <a:t>Never give your card number over the phone unless you initiated the call or are certain of the caller’s identity.</a:t>
            </a:r>
            <a:endParaRPr lang="en-US" sz="208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p:txBody>
      </p:sp>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42146" y="459462"/>
            <a:ext cx="6068081" cy="990782"/>
          </a:xfrm>
        </p:spPr>
        <p:txBody>
          <a:bodyPr/>
          <a:lstStyle/>
          <a:p>
            <a:pPr lvl="0"/>
            <a:r>
              <a:rPr lang="en-US" dirty="0">
                <a:solidFill>
                  <a:srgbClr val="FFFFFF"/>
                </a:solidFill>
              </a:rPr>
              <a:t>Your responsibilities</a:t>
            </a:r>
          </a:p>
        </p:txBody>
      </p:sp>
      <p:pic>
        <p:nvPicPr>
          <p:cNvPr id="14" name="Picture 13">
            <a:extLst>
              <a:ext uri="{FF2B5EF4-FFF2-40B4-BE49-F238E27FC236}">
                <a16:creationId xmlns:a16="http://schemas.microsoft.com/office/drawing/2014/main" id="{06400759-F908-4247-9343-551E93B3F1BC}"/>
              </a:ext>
            </a:extLst>
          </p:cNvPr>
          <p:cNvPicPr>
            <a:picLocks noChangeAspect="1"/>
          </p:cNvPicPr>
          <p:nvPr/>
        </p:nvPicPr>
        <p:blipFill>
          <a:blip r:embed="rId7"/>
          <a:stretch>
            <a:fillRect/>
          </a:stretch>
        </p:blipFill>
        <p:spPr>
          <a:xfrm>
            <a:off x="364865" y="7567838"/>
            <a:ext cx="1330407" cy="311708"/>
          </a:xfrm>
          <a:prstGeom prst="rect">
            <a:avLst/>
          </a:prstGeom>
        </p:spPr>
      </p:pic>
      <p:grpSp>
        <p:nvGrpSpPr>
          <p:cNvPr id="13" name="Group 12">
            <a:extLst>
              <a:ext uri="{FF2B5EF4-FFF2-40B4-BE49-F238E27FC236}">
                <a16:creationId xmlns:a16="http://schemas.microsoft.com/office/drawing/2014/main" id="{BD18D2DB-737C-7897-FD89-5A7DC0B9311E}"/>
              </a:ext>
            </a:extLst>
          </p:cNvPr>
          <p:cNvGrpSpPr/>
          <p:nvPr/>
        </p:nvGrpSpPr>
        <p:grpSpPr>
          <a:xfrm>
            <a:off x="12771839" y="274837"/>
            <a:ext cx="1413236" cy="677176"/>
            <a:chOff x="12771839" y="274837"/>
            <a:chExt cx="1413236" cy="677176"/>
          </a:xfrm>
        </p:grpSpPr>
        <p:pic>
          <p:nvPicPr>
            <p:cNvPr id="15" name="Graphic 14">
              <a:extLst>
                <a:ext uri="{FF2B5EF4-FFF2-40B4-BE49-F238E27FC236}">
                  <a16:creationId xmlns:a16="http://schemas.microsoft.com/office/drawing/2014/main" id="{383685D9-F698-B910-0509-813732971D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16" name="Text Placeholder 2">
              <a:extLst>
                <a:ext uri="{FF2B5EF4-FFF2-40B4-BE49-F238E27FC236}">
                  <a16:creationId xmlns:a16="http://schemas.microsoft.com/office/drawing/2014/main" id="{45935564-50C9-A91C-9A84-428B13FDEDAA}"/>
                </a:ext>
              </a:extLst>
            </p:cNvPr>
            <p:cNvSpPr txBox="1">
              <a:spLocks/>
            </p:cNvSpPr>
            <p:nvPr/>
          </p:nvSpPr>
          <p:spPr>
            <a:xfrm>
              <a:off x="12892313" y="445063"/>
              <a:ext cx="1280887"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Using credit</a:t>
              </a:r>
            </a:p>
          </p:txBody>
        </p:sp>
        <p:sp>
          <p:nvSpPr>
            <p:cNvPr id="17" name="Text Placeholder 3">
              <a:extLst>
                <a:ext uri="{FF2B5EF4-FFF2-40B4-BE49-F238E27FC236}">
                  <a16:creationId xmlns:a16="http://schemas.microsoft.com/office/drawing/2014/main" id="{8E817B65-41E4-E05C-2A42-BE0A79779959}"/>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5</a:t>
              </a:r>
            </a:p>
          </p:txBody>
        </p:sp>
      </p:grpSp>
      <p:sp>
        <p:nvSpPr>
          <p:cNvPr id="22" name="Slide Number Placeholder 5">
            <a:extLst>
              <a:ext uri="{FF2B5EF4-FFF2-40B4-BE49-F238E27FC236}">
                <a16:creationId xmlns:a16="http://schemas.microsoft.com/office/drawing/2014/main" id="{153F5173-8FF3-4A60-E154-3FF08979FAFE}"/>
              </a:ext>
            </a:extLst>
          </p:cNvPr>
          <p:cNvSpPr txBox="1">
            <a:spLocks/>
          </p:cNvSpPr>
          <p:nvPr/>
        </p:nvSpPr>
        <p:spPr>
          <a:xfrm>
            <a:off x="13890218" y="7613568"/>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pPr/>
              <a:t>4</a:t>
            </a:fld>
            <a:endParaRPr lang="en-US" dirty="0"/>
          </a:p>
        </p:txBody>
      </p:sp>
      <p:sp>
        <p:nvSpPr>
          <p:cNvPr id="23" name="Footer Placeholder 3">
            <a:extLst>
              <a:ext uri="{FF2B5EF4-FFF2-40B4-BE49-F238E27FC236}">
                <a16:creationId xmlns:a16="http://schemas.microsoft.com/office/drawing/2014/main" id="{51545ED7-FEB3-7C50-74ED-DD633B47667D}"/>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US" dirty="0"/>
              <a:t>Using credit — Month 00, 2022</a:t>
            </a:r>
          </a:p>
        </p:txBody>
      </p:sp>
      <p:pic>
        <p:nvPicPr>
          <p:cNvPr id="24" name="Graphic 23">
            <a:extLst>
              <a:ext uri="{FF2B5EF4-FFF2-40B4-BE49-F238E27FC236}">
                <a16:creationId xmlns:a16="http://schemas.microsoft.com/office/drawing/2014/main" id="{AD81A4E6-7070-42C6-7F29-9933AD0BE3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4971" y="7525214"/>
            <a:ext cx="568775" cy="379183"/>
          </a:xfrm>
          <a:prstGeom prst="rect">
            <a:avLst/>
          </a:prstGeom>
        </p:spPr>
      </p:pic>
      <p:cxnSp>
        <p:nvCxnSpPr>
          <p:cNvPr id="25" name="Straight Connector 24">
            <a:extLst>
              <a:ext uri="{FF2B5EF4-FFF2-40B4-BE49-F238E27FC236}">
                <a16:creationId xmlns:a16="http://schemas.microsoft.com/office/drawing/2014/main" id="{BA18E119-190B-A9F7-FE5D-794B312C5766}"/>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44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846710F-9CE7-38CB-238A-C2C8849F86DD}"/>
              </a:ext>
            </a:extLst>
          </p:cNvPr>
          <p:cNvSpPr/>
          <p:nvPr/>
        </p:nvSpPr>
        <p:spPr>
          <a:xfrm>
            <a:off x="457202" y="3770771"/>
            <a:ext cx="13736076" cy="2719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8" name="Text Placeholder 1">
            <a:extLst>
              <a:ext uri="{FF2B5EF4-FFF2-40B4-BE49-F238E27FC236}">
                <a16:creationId xmlns:a16="http://schemas.microsoft.com/office/drawing/2014/main" id="{7BCB0A72-3BB4-2A13-F5DB-B25F82734BB4}"/>
              </a:ext>
            </a:extLst>
          </p:cNvPr>
          <p:cNvSpPr txBox="1">
            <a:spLocks/>
          </p:cNvSpPr>
          <p:nvPr/>
        </p:nvSpPr>
        <p:spPr>
          <a:xfrm>
            <a:off x="372729" y="4825689"/>
            <a:ext cx="2260934"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pc="-20" dirty="0"/>
              <a:t>Truth in </a:t>
            </a:r>
            <a:br>
              <a:rPr lang="en-US" spc="-20" dirty="0"/>
            </a:br>
            <a:r>
              <a:rPr lang="en-US" spc="-20" dirty="0"/>
              <a:t>Lending Act </a:t>
            </a:r>
            <a:r>
              <a:rPr lang="en-US" spc="-20" dirty="0">
                <a:latin typeface="Segoe UI Semibold" panose="020B0502040204020203" pitchFamily="34" charset="0"/>
                <a:cs typeface="Segoe UI Semibold" panose="020B0502040204020203" pitchFamily="34" charset="0"/>
              </a:rPr>
              <a:t>(1968)</a:t>
            </a:r>
          </a:p>
        </p:txBody>
      </p:sp>
      <p:graphicFrame>
        <p:nvGraphicFramePr>
          <p:cNvPr id="19" name="Object 18" hidden="1">
            <a:extLst>
              <a:ext uri="{FF2B5EF4-FFF2-40B4-BE49-F238E27FC236}">
                <a16:creationId xmlns:a16="http://schemas.microsoft.com/office/drawing/2014/main" id="{47B4B09E-E7CF-EE42-A143-DC77B558E24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9" name="Object 18" hidden="1">
                        <a:extLst>
                          <a:ext uri="{FF2B5EF4-FFF2-40B4-BE49-F238E27FC236}">
                            <a16:creationId xmlns:a16="http://schemas.microsoft.com/office/drawing/2014/main" id="{47B4B09E-E7CF-EE42-A143-DC77B558E24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94EE738A-1C85-E942-B988-C7C9AF1653EC}"/>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itle 5">
            <a:extLst>
              <a:ext uri="{FF2B5EF4-FFF2-40B4-BE49-F238E27FC236}">
                <a16:creationId xmlns:a16="http://schemas.microsoft.com/office/drawing/2014/main" id="{31D2B2FD-E520-4A48-B633-771727E51647}"/>
              </a:ext>
            </a:extLst>
          </p:cNvPr>
          <p:cNvSpPr>
            <a:spLocks noGrp="1"/>
          </p:cNvSpPr>
          <p:nvPr>
            <p:ph type="ctrTitle"/>
          </p:nvPr>
        </p:nvSpPr>
        <p:spPr/>
        <p:txBody>
          <a:bodyPr/>
          <a:lstStyle/>
          <a:p>
            <a:r>
              <a:rPr lang="en-US" dirty="0"/>
              <a:t>Your rights</a:t>
            </a:r>
            <a:endParaRPr lang="en-US" dirty="0">
              <a:latin typeface="Segoe UI" panose="020B0502040204020203" pitchFamily="34" charset="0"/>
              <a:sym typeface="Segoe UI" panose="020B0502040204020203" pitchFamily="34" charset="0"/>
            </a:endParaRPr>
          </a:p>
        </p:txBody>
      </p:sp>
      <p:sp>
        <p:nvSpPr>
          <p:cNvPr id="22" name="Oval 21">
            <a:extLst>
              <a:ext uri="{FF2B5EF4-FFF2-40B4-BE49-F238E27FC236}">
                <a16:creationId xmlns:a16="http://schemas.microsoft.com/office/drawing/2014/main" id="{930B0F3B-E002-43AB-BD27-F210F09B0CC0}"/>
              </a:ext>
            </a:extLst>
          </p:cNvPr>
          <p:cNvSpPr>
            <a:spLocks noChangeAspect="1"/>
          </p:cNvSpPr>
          <p:nvPr/>
        </p:nvSpPr>
        <p:spPr>
          <a:xfrm>
            <a:off x="507504" y="3760701"/>
            <a:ext cx="292077" cy="292077"/>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cxnSp>
        <p:nvCxnSpPr>
          <p:cNvPr id="24" name="Straight Connector 23">
            <a:extLst>
              <a:ext uri="{FF2B5EF4-FFF2-40B4-BE49-F238E27FC236}">
                <a16:creationId xmlns:a16="http://schemas.microsoft.com/office/drawing/2014/main" id="{B7403429-A393-4337-AD04-862E06C2C8C4}"/>
              </a:ext>
            </a:extLst>
          </p:cNvPr>
          <p:cNvCxnSpPr>
            <a:cxnSpLocks/>
          </p:cNvCxnSpPr>
          <p:nvPr/>
        </p:nvCxnSpPr>
        <p:spPr>
          <a:xfrm flipH="1">
            <a:off x="651439" y="4052776"/>
            <a:ext cx="420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006B33D3-0683-460D-9151-EB7D2868F863}"/>
              </a:ext>
            </a:extLst>
          </p:cNvPr>
          <p:cNvCxnSpPr>
            <a:cxnSpLocks/>
          </p:cNvCxnSpPr>
          <p:nvPr/>
        </p:nvCxnSpPr>
        <p:spPr>
          <a:xfrm flipH="1">
            <a:off x="5715294" y="4052776"/>
            <a:ext cx="374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3D781BBF-4A96-4492-9B23-30F9DA43950D}"/>
              </a:ext>
            </a:extLst>
          </p:cNvPr>
          <p:cNvCxnSpPr>
            <a:cxnSpLocks/>
          </p:cNvCxnSpPr>
          <p:nvPr/>
        </p:nvCxnSpPr>
        <p:spPr>
          <a:xfrm>
            <a:off x="11089619"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28" name="Oval 27">
            <a:extLst>
              <a:ext uri="{FF2B5EF4-FFF2-40B4-BE49-F238E27FC236}">
                <a16:creationId xmlns:a16="http://schemas.microsoft.com/office/drawing/2014/main" id="{C1B15933-BC4C-4AA5-8962-EC118C3FF09D}"/>
              </a:ext>
            </a:extLst>
          </p:cNvPr>
          <p:cNvSpPr>
            <a:spLocks noChangeAspect="1"/>
          </p:cNvSpPr>
          <p:nvPr/>
        </p:nvSpPr>
        <p:spPr>
          <a:xfrm>
            <a:off x="3030427" y="3760701"/>
            <a:ext cx="292077" cy="292077"/>
          </a:xfrm>
          <a:prstGeom prst="ellipse">
            <a:avLst/>
          </a:prstGeom>
          <a:solidFill>
            <a:schemeClr val="accent3"/>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29" name="Oval 28">
            <a:extLst>
              <a:ext uri="{FF2B5EF4-FFF2-40B4-BE49-F238E27FC236}">
                <a16:creationId xmlns:a16="http://schemas.microsoft.com/office/drawing/2014/main" id="{EA5FCB03-2C58-44B3-BA35-C9B9588C2EC3}"/>
              </a:ext>
            </a:extLst>
          </p:cNvPr>
          <p:cNvSpPr>
            <a:spLocks noChangeAspect="1"/>
          </p:cNvSpPr>
          <p:nvPr/>
        </p:nvSpPr>
        <p:spPr>
          <a:xfrm>
            <a:off x="5571129" y="3760701"/>
            <a:ext cx="292077" cy="292077"/>
          </a:xfrm>
          <a:prstGeom prst="ellipse">
            <a:avLst/>
          </a:prstGeom>
          <a:solidFill>
            <a:schemeClr val="accent6"/>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30" name="Oval 29">
            <a:extLst>
              <a:ext uri="{FF2B5EF4-FFF2-40B4-BE49-F238E27FC236}">
                <a16:creationId xmlns:a16="http://schemas.microsoft.com/office/drawing/2014/main" id="{5D04A73E-09AB-4409-AF2F-209538E679E7}"/>
              </a:ext>
            </a:extLst>
          </p:cNvPr>
          <p:cNvSpPr>
            <a:spLocks noChangeAspect="1"/>
          </p:cNvSpPr>
          <p:nvPr/>
        </p:nvSpPr>
        <p:spPr>
          <a:xfrm>
            <a:off x="8452815" y="3760701"/>
            <a:ext cx="292077" cy="292077"/>
          </a:xfrm>
          <a:prstGeom prst="ellipse">
            <a:avLst/>
          </a:prstGeom>
          <a:solidFill>
            <a:schemeClr val="accent6"/>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31" name="Oval 30">
            <a:extLst>
              <a:ext uri="{FF2B5EF4-FFF2-40B4-BE49-F238E27FC236}">
                <a16:creationId xmlns:a16="http://schemas.microsoft.com/office/drawing/2014/main" id="{88892354-231B-4D81-B3B1-E1C7FB3C3E56}"/>
              </a:ext>
            </a:extLst>
          </p:cNvPr>
          <p:cNvSpPr>
            <a:spLocks noChangeAspect="1"/>
          </p:cNvSpPr>
          <p:nvPr/>
        </p:nvSpPr>
        <p:spPr>
          <a:xfrm>
            <a:off x="10943581" y="3760701"/>
            <a:ext cx="292077" cy="292077"/>
          </a:xfrm>
          <a:prstGeom prst="ellipse">
            <a:avLst/>
          </a:prstGeom>
          <a:solidFill>
            <a:schemeClr val="accent4"/>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grpSp>
        <p:nvGrpSpPr>
          <p:cNvPr id="5" name="Group 4">
            <a:extLst>
              <a:ext uri="{FF2B5EF4-FFF2-40B4-BE49-F238E27FC236}">
                <a16:creationId xmlns:a16="http://schemas.microsoft.com/office/drawing/2014/main" id="{397A4016-F180-55FC-D6F0-16245424CB1D}"/>
              </a:ext>
            </a:extLst>
          </p:cNvPr>
          <p:cNvGrpSpPr/>
          <p:nvPr/>
        </p:nvGrpSpPr>
        <p:grpSpPr>
          <a:xfrm>
            <a:off x="12771839" y="274837"/>
            <a:ext cx="1413236" cy="677176"/>
            <a:chOff x="12771839" y="274837"/>
            <a:chExt cx="1413236" cy="677176"/>
          </a:xfrm>
        </p:grpSpPr>
        <p:pic>
          <p:nvPicPr>
            <p:cNvPr id="13" name="Graphic 12">
              <a:extLst>
                <a:ext uri="{FF2B5EF4-FFF2-40B4-BE49-F238E27FC236}">
                  <a16:creationId xmlns:a16="http://schemas.microsoft.com/office/drawing/2014/main" id="{D5D1AF16-9F36-6DD0-8A19-66E09E6063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14" name="Text Placeholder 2">
              <a:extLst>
                <a:ext uri="{FF2B5EF4-FFF2-40B4-BE49-F238E27FC236}">
                  <a16:creationId xmlns:a16="http://schemas.microsoft.com/office/drawing/2014/main" id="{9420776B-E4B4-791E-9CA2-ABEF8614A7FA}"/>
                </a:ext>
              </a:extLst>
            </p:cNvPr>
            <p:cNvSpPr txBox="1">
              <a:spLocks/>
            </p:cNvSpPr>
            <p:nvPr/>
          </p:nvSpPr>
          <p:spPr>
            <a:xfrm>
              <a:off x="12892313" y="445063"/>
              <a:ext cx="1280887"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Using credit</a:t>
              </a:r>
            </a:p>
          </p:txBody>
        </p:sp>
        <p:sp>
          <p:nvSpPr>
            <p:cNvPr id="17" name="Text Placeholder 3">
              <a:extLst>
                <a:ext uri="{FF2B5EF4-FFF2-40B4-BE49-F238E27FC236}">
                  <a16:creationId xmlns:a16="http://schemas.microsoft.com/office/drawing/2014/main" id="{36CACB15-35C4-7F30-F4DC-D50F71F9A4E1}"/>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5</a:t>
              </a:r>
            </a:p>
          </p:txBody>
        </p:sp>
      </p:grpSp>
      <p:sp>
        <p:nvSpPr>
          <p:cNvPr id="21" name="Text Placeholder 3">
            <a:extLst>
              <a:ext uri="{FF2B5EF4-FFF2-40B4-BE49-F238E27FC236}">
                <a16:creationId xmlns:a16="http://schemas.microsoft.com/office/drawing/2014/main" id="{30E46FCB-AFE8-1AEB-5076-C991C67A08BF}"/>
              </a:ext>
            </a:extLst>
          </p:cNvPr>
          <p:cNvSpPr txBox="1">
            <a:spLocks/>
          </p:cNvSpPr>
          <p:nvPr/>
        </p:nvSpPr>
        <p:spPr>
          <a:xfrm>
            <a:off x="372740" y="5512940"/>
            <a:ext cx="2411735" cy="1349823"/>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1400" b="0" spc="-20" dirty="0"/>
              <a:t>Ensures consumers are fully </a:t>
            </a:r>
            <a:r>
              <a:rPr lang="en-US" sz="1400" b="0" dirty="0"/>
              <a:t>informed about cost and conditions of borrowing.</a:t>
            </a:r>
          </a:p>
        </p:txBody>
      </p:sp>
      <p:sp>
        <p:nvSpPr>
          <p:cNvPr id="53" name="Text Placeholder 1">
            <a:extLst>
              <a:ext uri="{FF2B5EF4-FFF2-40B4-BE49-F238E27FC236}">
                <a16:creationId xmlns:a16="http://schemas.microsoft.com/office/drawing/2014/main" id="{CD1D48E5-4FF7-31DB-551C-B36DAB4342E6}"/>
              </a:ext>
            </a:extLst>
          </p:cNvPr>
          <p:cNvSpPr txBox="1">
            <a:spLocks/>
          </p:cNvSpPr>
          <p:nvPr/>
        </p:nvSpPr>
        <p:spPr>
          <a:xfrm>
            <a:off x="2889685" y="4825689"/>
            <a:ext cx="2351617"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pc="-20" dirty="0"/>
              <a:t>Fair Credit </a:t>
            </a:r>
            <a:br>
              <a:rPr lang="en-US" spc="-20" dirty="0"/>
            </a:br>
            <a:r>
              <a:rPr lang="en-US" spc="-20" dirty="0"/>
              <a:t>Reporting Act </a:t>
            </a:r>
            <a:r>
              <a:rPr lang="en-US" spc="-20" dirty="0">
                <a:latin typeface="Segoe UI Semibold" panose="020B0502040204020203" pitchFamily="34" charset="0"/>
                <a:cs typeface="Segoe UI Semibold" panose="020B0502040204020203" pitchFamily="34" charset="0"/>
              </a:rPr>
              <a:t>(1970)</a:t>
            </a:r>
          </a:p>
        </p:txBody>
      </p:sp>
      <p:cxnSp>
        <p:nvCxnSpPr>
          <p:cNvPr id="54" name="Straight Connector 53">
            <a:extLst>
              <a:ext uri="{FF2B5EF4-FFF2-40B4-BE49-F238E27FC236}">
                <a16:creationId xmlns:a16="http://schemas.microsoft.com/office/drawing/2014/main" id="{4E7E3B17-8BEC-2EFC-F654-DAC7EA983649}"/>
              </a:ext>
            </a:extLst>
          </p:cNvPr>
          <p:cNvCxnSpPr>
            <a:cxnSpLocks/>
          </p:cNvCxnSpPr>
          <p:nvPr/>
        </p:nvCxnSpPr>
        <p:spPr>
          <a:xfrm flipH="1">
            <a:off x="3168396" y="4052776"/>
            <a:ext cx="420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5" name="Text Placeholder 3">
            <a:extLst>
              <a:ext uri="{FF2B5EF4-FFF2-40B4-BE49-F238E27FC236}">
                <a16:creationId xmlns:a16="http://schemas.microsoft.com/office/drawing/2014/main" id="{ABA59CD5-7C18-41E7-8D07-BD88A23B1D97}"/>
              </a:ext>
            </a:extLst>
          </p:cNvPr>
          <p:cNvSpPr txBox="1">
            <a:spLocks/>
          </p:cNvSpPr>
          <p:nvPr/>
        </p:nvSpPr>
        <p:spPr>
          <a:xfrm>
            <a:off x="2889697" y="5512940"/>
            <a:ext cx="2198241" cy="1349823"/>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1400" b="0" dirty="0"/>
              <a:t>Protects the privacy and accuracy of information in a credit check.</a:t>
            </a:r>
          </a:p>
        </p:txBody>
      </p:sp>
      <p:sp>
        <p:nvSpPr>
          <p:cNvPr id="56" name="Text Placeholder 1">
            <a:extLst>
              <a:ext uri="{FF2B5EF4-FFF2-40B4-BE49-F238E27FC236}">
                <a16:creationId xmlns:a16="http://schemas.microsoft.com/office/drawing/2014/main" id="{506DF6B9-D722-17EA-FC3C-662822EA130D}"/>
              </a:ext>
            </a:extLst>
          </p:cNvPr>
          <p:cNvSpPr txBox="1">
            <a:spLocks/>
          </p:cNvSpPr>
          <p:nvPr/>
        </p:nvSpPr>
        <p:spPr>
          <a:xfrm>
            <a:off x="5444347" y="4825689"/>
            <a:ext cx="2381553"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pc="-20" dirty="0"/>
              <a:t>Equal Opportunity Act </a:t>
            </a:r>
            <a:r>
              <a:rPr lang="en-US" spc="-20" dirty="0">
                <a:latin typeface="Segoe UI Semibold" panose="020B0502040204020203" pitchFamily="34" charset="0"/>
                <a:cs typeface="Segoe UI Semibold" panose="020B0502040204020203" pitchFamily="34" charset="0"/>
              </a:rPr>
              <a:t>(1974)</a:t>
            </a:r>
          </a:p>
        </p:txBody>
      </p:sp>
      <p:sp>
        <p:nvSpPr>
          <p:cNvPr id="63" name="Text Placeholder 3">
            <a:extLst>
              <a:ext uri="{FF2B5EF4-FFF2-40B4-BE49-F238E27FC236}">
                <a16:creationId xmlns:a16="http://schemas.microsoft.com/office/drawing/2014/main" id="{F9C02F6D-2557-F629-6380-31331F1275F7}"/>
              </a:ext>
            </a:extLst>
          </p:cNvPr>
          <p:cNvSpPr txBox="1">
            <a:spLocks/>
          </p:cNvSpPr>
          <p:nvPr/>
        </p:nvSpPr>
        <p:spPr>
          <a:xfrm>
            <a:off x="5444359" y="5512940"/>
            <a:ext cx="2766874" cy="1349823"/>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1400" b="0" spc="-20" dirty="0"/>
              <a:t>Prohibits discrimination in giving </a:t>
            </a:r>
            <a:r>
              <a:rPr lang="en-US" sz="1400" b="0" spc="30" dirty="0"/>
              <a:t>credit on the basis of sex, race, color, religion, national origin, marital status, age or receipt </a:t>
            </a:r>
            <a:br>
              <a:rPr lang="en-US" sz="1400" b="0" dirty="0"/>
            </a:br>
            <a:r>
              <a:rPr lang="en-US" sz="1400" b="0" dirty="0"/>
              <a:t>of public assistance.</a:t>
            </a:r>
          </a:p>
        </p:txBody>
      </p:sp>
      <p:cxnSp>
        <p:nvCxnSpPr>
          <p:cNvPr id="64" name="Straight Connector 63">
            <a:extLst>
              <a:ext uri="{FF2B5EF4-FFF2-40B4-BE49-F238E27FC236}">
                <a16:creationId xmlns:a16="http://schemas.microsoft.com/office/drawing/2014/main" id="{65E424CB-9F64-0C05-A37F-A1E2AB6DDAC4}"/>
              </a:ext>
            </a:extLst>
          </p:cNvPr>
          <p:cNvCxnSpPr>
            <a:cxnSpLocks/>
          </p:cNvCxnSpPr>
          <p:nvPr/>
        </p:nvCxnSpPr>
        <p:spPr>
          <a:xfrm flipH="1">
            <a:off x="8596381" y="4052776"/>
            <a:ext cx="374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65" name="Text Placeholder 1">
            <a:extLst>
              <a:ext uri="{FF2B5EF4-FFF2-40B4-BE49-F238E27FC236}">
                <a16:creationId xmlns:a16="http://schemas.microsoft.com/office/drawing/2014/main" id="{4BAB8AB6-BF44-C91E-532A-6F73789B5F47}"/>
              </a:ext>
            </a:extLst>
          </p:cNvPr>
          <p:cNvSpPr txBox="1">
            <a:spLocks/>
          </p:cNvSpPr>
          <p:nvPr/>
        </p:nvSpPr>
        <p:spPr>
          <a:xfrm>
            <a:off x="8325434" y="4825689"/>
            <a:ext cx="2389047"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pc="-20" dirty="0"/>
              <a:t>Fair Credit </a:t>
            </a:r>
            <a:br>
              <a:rPr lang="en-US" spc="-20" dirty="0"/>
            </a:br>
            <a:r>
              <a:rPr lang="en-US" spc="-20" dirty="0"/>
              <a:t>Billing Act </a:t>
            </a:r>
            <a:r>
              <a:rPr lang="en-US" spc="-20" dirty="0">
                <a:latin typeface="Segoe UI Semibold" panose="020B0502040204020203" pitchFamily="34" charset="0"/>
                <a:cs typeface="Segoe UI Semibold" panose="020B0502040204020203" pitchFamily="34" charset="0"/>
              </a:rPr>
              <a:t>(1974)</a:t>
            </a:r>
          </a:p>
        </p:txBody>
      </p:sp>
      <p:sp>
        <p:nvSpPr>
          <p:cNvPr id="66" name="Text Placeholder 3">
            <a:extLst>
              <a:ext uri="{FF2B5EF4-FFF2-40B4-BE49-F238E27FC236}">
                <a16:creationId xmlns:a16="http://schemas.microsoft.com/office/drawing/2014/main" id="{AA69E03E-31F7-6397-C311-D186C8E2C549}"/>
              </a:ext>
            </a:extLst>
          </p:cNvPr>
          <p:cNvSpPr txBox="1">
            <a:spLocks/>
          </p:cNvSpPr>
          <p:nvPr/>
        </p:nvSpPr>
        <p:spPr>
          <a:xfrm>
            <a:off x="8325446" y="5512940"/>
            <a:ext cx="2427020" cy="1349823"/>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1400" b="0" spc="10" dirty="0"/>
              <a:t>Sets up a procedure for the </a:t>
            </a:r>
            <a:r>
              <a:rPr lang="en-US" sz="1400" b="0" dirty="0"/>
              <a:t>quick correction of mistakes that appear on consumer credit accounts.</a:t>
            </a:r>
          </a:p>
        </p:txBody>
      </p:sp>
      <p:sp>
        <p:nvSpPr>
          <p:cNvPr id="68" name="Text Placeholder 1">
            <a:extLst>
              <a:ext uri="{FF2B5EF4-FFF2-40B4-BE49-F238E27FC236}">
                <a16:creationId xmlns:a16="http://schemas.microsoft.com/office/drawing/2014/main" id="{70AEE4E8-C457-E76B-3104-4ADAFA1A65AD}"/>
              </a:ext>
            </a:extLst>
          </p:cNvPr>
          <p:cNvSpPr txBox="1">
            <a:spLocks/>
          </p:cNvSpPr>
          <p:nvPr/>
        </p:nvSpPr>
        <p:spPr>
          <a:xfrm>
            <a:off x="10817627" y="4825689"/>
            <a:ext cx="2681556"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pc="-20" dirty="0"/>
              <a:t>Fair Debt Collection Practices Act </a:t>
            </a:r>
            <a:r>
              <a:rPr lang="en-US" spc="-20" dirty="0">
                <a:latin typeface="Segoe UI Semibold" panose="020B0502040204020203" pitchFamily="34" charset="0"/>
                <a:cs typeface="Segoe UI Semibold" panose="020B0502040204020203" pitchFamily="34" charset="0"/>
              </a:rPr>
              <a:t>(1977)</a:t>
            </a:r>
          </a:p>
        </p:txBody>
      </p:sp>
      <p:sp>
        <p:nvSpPr>
          <p:cNvPr id="69" name="Text Placeholder 3">
            <a:extLst>
              <a:ext uri="{FF2B5EF4-FFF2-40B4-BE49-F238E27FC236}">
                <a16:creationId xmlns:a16="http://schemas.microsoft.com/office/drawing/2014/main" id="{C096BAA6-B21F-BBF0-17F2-33D811EF5813}"/>
              </a:ext>
            </a:extLst>
          </p:cNvPr>
          <p:cNvSpPr txBox="1">
            <a:spLocks/>
          </p:cNvSpPr>
          <p:nvPr/>
        </p:nvSpPr>
        <p:spPr>
          <a:xfrm>
            <a:off x="10817638" y="5512940"/>
            <a:ext cx="3440021" cy="1349823"/>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920" kern="1200">
                <a:solidFill>
                  <a:schemeClr val="tx1"/>
                </a:solidFill>
                <a:latin typeface="Helvetica" pitchFamily="2" charset="0"/>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1400" b="0" spc="30" dirty="0"/>
              <a:t>Prevents abuse by professional debt collectors and applies to anyone employed to collect debts owed to </a:t>
            </a:r>
            <a:r>
              <a:rPr lang="en-US" sz="1400" b="0" spc="-20" dirty="0"/>
              <a:t>others; does not apply to banks or other businesses collecting their own accounts.</a:t>
            </a:r>
          </a:p>
        </p:txBody>
      </p:sp>
      <p:cxnSp>
        <p:nvCxnSpPr>
          <p:cNvPr id="70" name="Straight Connector 69">
            <a:extLst>
              <a:ext uri="{FF2B5EF4-FFF2-40B4-BE49-F238E27FC236}">
                <a16:creationId xmlns:a16="http://schemas.microsoft.com/office/drawing/2014/main" id="{7CBD552B-EE19-C9AB-FE76-309639EE7D9D}"/>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71" name="Graphic 70">
            <a:extLst>
              <a:ext uri="{FF2B5EF4-FFF2-40B4-BE49-F238E27FC236}">
                <a16:creationId xmlns:a16="http://schemas.microsoft.com/office/drawing/2014/main" id="{3448C718-B675-7BC8-A81E-F236073A72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9210" y="7528334"/>
            <a:ext cx="570886" cy="380591"/>
          </a:xfrm>
          <a:prstGeom prst="rect">
            <a:avLst/>
          </a:prstGeom>
        </p:spPr>
      </p:pic>
      <p:sp>
        <p:nvSpPr>
          <p:cNvPr id="72" name="Footer Placeholder 3">
            <a:extLst>
              <a:ext uri="{FF2B5EF4-FFF2-40B4-BE49-F238E27FC236}">
                <a16:creationId xmlns:a16="http://schemas.microsoft.com/office/drawing/2014/main" id="{B9337EC7-5DB4-4469-9A21-C50A35834B4D}"/>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US" dirty="0"/>
              <a:t>Using credit — Month 00, 2022</a:t>
            </a:r>
          </a:p>
        </p:txBody>
      </p:sp>
    </p:spTree>
    <p:extLst>
      <p:ext uri="{BB962C8B-B14F-4D97-AF65-F5344CB8AC3E}">
        <p14:creationId xmlns:p14="http://schemas.microsoft.com/office/powerpoint/2010/main" val="193813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itting at a table looking at a paper&#10;&#10;Description automatically generated with low confidence">
            <a:extLst>
              <a:ext uri="{FF2B5EF4-FFF2-40B4-BE49-F238E27FC236}">
                <a16:creationId xmlns:a16="http://schemas.microsoft.com/office/drawing/2014/main" id="{D74A8F31-B926-D0B7-9C9D-05249C75670E}"/>
              </a:ext>
            </a:extLst>
          </p:cNvPr>
          <p:cNvPicPr>
            <a:picLocks noChangeAspect="1"/>
          </p:cNvPicPr>
          <p:nvPr/>
        </p:nvPicPr>
        <p:blipFill>
          <a:blip r:embed="rId4"/>
          <a:stretch>
            <a:fillRect/>
          </a:stretch>
        </p:blipFill>
        <p:spPr>
          <a:xfrm>
            <a:off x="7055489" y="0"/>
            <a:ext cx="7574911" cy="4267200"/>
          </a:xfrm>
          <a:prstGeom prst="rect">
            <a:avLst/>
          </a:prstGeom>
        </p:spPr>
      </p:pic>
      <p:sp>
        <p:nvSpPr>
          <p:cNvPr id="12" name="Rectangle 11">
            <a:extLst>
              <a:ext uri="{FF2B5EF4-FFF2-40B4-BE49-F238E27FC236}">
                <a16:creationId xmlns:a16="http://schemas.microsoft.com/office/drawing/2014/main" id="{1C892616-97BE-4E43-BC12-F97D37DEBD63}"/>
              </a:ext>
            </a:extLst>
          </p:cNvPr>
          <p:cNvSpPr/>
          <p:nvPr/>
        </p:nvSpPr>
        <p:spPr>
          <a:xfrm>
            <a:off x="7315200" y="4138138"/>
            <a:ext cx="7315200" cy="4091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9C60617-8785-2C40-86ED-9E02BC3509BD}"/>
              </a:ext>
            </a:extLst>
          </p:cNvPr>
          <p:cNvSpPr/>
          <p:nvPr/>
        </p:nvSpPr>
        <p:spPr>
          <a:xfrm>
            <a:off x="0" y="0"/>
            <a:ext cx="7315200" cy="82296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23D165A6-F307-C848-9A6C-56E5285843CA}"/>
              </a:ext>
            </a:extLst>
          </p:cNvPr>
          <p:cNvSpPr>
            <a:spLocks noGrp="1"/>
          </p:cNvSpPr>
          <p:nvPr>
            <p:ph type="body" sz="quarter" idx="26"/>
          </p:nvPr>
        </p:nvSpPr>
        <p:spPr>
          <a:xfrm>
            <a:off x="393304" y="2295427"/>
            <a:ext cx="5658783" cy="4337848"/>
          </a:xfrm>
        </p:spPr>
        <p:txBody>
          <a:bodyPr/>
          <a:lstStyle/>
          <a:p>
            <a:pPr>
              <a:lnSpc>
                <a:spcPct val="100000"/>
              </a:lnSpc>
            </a:pPr>
            <a:r>
              <a:rPr lang="en-US" dirty="0">
                <a:solidFill>
                  <a:srgbClr val="FFFFFF"/>
                </a:solidFill>
                <a:cs typeface="Segoe UI" panose="020B0502040204020203" pitchFamily="34" charset="0"/>
              </a:rPr>
              <a:t>Establish a steady work record.</a:t>
            </a:r>
          </a:p>
          <a:p>
            <a:pPr>
              <a:lnSpc>
                <a:spcPct val="100000"/>
              </a:lnSpc>
            </a:pPr>
            <a:r>
              <a:rPr lang="en-US" dirty="0">
                <a:solidFill>
                  <a:srgbClr val="FFFFFF"/>
                </a:solidFill>
                <a:cs typeface="Segoe UI" panose="020B0502040204020203" pitchFamily="34" charset="0"/>
              </a:rPr>
              <a:t>Pay all bills promptly.</a:t>
            </a:r>
          </a:p>
          <a:p>
            <a:pPr>
              <a:lnSpc>
                <a:spcPct val="100000"/>
              </a:lnSpc>
            </a:pPr>
            <a:r>
              <a:rPr lang="en-US" dirty="0">
                <a:solidFill>
                  <a:srgbClr val="FFFFFF"/>
                </a:solidFill>
                <a:cs typeface="Segoe UI" panose="020B0502040204020203" pitchFamily="34" charset="0"/>
              </a:rPr>
              <a:t>Open a checking account and don’t bounce checks.</a:t>
            </a:r>
          </a:p>
          <a:p>
            <a:pPr>
              <a:lnSpc>
                <a:spcPct val="100000"/>
              </a:lnSpc>
            </a:pPr>
            <a:r>
              <a:rPr lang="en-US" dirty="0">
                <a:solidFill>
                  <a:srgbClr val="FFFFFF"/>
                </a:solidFill>
                <a:cs typeface="Segoe UI" panose="020B0502040204020203" pitchFamily="34" charset="0"/>
              </a:rPr>
              <a:t>Open a savings account and make regular deposits.</a:t>
            </a:r>
          </a:p>
          <a:p>
            <a:pPr>
              <a:lnSpc>
                <a:spcPct val="100000"/>
              </a:lnSpc>
            </a:pPr>
            <a:r>
              <a:rPr lang="en-US" dirty="0">
                <a:solidFill>
                  <a:srgbClr val="FFFFFF"/>
                </a:solidFill>
                <a:cs typeface="Segoe UI" panose="020B0502040204020203" pitchFamily="34" charset="0"/>
              </a:rPr>
              <a:t>Apply for a local store credit card and make regular monthly payments. Apply for a small loan using your savings account as collateral.</a:t>
            </a:r>
          </a:p>
          <a:p>
            <a:pPr>
              <a:lnSpc>
                <a:spcPct val="100000"/>
              </a:lnSpc>
            </a:pPr>
            <a:r>
              <a:rPr lang="en-US" dirty="0">
                <a:solidFill>
                  <a:srgbClr val="FFFFFF"/>
                </a:solidFill>
                <a:cs typeface="Segoe UI" panose="020B0502040204020203" pitchFamily="34" charset="0"/>
              </a:rPr>
              <a:t>Get a co-signer on a loan and pay back the loan </a:t>
            </a:r>
            <a:br>
              <a:rPr lang="en-US" dirty="0">
                <a:solidFill>
                  <a:srgbClr val="FFFFFF"/>
                </a:solidFill>
                <a:cs typeface="Segoe UI" panose="020B0502040204020203" pitchFamily="34" charset="0"/>
              </a:rPr>
            </a:br>
            <a:r>
              <a:rPr lang="en-US" dirty="0">
                <a:solidFill>
                  <a:srgbClr val="FFFFFF"/>
                </a:solidFill>
                <a:cs typeface="Segoe UI" panose="020B0502040204020203" pitchFamily="34" charset="0"/>
              </a:rPr>
              <a:t>as agreed.</a:t>
            </a:r>
            <a:endParaRPr lang="en-US" sz="208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p:txBody>
      </p:sp>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42146" y="459462"/>
            <a:ext cx="6068081" cy="990782"/>
          </a:xfrm>
        </p:spPr>
        <p:txBody>
          <a:bodyPr/>
          <a:lstStyle/>
          <a:p>
            <a:pPr lvl="0"/>
            <a:r>
              <a:rPr lang="en-US" dirty="0">
                <a:solidFill>
                  <a:srgbClr val="FFFFFF"/>
                </a:solidFill>
              </a:rPr>
              <a:t>Building a credit history</a:t>
            </a:r>
          </a:p>
        </p:txBody>
      </p:sp>
      <p:pic>
        <p:nvPicPr>
          <p:cNvPr id="14" name="Picture 13">
            <a:extLst>
              <a:ext uri="{FF2B5EF4-FFF2-40B4-BE49-F238E27FC236}">
                <a16:creationId xmlns:a16="http://schemas.microsoft.com/office/drawing/2014/main" id="{06400759-F908-4247-9343-551E93B3F1BC}"/>
              </a:ext>
            </a:extLst>
          </p:cNvPr>
          <p:cNvPicPr>
            <a:picLocks noChangeAspect="1"/>
          </p:cNvPicPr>
          <p:nvPr/>
        </p:nvPicPr>
        <p:blipFill>
          <a:blip r:embed="rId7"/>
          <a:stretch>
            <a:fillRect/>
          </a:stretch>
        </p:blipFill>
        <p:spPr>
          <a:xfrm>
            <a:off x="364865" y="7567838"/>
            <a:ext cx="1330407" cy="311708"/>
          </a:xfrm>
          <a:prstGeom prst="rect">
            <a:avLst/>
          </a:prstGeom>
        </p:spPr>
      </p:pic>
      <p:grpSp>
        <p:nvGrpSpPr>
          <p:cNvPr id="13" name="Group 12">
            <a:extLst>
              <a:ext uri="{FF2B5EF4-FFF2-40B4-BE49-F238E27FC236}">
                <a16:creationId xmlns:a16="http://schemas.microsoft.com/office/drawing/2014/main" id="{BD18D2DB-737C-7897-FD89-5A7DC0B9311E}"/>
              </a:ext>
            </a:extLst>
          </p:cNvPr>
          <p:cNvGrpSpPr/>
          <p:nvPr/>
        </p:nvGrpSpPr>
        <p:grpSpPr>
          <a:xfrm>
            <a:off x="12771839" y="274837"/>
            <a:ext cx="1413236" cy="677176"/>
            <a:chOff x="12771839" y="274837"/>
            <a:chExt cx="1413236" cy="677176"/>
          </a:xfrm>
        </p:grpSpPr>
        <p:pic>
          <p:nvPicPr>
            <p:cNvPr id="15" name="Graphic 14">
              <a:extLst>
                <a:ext uri="{FF2B5EF4-FFF2-40B4-BE49-F238E27FC236}">
                  <a16:creationId xmlns:a16="http://schemas.microsoft.com/office/drawing/2014/main" id="{383685D9-F698-B910-0509-813732971D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16" name="Text Placeholder 2">
              <a:extLst>
                <a:ext uri="{FF2B5EF4-FFF2-40B4-BE49-F238E27FC236}">
                  <a16:creationId xmlns:a16="http://schemas.microsoft.com/office/drawing/2014/main" id="{45935564-50C9-A91C-9A84-428B13FDEDAA}"/>
                </a:ext>
              </a:extLst>
            </p:cNvPr>
            <p:cNvSpPr txBox="1">
              <a:spLocks/>
            </p:cNvSpPr>
            <p:nvPr/>
          </p:nvSpPr>
          <p:spPr>
            <a:xfrm>
              <a:off x="12892313" y="445063"/>
              <a:ext cx="1280887"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Using credit</a:t>
              </a:r>
            </a:p>
          </p:txBody>
        </p:sp>
        <p:sp>
          <p:nvSpPr>
            <p:cNvPr id="17" name="Text Placeholder 3">
              <a:extLst>
                <a:ext uri="{FF2B5EF4-FFF2-40B4-BE49-F238E27FC236}">
                  <a16:creationId xmlns:a16="http://schemas.microsoft.com/office/drawing/2014/main" id="{8E817B65-41E4-E05C-2A42-BE0A79779959}"/>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5</a:t>
              </a:r>
            </a:p>
          </p:txBody>
        </p:sp>
      </p:grpSp>
      <p:sp>
        <p:nvSpPr>
          <p:cNvPr id="22" name="Slide Number Placeholder 5">
            <a:extLst>
              <a:ext uri="{FF2B5EF4-FFF2-40B4-BE49-F238E27FC236}">
                <a16:creationId xmlns:a16="http://schemas.microsoft.com/office/drawing/2014/main" id="{153F5173-8FF3-4A60-E154-3FF08979FAFE}"/>
              </a:ext>
            </a:extLst>
          </p:cNvPr>
          <p:cNvSpPr txBox="1">
            <a:spLocks/>
          </p:cNvSpPr>
          <p:nvPr/>
        </p:nvSpPr>
        <p:spPr>
          <a:xfrm>
            <a:off x="13890218" y="7613568"/>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pPr/>
              <a:t>6</a:t>
            </a:fld>
            <a:endParaRPr lang="en-US" dirty="0"/>
          </a:p>
        </p:txBody>
      </p:sp>
      <p:pic>
        <p:nvPicPr>
          <p:cNvPr id="3" name="Graphic 2">
            <a:extLst>
              <a:ext uri="{FF2B5EF4-FFF2-40B4-BE49-F238E27FC236}">
                <a16:creationId xmlns:a16="http://schemas.microsoft.com/office/drawing/2014/main" id="{FED3FEEC-A074-40DD-A158-C591DCC5B49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4971" y="7525214"/>
            <a:ext cx="568775" cy="379183"/>
          </a:xfrm>
          <a:prstGeom prst="rect">
            <a:avLst/>
          </a:prstGeom>
        </p:spPr>
      </p:pic>
      <p:cxnSp>
        <p:nvCxnSpPr>
          <p:cNvPr id="5" name="Straight Connector 4">
            <a:extLst>
              <a:ext uri="{FF2B5EF4-FFF2-40B4-BE49-F238E27FC236}">
                <a16:creationId xmlns:a16="http://schemas.microsoft.com/office/drawing/2014/main" id="{AFF10D93-92A5-6250-C2E4-F35DF125F349}"/>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sp>
        <p:nvSpPr>
          <p:cNvPr id="19" name="Footer Placeholder 3">
            <a:extLst>
              <a:ext uri="{FF2B5EF4-FFF2-40B4-BE49-F238E27FC236}">
                <a16:creationId xmlns:a16="http://schemas.microsoft.com/office/drawing/2014/main" id="{30D245D5-0BE3-FD95-40BA-55A65E573D1D}"/>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US" dirty="0"/>
              <a:t>Using credit — Month 00, 2022</a:t>
            </a:r>
          </a:p>
        </p:txBody>
      </p:sp>
    </p:spTree>
    <p:extLst>
      <p:ext uri="{BB962C8B-B14F-4D97-AF65-F5344CB8AC3E}">
        <p14:creationId xmlns:p14="http://schemas.microsoft.com/office/powerpoint/2010/main" val="40723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able&#10;&#10;Description automatically generated">
            <a:extLst>
              <a:ext uri="{FF2B5EF4-FFF2-40B4-BE49-F238E27FC236}">
                <a16:creationId xmlns:a16="http://schemas.microsoft.com/office/drawing/2014/main" id="{7A773C36-9450-DA99-79E1-1A3B31EEE35F}"/>
              </a:ext>
            </a:extLst>
          </p:cNvPr>
          <p:cNvPicPr>
            <a:picLocks noChangeAspect="1"/>
          </p:cNvPicPr>
          <p:nvPr/>
        </p:nvPicPr>
        <p:blipFill>
          <a:blip r:embed="rId3"/>
          <a:stretch>
            <a:fillRect/>
          </a:stretch>
        </p:blipFill>
        <p:spPr>
          <a:xfrm>
            <a:off x="5191914" y="1410214"/>
            <a:ext cx="4246572" cy="5769374"/>
          </a:xfrm>
          <a:prstGeom prst="rect">
            <a:avLst/>
          </a:prstGeom>
          <a:effectLst>
            <a:outerShdw blurRad="76200" dist="38100" dir="2700000" algn="tl" rotWithShape="0">
              <a:srgbClr val="75787B">
                <a:alpha val="20000"/>
              </a:srgbClr>
            </a:outerShdw>
          </a:effectLst>
        </p:spPr>
      </p:pic>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7</a:t>
            </a:fld>
            <a:endParaRPr lang="en-US" dirty="0">
              <a:latin typeface="Segoe UI" panose="020B0502040204020203" pitchFamily="34" charset="0"/>
              <a:sym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Reading a credit report</a:t>
            </a:r>
          </a:p>
        </p:txBody>
      </p:sp>
      <p:grpSp>
        <p:nvGrpSpPr>
          <p:cNvPr id="7" name="Group 6">
            <a:extLst>
              <a:ext uri="{FF2B5EF4-FFF2-40B4-BE49-F238E27FC236}">
                <a16:creationId xmlns:a16="http://schemas.microsoft.com/office/drawing/2014/main" id="{4054943D-E0E3-5FCC-66A1-B211A18E7C25}"/>
              </a:ext>
            </a:extLst>
          </p:cNvPr>
          <p:cNvGrpSpPr/>
          <p:nvPr/>
        </p:nvGrpSpPr>
        <p:grpSpPr>
          <a:xfrm>
            <a:off x="12771839" y="274837"/>
            <a:ext cx="1413236" cy="677176"/>
            <a:chOff x="12771839" y="274837"/>
            <a:chExt cx="1413236" cy="677176"/>
          </a:xfrm>
        </p:grpSpPr>
        <p:pic>
          <p:nvPicPr>
            <p:cNvPr id="11" name="Graphic 10">
              <a:extLst>
                <a:ext uri="{FF2B5EF4-FFF2-40B4-BE49-F238E27FC236}">
                  <a16:creationId xmlns:a16="http://schemas.microsoft.com/office/drawing/2014/main" id="{7BE62890-1327-3E9D-464B-D545357DDD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71839" y="274837"/>
              <a:ext cx="1413236" cy="677176"/>
            </a:xfrm>
            <a:prstGeom prst="rect">
              <a:avLst/>
            </a:prstGeom>
          </p:spPr>
        </p:pic>
        <p:sp>
          <p:nvSpPr>
            <p:cNvPr id="13" name="Text Placeholder 2">
              <a:extLst>
                <a:ext uri="{FF2B5EF4-FFF2-40B4-BE49-F238E27FC236}">
                  <a16:creationId xmlns:a16="http://schemas.microsoft.com/office/drawing/2014/main" id="{81D115B7-3754-D907-4003-52A10B903747}"/>
                </a:ext>
              </a:extLst>
            </p:cNvPr>
            <p:cNvSpPr txBox="1">
              <a:spLocks/>
            </p:cNvSpPr>
            <p:nvPr/>
          </p:nvSpPr>
          <p:spPr>
            <a:xfrm>
              <a:off x="12892313" y="445063"/>
              <a:ext cx="1280887"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Using credit</a:t>
              </a:r>
            </a:p>
          </p:txBody>
        </p:sp>
        <p:sp>
          <p:nvSpPr>
            <p:cNvPr id="14" name="Text Placeholder 3">
              <a:extLst>
                <a:ext uri="{FF2B5EF4-FFF2-40B4-BE49-F238E27FC236}">
                  <a16:creationId xmlns:a16="http://schemas.microsoft.com/office/drawing/2014/main" id="{95E57BB6-22E3-1EDD-95E1-0FD265A51EC5}"/>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5</a:t>
              </a:r>
            </a:p>
          </p:txBody>
        </p:sp>
      </p:grpSp>
      <p:cxnSp>
        <p:nvCxnSpPr>
          <p:cNvPr id="3" name="Straight Connector 2">
            <a:extLst>
              <a:ext uri="{FF2B5EF4-FFF2-40B4-BE49-F238E27FC236}">
                <a16:creationId xmlns:a16="http://schemas.microsoft.com/office/drawing/2014/main" id="{5DD6BDD5-9EAB-745E-C320-E1542E3743D6}"/>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D102A61-2023-2477-0DE6-14E0D347B7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sp>
        <p:nvSpPr>
          <p:cNvPr id="17" name="Footer Placeholder 3">
            <a:extLst>
              <a:ext uri="{FF2B5EF4-FFF2-40B4-BE49-F238E27FC236}">
                <a16:creationId xmlns:a16="http://schemas.microsoft.com/office/drawing/2014/main" id="{7A1B39C5-73DF-12F9-C9A8-6DD0D24ED1B1}"/>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US" dirty="0"/>
              <a:t>Using credit — Month 00, 2022</a:t>
            </a:r>
          </a:p>
        </p:txBody>
      </p:sp>
    </p:spTree>
    <p:extLst>
      <p:ext uri="{BB962C8B-B14F-4D97-AF65-F5344CB8AC3E}">
        <p14:creationId xmlns:p14="http://schemas.microsoft.com/office/powerpoint/2010/main" val="156928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8</a:t>
            </a:fld>
            <a:endParaRPr lang="en-US" dirty="0">
              <a:latin typeface="Segoe UI" panose="020B0502040204020203" pitchFamily="34" charset="0"/>
              <a:sym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How much can you afford?</a:t>
            </a:r>
          </a:p>
        </p:txBody>
      </p:sp>
      <p:grpSp>
        <p:nvGrpSpPr>
          <p:cNvPr id="11" name="Group 10">
            <a:extLst>
              <a:ext uri="{FF2B5EF4-FFF2-40B4-BE49-F238E27FC236}">
                <a16:creationId xmlns:a16="http://schemas.microsoft.com/office/drawing/2014/main" id="{8DEC93EB-1C4A-5213-875E-C93AFC92172D}"/>
              </a:ext>
            </a:extLst>
          </p:cNvPr>
          <p:cNvGrpSpPr/>
          <p:nvPr/>
        </p:nvGrpSpPr>
        <p:grpSpPr>
          <a:xfrm>
            <a:off x="12771839" y="274837"/>
            <a:ext cx="1413236" cy="677176"/>
            <a:chOff x="12771839" y="274837"/>
            <a:chExt cx="1413236" cy="677176"/>
          </a:xfrm>
        </p:grpSpPr>
        <p:pic>
          <p:nvPicPr>
            <p:cNvPr id="12" name="Graphic 11">
              <a:extLst>
                <a:ext uri="{FF2B5EF4-FFF2-40B4-BE49-F238E27FC236}">
                  <a16:creationId xmlns:a16="http://schemas.microsoft.com/office/drawing/2014/main" id="{B2CA6F0B-008A-10BB-1D8A-7D3090DB57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71839" y="274837"/>
              <a:ext cx="1413236" cy="677176"/>
            </a:xfrm>
            <a:prstGeom prst="rect">
              <a:avLst/>
            </a:prstGeom>
          </p:spPr>
        </p:pic>
        <p:sp>
          <p:nvSpPr>
            <p:cNvPr id="15" name="Text Placeholder 2">
              <a:extLst>
                <a:ext uri="{FF2B5EF4-FFF2-40B4-BE49-F238E27FC236}">
                  <a16:creationId xmlns:a16="http://schemas.microsoft.com/office/drawing/2014/main" id="{2B7AA5A7-EABE-4396-F4C8-122F171C8847}"/>
                </a:ext>
              </a:extLst>
            </p:cNvPr>
            <p:cNvSpPr txBox="1">
              <a:spLocks/>
            </p:cNvSpPr>
            <p:nvPr/>
          </p:nvSpPr>
          <p:spPr>
            <a:xfrm>
              <a:off x="12892313" y="445063"/>
              <a:ext cx="1280887"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Using credit</a:t>
              </a:r>
            </a:p>
          </p:txBody>
        </p:sp>
        <p:sp>
          <p:nvSpPr>
            <p:cNvPr id="16" name="Text Placeholder 3">
              <a:extLst>
                <a:ext uri="{FF2B5EF4-FFF2-40B4-BE49-F238E27FC236}">
                  <a16:creationId xmlns:a16="http://schemas.microsoft.com/office/drawing/2014/main" id="{C4D641BD-E55E-BB80-45FE-EF4A362DE88A}"/>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5</a:t>
              </a:r>
            </a:p>
          </p:txBody>
        </p:sp>
      </p:grpSp>
      <p:sp>
        <p:nvSpPr>
          <p:cNvPr id="18" name="Text Placeholder 3">
            <a:extLst>
              <a:ext uri="{FF2B5EF4-FFF2-40B4-BE49-F238E27FC236}">
                <a16:creationId xmlns:a16="http://schemas.microsoft.com/office/drawing/2014/main" id="{7CD96163-22D9-1D46-2627-87A0E076280E}"/>
              </a:ext>
            </a:extLst>
          </p:cNvPr>
          <p:cNvSpPr txBox="1">
            <a:spLocks/>
          </p:cNvSpPr>
          <p:nvPr/>
        </p:nvSpPr>
        <p:spPr>
          <a:xfrm>
            <a:off x="457196" y="2659551"/>
            <a:ext cx="6792917" cy="430077"/>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defTabSz="457200">
              <a:lnSpc>
                <a:spcPct val="100000"/>
              </a:lnSpc>
              <a:spcBef>
                <a:spcPts val="2000"/>
              </a:spcBef>
              <a:buSzPct val="120000"/>
              <a:buNone/>
              <a:defRPr/>
            </a:pPr>
            <a:r>
              <a:rPr lang="en-US" sz="1600" b="1" kern="0" dirty="0">
                <a:solidFill>
                  <a:srgbClr val="002577"/>
                </a:solidFill>
                <a:latin typeface="Segoe UI" panose="020B0502040204020203" pitchFamily="34" charset="0"/>
                <a:ea typeface="ＭＳ Ｐゴシック" charset="0"/>
                <a:cs typeface="Segoe UI" panose="020B0502040204020203" pitchFamily="34" charset="0"/>
              </a:rPr>
              <a:t>Never borrow more than 20% of your yearly net income</a:t>
            </a:r>
          </a:p>
        </p:txBody>
      </p:sp>
      <p:sp>
        <p:nvSpPr>
          <p:cNvPr id="19" name="Text Placeholder 3">
            <a:extLst>
              <a:ext uri="{FF2B5EF4-FFF2-40B4-BE49-F238E27FC236}">
                <a16:creationId xmlns:a16="http://schemas.microsoft.com/office/drawing/2014/main" id="{B090CB2D-1AD0-29E8-250C-3808DAE01A3F}"/>
              </a:ext>
            </a:extLst>
          </p:cNvPr>
          <p:cNvSpPr txBox="1">
            <a:spLocks/>
          </p:cNvSpPr>
          <p:nvPr/>
        </p:nvSpPr>
        <p:spPr>
          <a:xfrm>
            <a:off x="7380213" y="2412453"/>
            <a:ext cx="6497151" cy="67717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defTabSz="457200">
              <a:lnSpc>
                <a:spcPct val="100000"/>
              </a:lnSpc>
              <a:spcBef>
                <a:spcPts val="2000"/>
              </a:spcBef>
              <a:buSzPct val="120000"/>
              <a:buNone/>
              <a:defRPr/>
            </a:pPr>
            <a:r>
              <a:rPr lang="en-US" sz="1600" b="1" kern="0" dirty="0">
                <a:solidFill>
                  <a:srgbClr val="002577"/>
                </a:solidFill>
                <a:latin typeface="Segoe UI" panose="020B0502040204020203" pitchFamily="34" charset="0"/>
                <a:ea typeface="ＭＳ Ｐゴシック" charset="0"/>
                <a:cs typeface="Segoe UI" panose="020B0502040204020203" pitchFamily="34" charset="0"/>
              </a:rPr>
              <a:t>Monthly payments shouldn’t exceed </a:t>
            </a:r>
            <a:br>
              <a:rPr lang="en-US" sz="1600" b="1" kern="0" dirty="0">
                <a:solidFill>
                  <a:srgbClr val="002577"/>
                </a:solidFill>
                <a:latin typeface="Segoe UI" panose="020B0502040204020203" pitchFamily="34" charset="0"/>
                <a:ea typeface="ＭＳ Ｐゴシック" charset="0"/>
                <a:cs typeface="Segoe UI" panose="020B0502040204020203" pitchFamily="34" charset="0"/>
              </a:rPr>
            </a:br>
            <a:r>
              <a:rPr lang="en-US" sz="1600" b="1" kern="0" dirty="0">
                <a:solidFill>
                  <a:srgbClr val="002577"/>
                </a:solidFill>
                <a:latin typeface="Segoe UI" panose="020B0502040204020203" pitchFamily="34" charset="0"/>
                <a:ea typeface="ＭＳ Ｐゴシック" charset="0"/>
                <a:cs typeface="Segoe UI" panose="020B0502040204020203" pitchFamily="34" charset="0"/>
              </a:rPr>
              <a:t>10% of your monthly net income</a:t>
            </a:r>
          </a:p>
        </p:txBody>
      </p:sp>
      <p:sp>
        <p:nvSpPr>
          <p:cNvPr id="31" name="Text Placeholder 2">
            <a:extLst>
              <a:ext uri="{FF2B5EF4-FFF2-40B4-BE49-F238E27FC236}">
                <a16:creationId xmlns:a16="http://schemas.microsoft.com/office/drawing/2014/main" id="{612C7E15-73FF-FA97-EF69-CAAE1608D6CC}"/>
              </a:ext>
            </a:extLst>
          </p:cNvPr>
          <p:cNvSpPr txBox="1">
            <a:spLocks/>
          </p:cNvSpPr>
          <p:nvPr/>
        </p:nvSpPr>
        <p:spPr>
          <a:xfrm>
            <a:off x="457196" y="6461684"/>
            <a:ext cx="6787354" cy="575833"/>
          </a:xfrm>
          <a:prstGeom prst="rect">
            <a:avLst/>
          </a:prstGeom>
        </p:spPr>
        <p:txBody>
          <a:bodyPr bIns="0" anchor="b"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7938" indent="-7938" algn="ctr">
              <a:lnSpc>
                <a:spcPct val="100000"/>
              </a:lnSpc>
              <a:buNone/>
              <a:tabLst>
                <a:tab pos="109538" algn="l"/>
              </a:tabLst>
            </a:pPr>
            <a:r>
              <a:rPr lang="en-US" sz="1000" dirty="0">
                <a:solidFill>
                  <a:srgbClr val="75787B"/>
                </a:solidFill>
                <a:latin typeface="Segoe UI" panose="020B0502040204020203" pitchFamily="34" charset="0"/>
                <a:cs typeface="Segoe UI" panose="020B0502040204020203" pitchFamily="34" charset="0"/>
              </a:rPr>
              <a:t>Note: Housing debt (i.e., mortgage payments) should not be counted as part of the 20%, </a:t>
            </a:r>
            <a:br>
              <a:rPr lang="en-US" sz="1000" dirty="0">
                <a:solidFill>
                  <a:srgbClr val="75787B"/>
                </a:solidFill>
                <a:latin typeface="Segoe UI" panose="020B0502040204020203" pitchFamily="34" charset="0"/>
                <a:cs typeface="Segoe UI" panose="020B0502040204020203" pitchFamily="34" charset="0"/>
              </a:rPr>
            </a:br>
            <a:r>
              <a:rPr lang="en-US" sz="1000" dirty="0">
                <a:solidFill>
                  <a:srgbClr val="75787B"/>
                </a:solidFill>
                <a:latin typeface="Segoe UI" panose="020B0502040204020203" pitchFamily="34" charset="0"/>
                <a:cs typeface="Segoe UI" panose="020B0502040204020203" pitchFamily="34" charset="0"/>
              </a:rPr>
              <a:t>but other debt should be included, such as car loans, student loans and credit cards.</a:t>
            </a:r>
          </a:p>
        </p:txBody>
      </p:sp>
      <p:cxnSp>
        <p:nvCxnSpPr>
          <p:cNvPr id="32" name="Straight Connector 31">
            <a:extLst>
              <a:ext uri="{FF2B5EF4-FFF2-40B4-BE49-F238E27FC236}">
                <a16:creationId xmlns:a16="http://schemas.microsoft.com/office/drawing/2014/main" id="{A4420EF9-DC1C-1BDE-4959-556FBA99F839}"/>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3" name="Graphic 32">
            <a:extLst>
              <a:ext uri="{FF2B5EF4-FFF2-40B4-BE49-F238E27FC236}">
                <a16:creationId xmlns:a16="http://schemas.microsoft.com/office/drawing/2014/main" id="{FCA6A1D2-A585-B1E9-7663-2CC97C53C0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9210" y="7528334"/>
            <a:ext cx="570886" cy="380591"/>
          </a:xfrm>
          <a:prstGeom prst="rect">
            <a:avLst/>
          </a:prstGeom>
        </p:spPr>
      </p:pic>
      <p:sp>
        <p:nvSpPr>
          <p:cNvPr id="8" name="Text Placeholder 2">
            <a:extLst>
              <a:ext uri="{FF2B5EF4-FFF2-40B4-BE49-F238E27FC236}">
                <a16:creationId xmlns:a16="http://schemas.microsoft.com/office/drawing/2014/main" id="{14C81361-578B-5F0B-EBFC-C3C0F921EE3A}"/>
              </a:ext>
            </a:extLst>
          </p:cNvPr>
          <p:cNvSpPr txBox="1">
            <a:spLocks/>
          </p:cNvSpPr>
          <p:nvPr/>
        </p:nvSpPr>
        <p:spPr>
          <a:xfrm>
            <a:off x="7386914" y="6461684"/>
            <a:ext cx="6792916" cy="575833"/>
          </a:xfrm>
          <a:prstGeom prst="rect">
            <a:avLst/>
          </a:prstGeom>
        </p:spPr>
        <p:txBody>
          <a:bodyPr bIns="0" anchor="b"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7938" indent="-7938" algn="ctr">
              <a:lnSpc>
                <a:spcPct val="100000"/>
              </a:lnSpc>
              <a:buNone/>
            </a:pPr>
            <a:r>
              <a:rPr lang="en-US" sz="1000" dirty="0">
                <a:solidFill>
                  <a:srgbClr val="75787B"/>
                </a:solidFill>
                <a:latin typeface="Segoe UI" panose="020B0502040204020203" pitchFamily="34" charset="0"/>
                <a:cs typeface="Segoe UI" panose="020B0502040204020203" pitchFamily="34" charset="0"/>
              </a:rPr>
              <a:t>Note: Housing payments (i.e., mortgage payments) should not be counted as part of the 10%, </a:t>
            </a:r>
            <a:br>
              <a:rPr lang="en-US" sz="1000" dirty="0">
                <a:solidFill>
                  <a:srgbClr val="75787B"/>
                </a:solidFill>
                <a:latin typeface="Segoe UI" panose="020B0502040204020203" pitchFamily="34" charset="0"/>
                <a:cs typeface="Segoe UI" panose="020B0502040204020203" pitchFamily="34" charset="0"/>
              </a:rPr>
            </a:br>
            <a:r>
              <a:rPr lang="en-US" sz="1000" dirty="0">
                <a:solidFill>
                  <a:srgbClr val="75787B"/>
                </a:solidFill>
                <a:latin typeface="Segoe UI" panose="020B0502040204020203" pitchFamily="34" charset="0"/>
                <a:cs typeface="Segoe UI" panose="020B0502040204020203" pitchFamily="34" charset="0"/>
              </a:rPr>
              <a:t>but other debt should be included, such as car loans, student loans and credit cards.</a:t>
            </a:r>
          </a:p>
        </p:txBody>
      </p:sp>
      <p:sp>
        <p:nvSpPr>
          <p:cNvPr id="9" name="Rectangle 8">
            <a:extLst>
              <a:ext uri="{FF2B5EF4-FFF2-40B4-BE49-F238E27FC236}">
                <a16:creationId xmlns:a16="http://schemas.microsoft.com/office/drawing/2014/main" id="{A9FAACC9-4837-D522-3A93-BEB9A6A0F1BE}"/>
              </a:ext>
            </a:extLst>
          </p:cNvPr>
          <p:cNvSpPr/>
          <p:nvPr/>
        </p:nvSpPr>
        <p:spPr>
          <a:xfrm>
            <a:off x="457199" y="3109669"/>
            <a:ext cx="6792913"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5">
            <a:extLst>
              <a:ext uri="{FF2B5EF4-FFF2-40B4-BE49-F238E27FC236}">
                <a16:creationId xmlns:a16="http://schemas.microsoft.com/office/drawing/2014/main" id="{B0728343-3DDA-8D13-EC02-E74D7BF078C3}"/>
              </a:ext>
            </a:extLst>
          </p:cNvPr>
          <p:cNvSpPr txBox="1">
            <a:spLocks/>
          </p:cNvSpPr>
          <p:nvPr/>
        </p:nvSpPr>
        <p:spPr>
          <a:xfrm>
            <a:off x="457197" y="3357679"/>
            <a:ext cx="6792916" cy="61588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ts val="1600"/>
              </a:lnSpc>
              <a:spcBef>
                <a:spcPts val="0"/>
              </a:spcBef>
              <a:buNone/>
            </a:pPr>
            <a:r>
              <a:rPr lang="en-US" sz="1500" spc="-20" dirty="0">
                <a:solidFill>
                  <a:srgbClr val="73C0FF"/>
                </a:solidFill>
                <a:latin typeface="Segoe UI" panose="020B0502040204020203" pitchFamily="34" charset="0"/>
                <a:cs typeface="Segoe UI" panose="020B0502040204020203" pitchFamily="34" charset="0"/>
              </a:rPr>
              <a:t>If you earn </a:t>
            </a:r>
            <a:r>
              <a:rPr lang="en-US" sz="1500" b="1" spc="-20" dirty="0">
                <a:solidFill>
                  <a:srgbClr val="73C0FF"/>
                </a:solidFill>
                <a:latin typeface="Segoe UI" panose="020B0502040204020203" pitchFamily="34" charset="0"/>
                <a:cs typeface="Segoe UI" panose="020B0502040204020203" pitchFamily="34" charset="0"/>
              </a:rPr>
              <a:t>$400 </a:t>
            </a:r>
            <a:r>
              <a:rPr lang="en-US" sz="1500" spc="-20" dirty="0">
                <a:solidFill>
                  <a:srgbClr val="73C0FF"/>
                </a:solidFill>
                <a:latin typeface="Segoe UI" panose="020B0502040204020203" pitchFamily="34" charset="0"/>
                <a:cs typeface="Segoe UI" panose="020B0502040204020203" pitchFamily="34" charset="0"/>
              </a:rPr>
              <a:t>a month after taxes, </a:t>
            </a:r>
            <a:br>
              <a:rPr lang="en-US" sz="1500" spc="-20" dirty="0">
                <a:solidFill>
                  <a:srgbClr val="73C0FF"/>
                </a:solidFill>
                <a:latin typeface="Segoe UI" panose="020B0502040204020203" pitchFamily="34" charset="0"/>
                <a:cs typeface="Segoe UI" panose="020B0502040204020203" pitchFamily="34" charset="0"/>
              </a:rPr>
            </a:br>
            <a:r>
              <a:rPr lang="en-US" sz="1500" spc="-20" dirty="0">
                <a:solidFill>
                  <a:srgbClr val="73C0FF"/>
                </a:solidFill>
                <a:latin typeface="Segoe UI" panose="020B0502040204020203" pitchFamily="34" charset="0"/>
                <a:cs typeface="Segoe UI" panose="020B0502040204020203" pitchFamily="34" charset="0"/>
              </a:rPr>
              <a:t>then your net income in 1 year is:</a:t>
            </a:r>
          </a:p>
        </p:txBody>
      </p:sp>
      <p:sp>
        <p:nvSpPr>
          <p:cNvPr id="20" name="Text Placeholder 6">
            <a:extLst>
              <a:ext uri="{FF2B5EF4-FFF2-40B4-BE49-F238E27FC236}">
                <a16:creationId xmlns:a16="http://schemas.microsoft.com/office/drawing/2014/main" id="{1A5671F7-C353-39F9-DB5C-0D5D24F0E144}"/>
              </a:ext>
            </a:extLst>
          </p:cNvPr>
          <p:cNvSpPr txBox="1">
            <a:spLocks/>
          </p:cNvSpPr>
          <p:nvPr/>
        </p:nvSpPr>
        <p:spPr>
          <a:xfrm>
            <a:off x="465667" y="3865226"/>
            <a:ext cx="6773333" cy="526825"/>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12</a:t>
            </a:r>
            <a:r>
              <a:rPr lang="en-US" sz="3500" b="1" spc="-50" dirty="0">
                <a:solidFill>
                  <a:schemeClr val="bg1"/>
                </a:solidFill>
                <a:latin typeface="Segoe UI" panose="020B0502040204020203" pitchFamily="34" charset="0"/>
                <a:cs typeface="Segoe UI" panose="020B0502040204020203" pitchFamily="34" charset="0"/>
                <a:sym typeface="Segoe UI" panose="020B0502040204020203" pitchFamily="34" charset="0"/>
              </a:rPr>
              <a:t> </a:t>
            </a:r>
            <a:r>
              <a:rPr lang="en-US" sz="28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months</a:t>
            </a:r>
            <a:r>
              <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 </a:t>
            </a:r>
            <a:r>
              <a:rPr lang="en-US" sz="28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x</a:t>
            </a:r>
            <a:r>
              <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 </a:t>
            </a:r>
            <a:r>
              <a:rPr lang="en-US" sz="28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a:t>
            </a:r>
            <a:r>
              <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400</a:t>
            </a:r>
            <a:r>
              <a:rPr lang="en-US" sz="3500" spc="-20" dirty="0">
                <a:solidFill>
                  <a:schemeClr val="bg1"/>
                </a:solidFill>
                <a:latin typeface="Segoe UI" panose="020B0502040204020203" pitchFamily="34" charset="0"/>
                <a:cs typeface="Segoe UI" panose="020B0502040204020203" pitchFamily="34" charset="0"/>
                <a:sym typeface="Segoe UI" panose="020B0502040204020203" pitchFamily="34" charset="0"/>
              </a:rPr>
              <a:t>/</a:t>
            </a:r>
            <a:r>
              <a:rPr lang="en-US" sz="2800" b="1" spc="-20" dirty="0" err="1">
                <a:solidFill>
                  <a:schemeClr val="bg1"/>
                </a:solidFill>
                <a:latin typeface="Segoe UI" panose="020B0502040204020203" pitchFamily="34" charset="0"/>
                <a:cs typeface="Segoe UI" panose="020B0502040204020203" pitchFamily="34" charset="0"/>
                <a:sym typeface="Segoe UI" panose="020B0502040204020203" pitchFamily="34" charset="0"/>
              </a:rPr>
              <a:t>mo</a:t>
            </a:r>
            <a:r>
              <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 </a:t>
            </a:r>
            <a:r>
              <a:rPr lang="en-US" sz="36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 </a:t>
            </a:r>
            <a:r>
              <a:rPr lang="en-US" sz="28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a:t>
            </a:r>
            <a:r>
              <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4,800 </a:t>
            </a:r>
          </a:p>
          <a:p>
            <a:pPr marL="0" indent="0">
              <a:buNone/>
            </a:pPr>
            <a:endPar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sp>
        <p:nvSpPr>
          <p:cNvPr id="22" name="Text Placeholder 5">
            <a:extLst>
              <a:ext uri="{FF2B5EF4-FFF2-40B4-BE49-F238E27FC236}">
                <a16:creationId xmlns:a16="http://schemas.microsoft.com/office/drawing/2014/main" id="{C3B9624E-D0E3-3160-F0BE-A89705EDC286}"/>
              </a:ext>
            </a:extLst>
          </p:cNvPr>
          <p:cNvSpPr txBox="1">
            <a:spLocks/>
          </p:cNvSpPr>
          <p:nvPr/>
        </p:nvSpPr>
        <p:spPr>
          <a:xfrm>
            <a:off x="457197" y="4677011"/>
            <a:ext cx="6792916" cy="61588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ts val="1600"/>
              </a:lnSpc>
              <a:spcBef>
                <a:spcPts val="2000"/>
              </a:spcBef>
              <a:buNone/>
            </a:pPr>
            <a:r>
              <a:rPr lang="en-US" sz="1500" spc="-20" dirty="0">
                <a:solidFill>
                  <a:srgbClr val="73C0FF"/>
                </a:solidFill>
                <a:latin typeface="Segoe UI" panose="020B0502040204020203" pitchFamily="34" charset="0"/>
                <a:cs typeface="Segoe UI" panose="020B0502040204020203" pitchFamily="34" charset="0"/>
              </a:rPr>
              <a:t>Calculate 20% of your annual net income </a:t>
            </a:r>
            <a:br>
              <a:rPr lang="en-US" sz="1500" spc="-20" dirty="0">
                <a:solidFill>
                  <a:srgbClr val="73C0FF"/>
                </a:solidFill>
                <a:latin typeface="Segoe UI" panose="020B0502040204020203" pitchFamily="34" charset="0"/>
                <a:cs typeface="Segoe UI" panose="020B0502040204020203" pitchFamily="34" charset="0"/>
              </a:rPr>
            </a:br>
            <a:r>
              <a:rPr lang="en-US" sz="1500" spc="-20" dirty="0">
                <a:solidFill>
                  <a:srgbClr val="73C0FF"/>
                </a:solidFill>
                <a:latin typeface="Segoe UI" panose="020B0502040204020203" pitchFamily="34" charset="0"/>
                <a:cs typeface="Segoe UI" panose="020B0502040204020203" pitchFamily="34" charset="0"/>
              </a:rPr>
              <a:t>to find your safe debt load.</a:t>
            </a:r>
          </a:p>
        </p:txBody>
      </p:sp>
      <p:sp>
        <p:nvSpPr>
          <p:cNvPr id="23" name="Text Placeholder 6">
            <a:extLst>
              <a:ext uri="{FF2B5EF4-FFF2-40B4-BE49-F238E27FC236}">
                <a16:creationId xmlns:a16="http://schemas.microsoft.com/office/drawing/2014/main" id="{F234BB84-B79B-E582-CC43-7EBE3C86C7A0}"/>
              </a:ext>
            </a:extLst>
          </p:cNvPr>
          <p:cNvSpPr txBox="1">
            <a:spLocks/>
          </p:cNvSpPr>
          <p:nvPr/>
        </p:nvSpPr>
        <p:spPr>
          <a:xfrm>
            <a:off x="1257814" y="5184558"/>
            <a:ext cx="5191682" cy="526825"/>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8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a:t>
            </a:r>
            <a:r>
              <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4,800 </a:t>
            </a:r>
            <a:r>
              <a:rPr lang="en-US" sz="28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x</a:t>
            </a:r>
            <a:r>
              <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 20</a:t>
            </a:r>
            <a:r>
              <a:rPr lang="en-US" sz="28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a:t>
            </a:r>
            <a:r>
              <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 </a:t>
            </a:r>
            <a:r>
              <a:rPr lang="en-US" sz="36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 </a:t>
            </a:r>
            <a:r>
              <a:rPr lang="en-US" sz="28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a:t>
            </a:r>
            <a:r>
              <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960 </a:t>
            </a:r>
          </a:p>
          <a:p>
            <a:pPr marL="0" indent="0">
              <a:buNone/>
            </a:pPr>
            <a:endPar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sp>
        <p:nvSpPr>
          <p:cNvPr id="21" name="Text Placeholder 5">
            <a:extLst>
              <a:ext uri="{FF2B5EF4-FFF2-40B4-BE49-F238E27FC236}">
                <a16:creationId xmlns:a16="http://schemas.microsoft.com/office/drawing/2014/main" id="{651E8C7E-2251-FFB8-254A-B62658B24FDF}"/>
              </a:ext>
            </a:extLst>
          </p:cNvPr>
          <p:cNvSpPr txBox="1">
            <a:spLocks/>
          </p:cNvSpPr>
          <p:nvPr/>
        </p:nvSpPr>
        <p:spPr>
          <a:xfrm>
            <a:off x="457197" y="5944905"/>
            <a:ext cx="6792916" cy="594360"/>
          </a:xfrm>
          <a:prstGeom prst="rect">
            <a:avLst/>
          </a:prstGeom>
          <a:solidFill>
            <a:schemeClr val="accent1"/>
          </a:solidFill>
          <a:ln>
            <a:noFill/>
          </a:ln>
        </p:spPr>
        <p:txBody>
          <a:bodyPr anchor="ctr"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ts val="2200"/>
              </a:lnSpc>
              <a:spcBef>
                <a:spcPts val="2000"/>
              </a:spcBef>
              <a:buNone/>
            </a:pPr>
            <a:r>
              <a:rPr lang="en-US" sz="1500" spc="-10" dirty="0">
                <a:solidFill>
                  <a:schemeClr val="bg1"/>
                </a:solidFill>
                <a:latin typeface="Segoe UI" panose="020B0502040204020203" pitchFamily="34" charset="0"/>
                <a:cs typeface="Segoe UI" panose="020B0502040204020203" pitchFamily="34" charset="0"/>
              </a:rPr>
              <a:t>So, you should never have more than </a:t>
            </a:r>
            <a:r>
              <a:rPr lang="en-US" sz="1500" b="1" spc="-10" dirty="0">
                <a:solidFill>
                  <a:schemeClr val="bg1"/>
                </a:solidFill>
                <a:latin typeface="Segoe UI" panose="020B0502040204020203" pitchFamily="34" charset="0"/>
                <a:cs typeface="Segoe UI" panose="020B0502040204020203" pitchFamily="34" charset="0"/>
              </a:rPr>
              <a:t>$960 </a:t>
            </a:r>
            <a:r>
              <a:rPr lang="en-US" sz="1500" spc="-10" dirty="0">
                <a:solidFill>
                  <a:schemeClr val="bg1"/>
                </a:solidFill>
                <a:latin typeface="Segoe UI" panose="020B0502040204020203" pitchFamily="34" charset="0"/>
                <a:cs typeface="Segoe UI" panose="020B0502040204020203" pitchFamily="34" charset="0"/>
              </a:rPr>
              <a:t>of debt outstanding.</a:t>
            </a:r>
          </a:p>
        </p:txBody>
      </p:sp>
      <p:sp>
        <p:nvSpPr>
          <p:cNvPr id="25" name="Rectangle 24">
            <a:extLst>
              <a:ext uri="{FF2B5EF4-FFF2-40B4-BE49-F238E27FC236}">
                <a16:creationId xmlns:a16="http://schemas.microsoft.com/office/drawing/2014/main" id="{00948234-88E2-37D5-2BEE-4E74500BE191}"/>
              </a:ext>
            </a:extLst>
          </p:cNvPr>
          <p:cNvSpPr/>
          <p:nvPr/>
        </p:nvSpPr>
        <p:spPr>
          <a:xfrm>
            <a:off x="7386917" y="3109669"/>
            <a:ext cx="6792913"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5">
            <a:extLst>
              <a:ext uri="{FF2B5EF4-FFF2-40B4-BE49-F238E27FC236}">
                <a16:creationId xmlns:a16="http://schemas.microsoft.com/office/drawing/2014/main" id="{9AD91DF5-168A-12E5-361A-BC8C2BE529DE}"/>
              </a:ext>
            </a:extLst>
          </p:cNvPr>
          <p:cNvSpPr txBox="1">
            <a:spLocks/>
          </p:cNvSpPr>
          <p:nvPr/>
        </p:nvSpPr>
        <p:spPr>
          <a:xfrm>
            <a:off x="7386915" y="4076750"/>
            <a:ext cx="6792916" cy="387233"/>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ts val="1600"/>
              </a:lnSpc>
              <a:spcBef>
                <a:spcPts val="2000"/>
              </a:spcBef>
              <a:buNone/>
            </a:pPr>
            <a:r>
              <a:rPr lang="en-US" sz="1500" spc="-20" dirty="0">
                <a:solidFill>
                  <a:srgbClr val="73C0FF"/>
                </a:solidFill>
                <a:latin typeface="Segoe UI" panose="020B0502040204020203" pitchFamily="34" charset="0"/>
                <a:cs typeface="Segoe UI" panose="020B0502040204020203" pitchFamily="34" charset="0"/>
              </a:rPr>
              <a:t>If your take–home pay is $400 a month:</a:t>
            </a:r>
          </a:p>
        </p:txBody>
      </p:sp>
      <p:sp>
        <p:nvSpPr>
          <p:cNvPr id="27" name="Text Placeholder 6">
            <a:extLst>
              <a:ext uri="{FF2B5EF4-FFF2-40B4-BE49-F238E27FC236}">
                <a16:creationId xmlns:a16="http://schemas.microsoft.com/office/drawing/2014/main" id="{C0BC5E23-3A88-8C2B-88DB-1A78C64861E2}"/>
              </a:ext>
            </a:extLst>
          </p:cNvPr>
          <p:cNvSpPr txBox="1">
            <a:spLocks/>
          </p:cNvSpPr>
          <p:nvPr/>
        </p:nvSpPr>
        <p:spPr>
          <a:xfrm>
            <a:off x="8187532" y="4376745"/>
            <a:ext cx="5191682" cy="526825"/>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8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a:t>
            </a:r>
            <a:r>
              <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400 </a:t>
            </a:r>
            <a:r>
              <a:rPr lang="en-US" sz="28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x</a:t>
            </a:r>
            <a:r>
              <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 10</a:t>
            </a:r>
            <a:r>
              <a:rPr lang="en-US" sz="28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a:t>
            </a:r>
            <a:r>
              <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 </a:t>
            </a:r>
            <a:r>
              <a:rPr lang="en-US" sz="36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 </a:t>
            </a:r>
            <a:r>
              <a:rPr lang="en-US" sz="28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a:t>
            </a:r>
            <a:r>
              <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rPr>
              <a:t>40 </a:t>
            </a:r>
          </a:p>
          <a:p>
            <a:pPr marL="0" indent="0">
              <a:buNone/>
            </a:pPr>
            <a:endParaRPr lang="en-US" sz="3500" b="1" spc="-20" dirty="0">
              <a:solidFill>
                <a:schemeClr val="bg1"/>
              </a:solidFill>
              <a:latin typeface="Segoe UI" panose="020B0502040204020203" pitchFamily="34" charset="0"/>
              <a:cs typeface="Segoe UI" panose="020B0502040204020203" pitchFamily="34" charset="0"/>
              <a:sym typeface="Segoe UI" panose="020B0502040204020203" pitchFamily="34" charset="0"/>
            </a:endParaRPr>
          </a:p>
        </p:txBody>
      </p:sp>
      <p:sp>
        <p:nvSpPr>
          <p:cNvPr id="28" name="Text Placeholder 5">
            <a:extLst>
              <a:ext uri="{FF2B5EF4-FFF2-40B4-BE49-F238E27FC236}">
                <a16:creationId xmlns:a16="http://schemas.microsoft.com/office/drawing/2014/main" id="{A11BA206-DE3D-29D0-9593-C1F124341808}"/>
              </a:ext>
            </a:extLst>
          </p:cNvPr>
          <p:cNvSpPr txBox="1">
            <a:spLocks/>
          </p:cNvSpPr>
          <p:nvPr/>
        </p:nvSpPr>
        <p:spPr>
          <a:xfrm>
            <a:off x="7386915" y="5944905"/>
            <a:ext cx="6792916" cy="594360"/>
          </a:xfrm>
          <a:prstGeom prst="rect">
            <a:avLst/>
          </a:prstGeom>
          <a:solidFill>
            <a:schemeClr val="accent1"/>
          </a:solidFill>
          <a:ln>
            <a:noFill/>
          </a:ln>
        </p:spPr>
        <p:txBody>
          <a:bodyPr anchor="ctr"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ts val="1800"/>
              </a:lnSpc>
              <a:spcBef>
                <a:spcPts val="2000"/>
              </a:spcBef>
              <a:buNone/>
            </a:pPr>
            <a:r>
              <a:rPr lang="en-US" sz="1500" spc="-10" dirty="0">
                <a:solidFill>
                  <a:schemeClr val="bg1"/>
                </a:solidFill>
                <a:latin typeface="Segoe UI" panose="020B0502040204020203" pitchFamily="34" charset="0"/>
                <a:cs typeface="Segoe UI" panose="020B0502040204020203" pitchFamily="34" charset="0"/>
              </a:rPr>
              <a:t>Your total monthly debt payments shouldn’t total more than </a:t>
            </a:r>
            <a:r>
              <a:rPr lang="en-US" sz="1500" b="1" spc="-10" dirty="0">
                <a:solidFill>
                  <a:schemeClr val="bg1"/>
                </a:solidFill>
                <a:latin typeface="Segoe UI" panose="020B0502040204020203" pitchFamily="34" charset="0"/>
                <a:cs typeface="Segoe UI" panose="020B0502040204020203" pitchFamily="34" charset="0"/>
              </a:rPr>
              <a:t>$40 </a:t>
            </a:r>
            <a:r>
              <a:rPr lang="en-US" sz="1500" spc="-10" dirty="0">
                <a:solidFill>
                  <a:schemeClr val="bg1"/>
                </a:solidFill>
                <a:latin typeface="Segoe UI" panose="020B0502040204020203" pitchFamily="34" charset="0"/>
                <a:cs typeface="Segoe UI" panose="020B0502040204020203" pitchFamily="34" charset="0"/>
              </a:rPr>
              <a:t>per month.</a:t>
            </a:r>
          </a:p>
        </p:txBody>
      </p:sp>
      <p:sp>
        <p:nvSpPr>
          <p:cNvPr id="30" name="Key Person Retention">
            <a:hlinkClick r:id="" action="ppaction://noaction" highlightClick="1"/>
            <a:hlinkHover r:id="rId7" action="ppaction://hlinksldjump" highlightClick="1"/>
            <a:extLst>
              <a:ext uri="{FF2B5EF4-FFF2-40B4-BE49-F238E27FC236}">
                <a16:creationId xmlns:a16="http://schemas.microsoft.com/office/drawing/2014/main" id="{F44DE817-C584-E7C6-C56E-FB92AC52D71F}"/>
              </a:ext>
            </a:extLst>
          </p:cNvPr>
          <p:cNvSpPr/>
          <p:nvPr/>
        </p:nvSpPr>
        <p:spPr>
          <a:xfrm>
            <a:off x="457200" y="1161357"/>
            <a:ext cx="1278342" cy="1278342"/>
          </a:xfrm>
          <a:prstGeom prst="ellipse">
            <a:avLst/>
          </a:prstGeom>
          <a:solidFill>
            <a:schemeClr val="accent1"/>
          </a:solidFill>
          <a:ln>
            <a:noFill/>
          </a:ln>
          <a:effectLst/>
        </p:spPr>
        <p:txBody>
          <a:bodyPr lIns="0" tIns="0" rIns="0" bIns="0" rtlCol="0" anchor="ctr"/>
          <a:lstStyle/>
          <a:p>
            <a:pPr algn="ctr" defTabSz="914400">
              <a:defRPr/>
            </a:pPr>
            <a:r>
              <a:rPr lang="en-US" sz="1600" b="1" kern="0" dirty="0">
                <a:solidFill>
                  <a:schemeClr val="bg1"/>
                </a:solidFill>
                <a:latin typeface="Segoe UI" panose="020B0502040204020203" pitchFamily="34" charset="0"/>
                <a:ea typeface="Segoe UI" panose="020B0502040204020203" pitchFamily="34" charset="0"/>
                <a:cs typeface="Segoe UI" panose="020B0502040204020203" pitchFamily="34" charset="0"/>
              </a:rPr>
              <a:t>The </a:t>
            </a:r>
            <a:br>
              <a:rPr lang="en-US" sz="1600" b="1" kern="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600" b="1" kern="0" spc="100" dirty="0">
                <a:solidFill>
                  <a:schemeClr val="bg1"/>
                </a:solidFill>
                <a:latin typeface="Segoe UI" panose="020B0502040204020203" pitchFamily="34" charset="0"/>
                <a:ea typeface="Segoe UI" panose="020B0502040204020203" pitchFamily="34" charset="0"/>
                <a:cs typeface="Segoe UI" panose="020B0502040204020203" pitchFamily="34" charset="0"/>
              </a:rPr>
              <a:t>20–10</a:t>
            </a:r>
            <a:r>
              <a:rPr lang="en-US" sz="1600" b="1" kern="0" dirty="0">
                <a:solidFill>
                  <a:schemeClr val="bg1"/>
                </a:solidFill>
                <a:latin typeface="Segoe UI" panose="020B0502040204020203" pitchFamily="34" charset="0"/>
                <a:ea typeface="Segoe UI" panose="020B0502040204020203" pitchFamily="34" charset="0"/>
                <a:cs typeface="Segoe UI" panose="020B0502040204020203" pitchFamily="34" charset="0"/>
              </a:rPr>
              <a:t> Rule</a:t>
            </a:r>
          </a:p>
        </p:txBody>
      </p:sp>
      <p:sp>
        <p:nvSpPr>
          <p:cNvPr id="34" name="Footer Placeholder 3">
            <a:extLst>
              <a:ext uri="{FF2B5EF4-FFF2-40B4-BE49-F238E27FC236}">
                <a16:creationId xmlns:a16="http://schemas.microsoft.com/office/drawing/2014/main" id="{EEB46293-1946-A026-A734-6C6E222AACFB}"/>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US" dirty="0"/>
              <a:t>Using credit — Month 00, 2022</a:t>
            </a:r>
          </a:p>
        </p:txBody>
      </p:sp>
    </p:spTree>
    <p:extLst>
      <p:ext uri="{BB962C8B-B14F-4D97-AF65-F5344CB8AC3E}">
        <p14:creationId xmlns:p14="http://schemas.microsoft.com/office/powerpoint/2010/main" val="122919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EB53DE-40F4-414D-A490-13AFA5A72F6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EB53DE-40F4-414D-A490-13AFA5A72F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9CA3CB33-EAA3-B34C-9292-5E4B3798F75C}"/>
              </a:ext>
            </a:extLst>
          </p:cNvPr>
          <p:cNvSpPr/>
          <p:nvPr/>
        </p:nvSpPr>
        <p:spPr>
          <a:xfrm>
            <a:off x="0" y="0"/>
            <a:ext cx="14630400" cy="82296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4913379C-A032-C04E-9121-D28EC670919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9" name="Footer Placeholder 3">
            <a:extLst>
              <a:ext uri="{FF2B5EF4-FFF2-40B4-BE49-F238E27FC236}">
                <a16:creationId xmlns:a16="http://schemas.microsoft.com/office/drawing/2014/main" id="{B625DAAA-3F4A-F24F-B02B-93931290F350}"/>
              </a:ext>
            </a:extLst>
          </p:cNvPr>
          <p:cNvSpPr>
            <a:spLocks noGrp="1"/>
          </p:cNvSpPr>
          <p:nvPr>
            <p:ph type="ftr" sz="quarter" idx="3"/>
          </p:nvPr>
        </p:nvSpPr>
        <p:spPr>
          <a:xfrm>
            <a:off x="8946505" y="7615599"/>
            <a:ext cx="4937760" cy="218918"/>
          </a:xfrm>
          <a:prstGeom prst="rect">
            <a:avLst/>
          </a:prstGeom>
        </p:spPr>
        <p:txBody>
          <a:bodyPr vert="horz" lIns="0" tIns="45720" rIns="0" bIns="45720" rtlCol="0" anchor="ctr"/>
          <a:lstStyle>
            <a:lvl1pPr algn="r">
              <a:defRPr sz="960" b="1" i="0">
                <a:solidFill>
                  <a:srgbClr val="FFFFFF"/>
                </a:solidFill>
                <a:latin typeface="Segoe UI" panose="020B0502040204020203" pitchFamily="34" charset="0"/>
              </a:defRPr>
            </a:lvl1pPr>
          </a:lstStyle>
          <a:p>
            <a:pPr>
              <a:defRPr/>
            </a:pPr>
            <a:r>
              <a:rPr lang="en-US" dirty="0"/>
              <a:t>Using credit — Month 00, 2022</a:t>
            </a:r>
            <a:endParaRPr lang="en-US" b="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Subtitle 4">
            <a:extLst>
              <a:ext uri="{FF2B5EF4-FFF2-40B4-BE49-F238E27FC236}">
                <a16:creationId xmlns:a16="http://schemas.microsoft.com/office/drawing/2014/main" id="{5A48B03F-F147-284B-95F9-E238FF532A24}"/>
              </a:ext>
            </a:extLst>
          </p:cNvPr>
          <p:cNvSpPr txBox="1">
            <a:spLocks/>
          </p:cNvSpPr>
          <p:nvPr/>
        </p:nvSpPr>
        <p:spPr>
          <a:xfrm>
            <a:off x="332852" y="3190009"/>
            <a:ext cx="9149077" cy="215487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buNone/>
            </a:pPr>
            <a:r>
              <a:rPr lang="en-US" sz="5500" b="1" dirty="0">
                <a:solidFill>
                  <a:srgbClr val="FFFFFF"/>
                </a:solidFill>
                <a:latin typeface="Segoe UI" panose="020B0502040204020203" pitchFamily="34" charset="0"/>
                <a:cs typeface="Segoe UI" panose="020B0502040204020203" pitchFamily="34" charset="0"/>
                <a:sym typeface="Segoe UI" panose="020B0502040204020203" pitchFamily="34" charset="0"/>
              </a:rPr>
              <a:t>Lesson 5 quiz</a:t>
            </a:r>
          </a:p>
        </p:txBody>
      </p:sp>
      <p:pic>
        <p:nvPicPr>
          <p:cNvPr id="18" name="Picture 17">
            <a:extLst>
              <a:ext uri="{FF2B5EF4-FFF2-40B4-BE49-F238E27FC236}">
                <a16:creationId xmlns:a16="http://schemas.microsoft.com/office/drawing/2014/main" id="{E1F393AB-5711-414C-8E9A-7AB9945B23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cxnSp>
        <p:nvCxnSpPr>
          <p:cNvPr id="12" name="Straight Connector 11">
            <a:extLst>
              <a:ext uri="{FF2B5EF4-FFF2-40B4-BE49-F238E27FC236}">
                <a16:creationId xmlns:a16="http://schemas.microsoft.com/office/drawing/2014/main" id="{74407C43-FE72-AC44-A323-89DEFD47D2F2}"/>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D9E29E1D-C828-9443-ABAE-1E1C63D570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4971" y="7525214"/>
            <a:ext cx="568775" cy="379183"/>
          </a:xfrm>
          <a:prstGeom prst="rect">
            <a:avLst/>
          </a:prstGeom>
        </p:spPr>
      </p:pic>
      <p:grpSp>
        <p:nvGrpSpPr>
          <p:cNvPr id="4" name="Group 3">
            <a:extLst>
              <a:ext uri="{FF2B5EF4-FFF2-40B4-BE49-F238E27FC236}">
                <a16:creationId xmlns:a16="http://schemas.microsoft.com/office/drawing/2014/main" id="{FF094D62-0C14-AB13-9BBA-07E52534B4AD}"/>
              </a:ext>
            </a:extLst>
          </p:cNvPr>
          <p:cNvGrpSpPr/>
          <p:nvPr/>
        </p:nvGrpSpPr>
        <p:grpSpPr>
          <a:xfrm>
            <a:off x="12771839" y="274837"/>
            <a:ext cx="1413236" cy="677176"/>
            <a:chOff x="12771839" y="274837"/>
            <a:chExt cx="1413236" cy="677176"/>
          </a:xfrm>
        </p:grpSpPr>
        <p:pic>
          <p:nvPicPr>
            <p:cNvPr id="5" name="Graphic 4">
              <a:extLst>
                <a:ext uri="{FF2B5EF4-FFF2-40B4-BE49-F238E27FC236}">
                  <a16:creationId xmlns:a16="http://schemas.microsoft.com/office/drawing/2014/main" id="{DEEB26EB-9D78-C5CD-4FA8-77F9A69745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771839" y="274837"/>
              <a:ext cx="1413236" cy="677176"/>
            </a:xfrm>
            <a:prstGeom prst="rect">
              <a:avLst/>
            </a:prstGeom>
          </p:spPr>
        </p:pic>
        <p:sp>
          <p:nvSpPr>
            <p:cNvPr id="6" name="Text Placeholder 2">
              <a:extLst>
                <a:ext uri="{FF2B5EF4-FFF2-40B4-BE49-F238E27FC236}">
                  <a16:creationId xmlns:a16="http://schemas.microsoft.com/office/drawing/2014/main" id="{0D73E9B5-DE31-2CDF-586C-34B3D42CEA5A}"/>
                </a:ext>
              </a:extLst>
            </p:cNvPr>
            <p:cNvSpPr txBox="1">
              <a:spLocks/>
            </p:cNvSpPr>
            <p:nvPr/>
          </p:nvSpPr>
          <p:spPr>
            <a:xfrm>
              <a:off x="12892313" y="445063"/>
              <a:ext cx="1280887"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t>Using credit</a:t>
              </a:r>
            </a:p>
          </p:txBody>
        </p:sp>
        <p:sp>
          <p:nvSpPr>
            <p:cNvPr id="7" name="Text Placeholder 3">
              <a:extLst>
                <a:ext uri="{FF2B5EF4-FFF2-40B4-BE49-F238E27FC236}">
                  <a16:creationId xmlns:a16="http://schemas.microsoft.com/office/drawing/2014/main" id="{82933503-1EF0-FF98-6D9A-FE8B4134D636}"/>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latin typeface="Segoe UI Semibold" panose="020B0502040204020203" pitchFamily="34" charset="0"/>
                  <a:cs typeface="Segoe UI Semibold" panose="020B0502040204020203" pitchFamily="34" charset="0"/>
                </a:rPr>
                <a:t>Lesson 5</a:t>
              </a:r>
            </a:p>
          </p:txBody>
        </p:sp>
      </p:grpSp>
    </p:spTree>
    <p:extLst>
      <p:ext uri="{BB962C8B-B14F-4D97-AF65-F5344CB8AC3E}">
        <p14:creationId xmlns:p14="http://schemas.microsoft.com/office/powerpoint/2010/main" val="2962075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71695DA6ED46499AFC2D5AC1350244" ma:contentTypeVersion="2" ma:contentTypeDescription="Create a new document." ma:contentTypeScope="" ma:versionID="f35857007dba6a9055b9f19d16375bfd">
  <xsd:schema xmlns:xsd="http://www.w3.org/2001/XMLSchema" xmlns:xs="http://www.w3.org/2001/XMLSchema" xmlns:p="http://schemas.microsoft.com/office/2006/metadata/properties" xmlns:ns2="774a2e2c-3244-4393-9de4-de0c7b6b284a" targetNamespace="http://schemas.microsoft.com/office/2006/metadata/properties" ma:root="true" ma:fieldsID="bcfd91b23c8fc4f589d81810f7324a2b" ns2:_="">
    <xsd:import namespace="774a2e2c-3244-4393-9de4-de0c7b6b284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4a2e2c-3244-4393-9de4-de0c7b6b2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82384E-967A-431D-A596-41414D53C627}">
  <ds:schemaRefs>
    <ds:schemaRef ds:uri="http://schemas.microsoft.com/sharepoint/v3/contenttype/forms"/>
  </ds:schemaRefs>
</ds:datastoreItem>
</file>

<file path=customXml/itemProps2.xml><?xml version="1.0" encoding="utf-8"?>
<ds:datastoreItem xmlns:ds="http://schemas.openxmlformats.org/officeDocument/2006/customXml" ds:itemID="{1618D047-1F96-43C4-B1C8-EF25EC216CCE}"/>
</file>

<file path=customXml/itemProps3.xml><?xml version="1.0" encoding="utf-8"?>
<ds:datastoreItem xmlns:ds="http://schemas.openxmlformats.org/officeDocument/2006/customXml" ds:itemID="{2B77FAA2-A4F3-41E8-817F-855624335B93}">
  <ds:schemaRefs>
    <ds:schemaRef ds:uri="http://schemas.openxmlformats.org/package/2006/metadata/core-properties"/>
    <ds:schemaRef ds:uri="http://purl.org/dc/elements/1.1/"/>
    <ds:schemaRef ds:uri="f92df280-f664-4e53-92ab-78521e5922ac"/>
    <ds:schemaRef ds:uri="http://schemas.microsoft.com/office/infopath/2007/PartnerControls"/>
    <ds:schemaRef ds:uri="c031d8b5-d2bb-4885-8d92-af75111ff13d"/>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34657</TotalTime>
  <Words>1972</Words>
  <Application>Microsoft Office PowerPoint</Application>
  <PresentationFormat>Custom</PresentationFormat>
  <Paragraphs>298</Paragraphs>
  <Slides>16</Slides>
  <Notes>16</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16</vt:i4>
      </vt:variant>
    </vt:vector>
  </HeadingPairs>
  <TitlesOfParts>
    <vt:vector size="35" baseType="lpstr">
      <vt:lpstr>Arial</vt:lpstr>
      <vt:lpstr>Calibri</vt:lpstr>
      <vt:lpstr>Courier New</vt:lpstr>
      <vt:lpstr>GT America</vt:lpstr>
      <vt:lpstr>Helvetica</vt:lpstr>
      <vt:lpstr>IBM Eliot Sans Medium</vt:lpstr>
      <vt:lpstr>IBM Plex Sans Medium</vt:lpstr>
      <vt:lpstr>Segoe UI</vt:lpstr>
      <vt:lpstr>Segoe UI Historic</vt:lpstr>
      <vt:lpstr>Segoe UI Semibold</vt:lpstr>
      <vt:lpstr>2_White_Master slides</vt:lpstr>
      <vt:lpstr>EQ Blue Master Slides</vt:lpstr>
      <vt:lpstr>5_White_Master slides</vt:lpstr>
      <vt:lpstr>Medium Blue Master slides</vt:lpstr>
      <vt:lpstr>1_EQ Blue Master Slides</vt:lpstr>
      <vt:lpstr>3_White_Master slides</vt:lpstr>
      <vt:lpstr>4_White_Master slides</vt:lpstr>
      <vt:lpstr>1_Medium Blue Master slides</vt:lpstr>
      <vt:lpstr>think-cell Slide</vt:lpstr>
      <vt:lpstr>PowerPoint Presentation</vt:lpstr>
      <vt:lpstr>Advantages and disadvantages of credit</vt:lpstr>
      <vt:lpstr>PowerPoint Presentation</vt:lpstr>
      <vt:lpstr>PowerPoint Presentation</vt:lpstr>
      <vt:lpstr>Your rights</vt:lpstr>
      <vt:lpstr>PowerPoint Presentation</vt:lpstr>
      <vt:lpstr>Reading a credit report</vt:lpstr>
      <vt:lpstr>How much can you afford?</vt:lpstr>
      <vt:lpstr>PowerPoint Presentation</vt:lpstr>
      <vt:lpstr>PowerPoint Presentation</vt:lpstr>
      <vt:lpstr>PowerPoint Presentation</vt:lpstr>
      <vt:lpstr>PowerPoint Presentation</vt:lpstr>
      <vt:lpstr>Important information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Hammock;tgg@kapgraph.com</dc:creator>
  <cp:lastModifiedBy>Hussain, Fahima</cp:lastModifiedBy>
  <cp:revision>2064</cp:revision>
  <cp:lastPrinted>2019-08-28T13:05:59Z</cp:lastPrinted>
  <dcterms:created xsi:type="dcterms:W3CDTF">2019-07-19T18:11:56Z</dcterms:created>
  <dcterms:modified xsi:type="dcterms:W3CDTF">2023-05-18T14:10:59Z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0x0101001271695DA6ED46499AFC2D5AC1350244</vt:lpwstr>
  </property>
</Properties>
</file>