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7.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240.xml" ContentType="application/vnd.openxmlformats-officedocument.presentationml.tags+xml"/>
  <Override PartName="/ppt/notesSlides/notesSlide1.xml" ContentType="application/vnd.openxmlformats-officedocument.presentationml.notesSlide+xml"/>
  <Override PartName="/ppt/tags/tag241.xml" ContentType="application/vnd.openxmlformats-officedocument.presentationml.tags+xml"/>
  <Override PartName="/ppt/notesSlides/notesSlide2.xml" ContentType="application/vnd.openxmlformats-officedocument.presentationml.notesSlide+xml"/>
  <Override PartName="/ppt/tags/tag242.xml" ContentType="application/vnd.openxmlformats-officedocument.presentationml.tags+xml"/>
  <Override PartName="/ppt/notesSlides/notesSlide3.xml" ContentType="application/vnd.openxmlformats-officedocument.presentationml.notesSlide+xml"/>
  <Override PartName="/ppt/tags/tag243.xml" ContentType="application/vnd.openxmlformats-officedocument.presentationml.tags+xml"/>
  <Override PartName="/ppt/notesSlides/notesSlide4.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notesSlides/notesSlide5.xml" ContentType="application/vnd.openxmlformats-officedocument.presentationml.notesSlide+xml"/>
  <Override PartName="/ppt/tags/tag246.xml" ContentType="application/vnd.openxmlformats-officedocument.presentationml.tags+xml"/>
  <Override PartName="/ppt/notesSlides/notesSlide6.xml" ContentType="application/vnd.openxmlformats-officedocument.presentationml.notesSlide+xml"/>
  <Override PartName="/ppt/tags/tag247.xml" ContentType="application/vnd.openxmlformats-officedocument.presentationml.tags+xml"/>
  <Override PartName="/ppt/notesSlides/notesSlide7.xml" ContentType="application/vnd.openxmlformats-officedocument.presentationml.notesSlide+xml"/>
  <Override PartName="/ppt/tags/tag248.xml" ContentType="application/vnd.openxmlformats-officedocument.presentationml.tags+xml"/>
  <Override PartName="/ppt/notesSlides/notesSlide8.xml" ContentType="application/vnd.openxmlformats-officedocument.presentationml.notesSlide+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notesSlides/notesSlide10.xml" ContentType="application/vnd.openxmlformats-officedocument.presentationml.notesSlide+xml"/>
  <Override PartName="/ppt/tags/tag251.xml" ContentType="application/vnd.openxmlformats-officedocument.presentationml.tags+xml"/>
  <Override PartName="/ppt/notesSlides/notesSlide11.xml" ContentType="application/vnd.openxmlformats-officedocument.presentationml.notesSlide+xml"/>
  <Override PartName="/ppt/tags/tag252.xml" ContentType="application/vnd.openxmlformats-officedocument.presentationml.tags+xml"/>
  <Override PartName="/ppt/notesSlides/notesSlide12.xml" ContentType="application/vnd.openxmlformats-officedocument.presentationml.notesSlide+xml"/>
  <Override PartName="/ppt/tags/tag25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25"/>
  </p:notesMasterIdLst>
  <p:handoutMasterIdLst>
    <p:handoutMasterId r:id="rId26"/>
  </p:handoutMasterIdLst>
  <p:sldIdLst>
    <p:sldId id="677" r:id="rId12"/>
    <p:sldId id="691" r:id="rId13"/>
    <p:sldId id="696" r:id="rId14"/>
    <p:sldId id="692" r:id="rId15"/>
    <p:sldId id="344" r:id="rId16"/>
    <p:sldId id="695" r:id="rId17"/>
    <p:sldId id="655" r:id="rId18"/>
    <p:sldId id="681" r:id="rId19"/>
    <p:sldId id="682" r:id="rId20"/>
    <p:sldId id="591" r:id="rId21"/>
    <p:sldId id="689" r:id="rId22"/>
    <p:sldId id="336" r:id="rId23"/>
    <p:sldId id="688" r:id="rId24"/>
  </p:sldIdLst>
  <p:sldSz cx="14630400" cy="8229600"/>
  <p:notesSz cx="9144000" cy="6858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77"/>
            <p14:sldId id="691"/>
            <p14:sldId id="696"/>
            <p14:sldId id="692"/>
            <p14:sldId id="344"/>
            <p14:sldId id="695"/>
            <p14:sldId id="655"/>
            <p14:sldId id="681"/>
            <p14:sldId id="682"/>
            <p14:sldId id="591"/>
            <p14:sldId id="689"/>
            <p14:sldId id="336"/>
            <p14:sldId id="68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77"/>
    <a:srgbClr val="75787B"/>
    <a:srgbClr val="7153FA"/>
    <a:srgbClr val="73C0FF"/>
    <a:srgbClr val="005F66"/>
    <a:srgbClr val="FFFFFF"/>
    <a:srgbClr val="3369FF"/>
    <a:srgbClr val="002577"/>
    <a:srgbClr val="000000"/>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8829"/>
  </p:normalViewPr>
  <p:slideViewPr>
    <p:cSldViewPr snapToGrid="0" snapToObjects="1" showGuides="1">
      <p:cViewPr varScale="1">
        <p:scale>
          <a:sx n="142" d="100"/>
          <a:sy n="142" d="100"/>
        </p:scale>
        <p:origin x="2824"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3/16/23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3/16/23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Note to speaker: introduce yourself and the lesson</a:t>
            </a:r>
          </a:p>
          <a:p>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Review the broad concept of financial wellness with students. What does it mean to you. The content to follow involves topics that can cause financial stress (paying for college, debt, etc.) Since those are topics that could cause stress, make sure to keep the discussion positive but informative. </a:t>
            </a:r>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5071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363581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11</a:t>
            </a:fld>
            <a:endParaRPr lang="en-US" dirty="0">
              <a:latin typeface="Segoe UI" panose="020B0502040204020203" pitchFamily="34" charset="0"/>
            </a:endParaRPr>
          </a:p>
        </p:txBody>
      </p:sp>
    </p:spTree>
    <p:extLst>
      <p:ext uri="{BB962C8B-B14F-4D97-AF65-F5344CB8AC3E}">
        <p14:creationId xmlns:p14="http://schemas.microsoft.com/office/powerpoint/2010/main" val="302222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12</a:t>
            </a:fld>
            <a:endParaRPr lang="en-US" dirty="0">
              <a:latin typeface="Segoe UI" panose="020B0502040204020203" pitchFamily="34" charset="0"/>
            </a:endParaRPr>
          </a:p>
        </p:txBody>
      </p:sp>
    </p:spTree>
    <p:extLst>
      <p:ext uri="{BB962C8B-B14F-4D97-AF65-F5344CB8AC3E}">
        <p14:creationId xmlns:p14="http://schemas.microsoft.com/office/powerpoint/2010/main" val="411581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13</a:t>
            </a:fld>
            <a:endParaRPr lang="en-US" dirty="0">
              <a:latin typeface="Segoe UI" panose="020B0502040204020203" pitchFamily="34" charset="0"/>
            </a:endParaRPr>
          </a:p>
        </p:txBody>
      </p:sp>
    </p:spTree>
    <p:extLst>
      <p:ext uri="{BB962C8B-B14F-4D97-AF65-F5344CB8AC3E}">
        <p14:creationId xmlns:p14="http://schemas.microsoft.com/office/powerpoint/2010/main" val="3353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Describe financial well-being and explain how students can utilize what they’ve learned thus far in previous lessons to achieve financial well-being.</a:t>
            </a:r>
          </a:p>
          <a:p>
            <a:endParaRPr lang="en-US" sz="1400" dirty="0">
              <a:highlight>
                <a:srgbClr val="FFFF00"/>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3334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Review topic of college and how to pay for it. </a:t>
            </a:r>
          </a:p>
          <a:p>
            <a:pPr marL="285750" indent="-285750">
              <a:buFontTx/>
              <a:buChar char="-"/>
            </a:pPr>
            <a:r>
              <a:rPr lang="en-US" sz="1400" dirty="0">
                <a:highlight>
                  <a:srgbClr val="FFFF00"/>
                </a:highlight>
              </a:rPr>
              <a:t>Student Loans</a:t>
            </a:r>
          </a:p>
          <a:p>
            <a:pPr marL="285750" indent="-285750">
              <a:buFontTx/>
              <a:buChar char="-"/>
            </a:pPr>
            <a:r>
              <a:rPr lang="en-US" sz="1400" dirty="0">
                <a:highlight>
                  <a:srgbClr val="FFFF00"/>
                </a:highlight>
              </a:rPr>
              <a:t>Scholarships</a:t>
            </a:r>
          </a:p>
          <a:p>
            <a:pPr marL="0" indent="0">
              <a:buFontTx/>
              <a:buNone/>
            </a:pPr>
            <a:endParaRPr lang="en-US" sz="1400" dirty="0">
              <a:highlight>
                <a:srgbClr val="FFFF00"/>
              </a:highlight>
            </a:endParaRPr>
          </a:p>
          <a:p>
            <a:pPr marL="0" indent="0">
              <a:buFontTx/>
              <a:buNone/>
            </a:pPr>
            <a:r>
              <a:rPr lang="en-US" sz="1400" dirty="0">
                <a:highlight>
                  <a:srgbClr val="FFFF00"/>
                </a:highlight>
              </a:rPr>
              <a:t>Costs of college (not just tuition)</a:t>
            </a:r>
          </a:p>
          <a:p>
            <a:pPr marL="285750" indent="-285750">
              <a:buFontTx/>
              <a:buChar char="-"/>
            </a:pPr>
            <a:r>
              <a:rPr lang="en-US" sz="1400" dirty="0">
                <a:highlight>
                  <a:srgbClr val="FFFF00"/>
                </a:highlight>
              </a:rPr>
              <a:t>books/supplies for classes</a:t>
            </a:r>
          </a:p>
          <a:p>
            <a:pPr marL="285750" indent="-285750">
              <a:buFontTx/>
              <a:buChar char="-"/>
            </a:pPr>
            <a:r>
              <a:rPr lang="en-US" sz="1400" dirty="0">
                <a:highlight>
                  <a:srgbClr val="FFFF00"/>
                </a:highlight>
              </a:rPr>
              <a:t>Meals (outside of meal plan)</a:t>
            </a:r>
          </a:p>
          <a:p>
            <a:pPr marL="285750" indent="-285750">
              <a:buFontTx/>
              <a:buChar char="-"/>
            </a:pPr>
            <a:r>
              <a:rPr lang="en-US" sz="1400" dirty="0">
                <a:highlight>
                  <a:srgbClr val="FFFF00"/>
                </a:highlight>
              </a:rPr>
              <a:t>Transportation if commuting and not on campus, etc.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40621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concept of debt and different types of common debts</a:t>
            </a:r>
          </a:p>
          <a:p>
            <a:pPr marL="285750" indent="-285750">
              <a:buFontTx/>
              <a:buChar char="-"/>
            </a:pPr>
            <a:r>
              <a:rPr lang="en-US" dirty="0"/>
              <a:t>Student Loan Debt</a:t>
            </a:r>
          </a:p>
          <a:p>
            <a:pPr marL="285750" indent="-285750">
              <a:buFontTx/>
              <a:buChar char="-"/>
            </a:pPr>
            <a:r>
              <a:rPr lang="en-US" dirty="0"/>
              <a:t>Credit Card Debt</a:t>
            </a:r>
          </a:p>
          <a:p>
            <a:pPr marL="285750" indent="-285750">
              <a:buFontTx/>
              <a:buChar char="-"/>
            </a:pPr>
            <a:r>
              <a:rPr lang="en-US" dirty="0"/>
              <a:t>Medical debt</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400136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Discuss ways to handle financial stress which is often caused by debts.</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1295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Note to presenter:</a:t>
            </a:r>
          </a:p>
          <a:p>
            <a:r>
              <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Have the students separate into to teams for this activity. Discuss results as a class.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9299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Note to presenter:</a:t>
            </a:r>
          </a:p>
          <a:p>
            <a:r>
              <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Have students break up into teams and choose a part time job. They should complete the worksheet then discuss as a class.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49267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Review students answers from this activity as a class.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95252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This activity can be done individually or as class – time-permitting.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424157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3.xml"/><Relationship Id="rId1" Type="http://schemas.openxmlformats.org/officeDocument/2006/relationships/tags" Target="../tags/tag100.xml"/><Relationship Id="rId4" Type="http://schemas.openxmlformats.org/officeDocument/2006/relationships/image" Target="../media/image4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3.xml"/><Relationship Id="rId1" Type="http://schemas.openxmlformats.org/officeDocument/2006/relationships/tags" Target="../tags/tag101.xml"/><Relationship Id="rId4" Type="http://schemas.openxmlformats.org/officeDocument/2006/relationships/image" Target="../media/image43.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3.xml"/><Relationship Id="rId1" Type="http://schemas.openxmlformats.org/officeDocument/2006/relationships/tags" Target="../tags/tag102.xml"/><Relationship Id="rId4" Type="http://schemas.openxmlformats.org/officeDocument/2006/relationships/image" Target="../media/image44.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xml"/><Relationship Id="rId1" Type="http://schemas.openxmlformats.org/officeDocument/2006/relationships/tags" Target="../tags/tag103.xml"/><Relationship Id="rId4" Type="http://schemas.openxmlformats.org/officeDocument/2006/relationships/image" Target="../media/image45.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xml"/><Relationship Id="rId1" Type="http://schemas.openxmlformats.org/officeDocument/2006/relationships/tags" Target="../tags/tag104.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3.xml"/><Relationship Id="rId1" Type="http://schemas.openxmlformats.org/officeDocument/2006/relationships/tags" Target="../tags/tag105.xml"/><Relationship Id="rId4" Type="http://schemas.openxmlformats.org/officeDocument/2006/relationships/image" Target="../media/image48.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3.xml"/><Relationship Id="rId1" Type="http://schemas.openxmlformats.org/officeDocument/2006/relationships/tags" Target="../tags/tag106.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4.xml"/><Relationship Id="rId1" Type="http://schemas.openxmlformats.org/officeDocument/2006/relationships/tags" Target="../tags/tag108.xml"/><Relationship Id="rId5" Type="http://schemas.openxmlformats.org/officeDocument/2006/relationships/image" Target="../media/image56.png"/><Relationship Id="rId4" Type="http://schemas.openxmlformats.org/officeDocument/2006/relationships/image" Target="../media/image76.e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4.xml"/><Relationship Id="rId1" Type="http://schemas.openxmlformats.org/officeDocument/2006/relationships/tags" Target="../tags/tag109.xml"/><Relationship Id="rId5" Type="http://schemas.openxmlformats.org/officeDocument/2006/relationships/image" Target="../media/image77.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5.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Master" Target="../slideMasters/slideMaster4.xml"/><Relationship Id="rId1" Type="http://schemas.openxmlformats.org/officeDocument/2006/relationships/tags" Target="../tags/tag110.xml"/><Relationship Id="rId6" Type="http://schemas.openxmlformats.org/officeDocument/2006/relationships/image" Target="../media/image59.png"/><Relationship Id="rId5" Type="http://schemas.openxmlformats.org/officeDocument/2006/relationships/image" Target="../media/image9.emf"/><Relationship Id="rId4" Type="http://schemas.openxmlformats.org/officeDocument/2006/relationships/oleObject" Target="../embeddings/oleObject109.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4.xml"/><Relationship Id="rId1" Type="http://schemas.openxmlformats.org/officeDocument/2006/relationships/tags" Target="../tags/tag111.xml"/><Relationship Id="rId4" Type="http://schemas.openxmlformats.org/officeDocument/2006/relationships/image" Target="../media/image79.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4.xml"/><Relationship Id="rId1" Type="http://schemas.openxmlformats.org/officeDocument/2006/relationships/tags" Target="../tags/tag112.xml"/><Relationship Id="rId4" Type="http://schemas.openxmlformats.org/officeDocument/2006/relationships/image" Target="../media/image80.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4.xml"/><Relationship Id="rId1" Type="http://schemas.openxmlformats.org/officeDocument/2006/relationships/tags" Target="../tags/tag113.xml"/><Relationship Id="rId4" Type="http://schemas.openxmlformats.org/officeDocument/2006/relationships/image" Target="../media/image8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4.xml"/><Relationship Id="rId1" Type="http://schemas.openxmlformats.org/officeDocument/2006/relationships/tags" Target="../tags/tag114.xml"/><Relationship Id="rId4" Type="http://schemas.openxmlformats.org/officeDocument/2006/relationships/image" Target="../media/image82.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4.xml"/><Relationship Id="rId1" Type="http://schemas.openxmlformats.org/officeDocument/2006/relationships/tags" Target="../tags/tag115.xml"/><Relationship Id="rId4" Type="http://schemas.openxmlformats.org/officeDocument/2006/relationships/image" Target="../media/image83.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4.xml"/><Relationship Id="rId1" Type="http://schemas.openxmlformats.org/officeDocument/2006/relationships/tags" Target="../tags/tag116.xml"/><Relationship Id="rId4" Type="http://schemas.openxmlformats.org/officeDocument/2006/relationships/image" Target="../media/image84.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4.xml"/><Relationship Id="rId1" Type="http://schemas.openxmlformats.org/officeDocument/2006/relationships/tags" Target="../tags/tag117.xml"/><Relationship Id="rId5" Type="http://schemas.openxmlformats.org/officeDocument/2006/relationships/image" Target="../media/image73.png"/><Relationship Id="rId4" Type="http://schemas.openxmlformats.org/officeDocument/2006/relationships/image" Target="../media/image85.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56.png"/><Relationship Id="rId4" Type="http://schemas.openxmlformats.org/officeDocument/2006/relationships/image" Target="../media/image7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77.png"/><Relationship Id="rId4"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1.xml"/><Relationship Id="rId5" Type="http://schemas.openxmlformats.org/officeDocument/2006/relationships/image" Target="../media/image6.emf"/><Relationship Id="rId4" Type="http://schemas.openxmlformats.org/officeDocument/2006/relationships/oleObject" Target="../embeddings/oleObject120.bin"/></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6.emf"/><Relationship Id="rId4" Type="http://schemas.openxmlformats.org/officeDocument/2006/relationships/oleObject" Target="../embeddings/oleObject121.bin"/></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6.emf"/><Relationship Id="rId4" Type="http://schemas.openxmlformats.org/officeDocument/2006/relationships/oleObject" Target="../embeddings/oleObject122.bin"/></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4.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3.bin"/></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5.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4.bin"/></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6.xml"/><Relationship Id="rId6" Type="http://schemas.openxmlformats.org/officeDocument/2006/relationships/image" Target="../media/image6.emf"/><Relationship Id="rId5" Type="http://schemas.openxmlformats.org/officeDocument/2006/relationships/oleObject" Target="../embeddings/oleObject125.bin"/><Relationship Id="rId4" Type="http://schemas.openxmlformats.org/officeDocument/2006/relationships/image" Target="../media/image86.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5.xml"/><Relationship Id="rId1" Type="http://schemas.openxmlformats.org/officeDocument/2006/relationships/tags" Target="../tags/tag127.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oleObject" Target="../embeddings/oleObject126.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60.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6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7.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62.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63.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5" Type="http://schemas.openxmlformats.org/officeDocument/2006/relationships/image" Target="../media/image65.png"/><Relationship Id="rId4" Type="http://schemas.openxmlformats.org/officeDocument/2006/relationships/image" Target="../media/image64.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66.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67.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68.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69.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5" Type="http://schemas.openxmlformats.org/officeDocument/2006/relationships/image" Target="../media/image71.png"/><Relationship Id="rId4" Type="http://schemas.openxmlformats.org/officeDocument/2006/relationships/image" Target="../media/image70.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5" Type="http://schemas.openxmlformats.org/officeDocument/2006/relationships/image" Target="../media/image73.png"/><Relationship Id="rId4" Type="http://schemas.openxmlformats.org/officeDocument/2006/relationships/image" Target="../media/image72.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8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5" Type="http://schemas.openxmlformats.org/officeDocument/2006/relationships/image" Target="../media/image73.png"/><Relationship Id="rId4" Type="http://schemas.openxmlformats.org/officeDocument/2006/relationships/image" Target="../media/image85.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6.xml"/><Relationship Id="rId1" Type="http://schemas.openxmlformats.org/officeDocument/2006/relationships/tags" Target="../tags/tag14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6.xml"/><Relationship Id="rId1"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144.xml"/><Relationship Id="rId6" Type="http://schemas.openxmlformats.org/officeDocument/2006/relationships/image" Target="../media/image74.png"/><Relationship Id="rId5" Type="http://schemas.openxmlformats.org/officeDocument/2006/relationships/image" Target="../media/image9.emf"/><Relationship Id="rId4" Type="http://schemas.openxmlformats.org/officeDocument/2006/relationships/oleObject" Target="../embeddings/oleObject143.bin"/></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74.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6.xml"/><Relationship Id="rId1" Type="http://schemas.openxmlformats.org/officeDocument/2006/relationships/tags" Target="../tags/tag146.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5" Type="http://schemas.openxmlformats.org/officeDocument/2006/relationships/image" Target="../media/image74.png"/><Relationship Id="rId4" Type="http://schemas.openxmlformats.org/officeDocument/2006/relationships/image" Target="../media/image12.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5" Type="http://schemas.openxmlformats.org/officeDocument/2006/relationships/image" Target="../media/image74.png"/><Relationship Id="rId4" Type="http://schemas.openxmlformats.org/officeDocument/2006/relationships/image" Target="../media/image13.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5" Type="http://schemas.openxmlformats.org/officeDocument/2006/relationships/image" Target="../media/image74.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5" Type="http://schemas.openxmlformats.org/officeDocument/2006/relationships/image" Target="../media/image74.png"/><Relationship Id="rId4" Type="http://schemas.openxmlformats.org/officeDocument/2006/relationships/image" Target="../media/image16.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5" Type="http://schemas.openxmlformats.org/officeDocument/2006/relationships/image" Target="../media/image74.png"/><Relationship Id="rId4" Type="http://schemas.openxmlformats.org/officeDocument/2006/relationships/image" Target="../media/image18.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5" Type="http://schemas.openxmlformats.org/officeDocument/2006/relationships/image" Target="../media/image74.png"/><Relationship Id="rId4" Type="http://schemas.openxmlformats.org/officeDocument/2006/relationships/image" Target="../media/image19.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5" Type="http://schemas.openxmlformats.org/officeDocument/2006/relationships/image" Target="../media/image74.png"/><Relationship Id="rId4" Type="http://schemas.openxmlformats.org/officeDocument/2006/relationships/image" Target="../media/image2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5" Type="http://schemas.openxmlformats.org/officeDocument/2006/relationships/image" Target="../media/image74.png"/><Relationship Id="rId4" Type="http://schemas.openxmlformats.org/officeDocument/2006/relationships/image" Target="../media/image21.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5" Type="http://schemas.openxmlformats.org/officeDocument/2006/relationships/image" Target="../media/image74.png"/><Relationship Id="rId4" Type="http://schemas.openxmlformats.org/officeDocument/2006/relationships/image" Target="../media/image22.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5" Type="http://schemas.openxmlformats.org/officeDocument/2006/relationships/image" Target="../media/image74.png"/><Relationship Id="rId4" Type="http://schemas.openxmlformats.org/officeDocument/2006/relationships/image" Target="../media/image23.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6" Type="http://schemas.openxmlformats.org/officeDocument/2006/relationships/image" Target="../media/image74.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0.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5" Type="http://schemas.openxmlformats.org/officeDocument/2006/relationships/image" Target="../media/image59.png"/><Relationship Id="rId4" Type="http://schemas.openxmlformats.org/officeDocument/2006/relationships/image" Target="../media/image26.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5" Type="http://schemas.openxmlformats.org/officeDocument/2006/relationships/image" Target="../media/image74.png"/><Relationship Id="rId4" Type="http://schemas.openxmlformats.org/officeDocument/2006/relationships/image" Target="../media/image26.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5" Type="http://schemas.openxmlformats.org/officeDocument/2006/relationships/image" Target="../media/image74.png"/><Relationship Id="rId4" Type="http://schemas.openxmlformats.org/officeDocument/2006/relationships/image" Target="../media/image27.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5" Type="http://schemas.openxmlformats.org/officeDocument/2006/relationships/image" Target="../media/image74.png"/><Relationship Id="rId4" Type="http://schemas.openxmlformats.org/officeDocument/2006/relationships/image" Target="../media/image28.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5" Type="http://schemas.openxmlformats.org/officeDocument/2006/relationships/image" Target="../media/image59.png"/><Relationship Id="rId4" Type="http://schemas.openxmlformats.org/officeDocument/2006/relationships/image" Target="../media/image28.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5" Type="http://schemas.openxmlformats.org/officeDocument/2006/relationships/image" Target="../media/image74.png"/><Relationship Id="rId4" Type="http://schemas.openxmlformats.org/officeDocument/2006/relationships/image" Target="../media/image29.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5" Type="http://schemas.openxmlformats.org/officeDocument/2006/relationships/image" Target="../media/image74.png"/><Relationship Id="rId4" Type="http://schemas.openxmlformats.org/officeDocument/2006/relationships/image" Target="../media/image30.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5" Type="http://schemas.openxmlformats.org/officeDocument/2006/relationships/image" Target="../media/image74.png"/><Relationship Id="rId4" Type="http://schemas.openxmlformats.org/officeDocument/2006/relationships/image" Target="../media/image31.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5" Type="http://schemas.openxmlformats.org/officeDocument/2006/relationships/image" Target="../media/image74.png"/><Relationship Id="rId4" Type="http://schemas.openxmlformats.org/officeDocument/2006/relationships/image" Target="../media/image3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1.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5" Type="http://schemas.openxmlformats.org/officeDocument/2006/relationships/image" Target="../media/image74.png"/><Relationship Id="rId4" Type="http://schemas.openxmlformats.org/officeDocument/2006/relationships/image" Target="../media/image34.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5" Type="http://schemas.openxmlformats.org/officeDocument/2006/relationships/image" Target="../media/image74.png"/><Relationship Id="rId4" Type="http://schemas.openxmlformats.org/officeDocument/2006/relationships/image" Target="../media/image35.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5" Type="http://schemas.openxmlformats.org/officeDocument/2006/relationships/image" Target="../media/image74.png"/><Relationship Id="rId4" Type="http://schemas.openxmlformats.org/officeDocument/2006/relationships/image" Target="../media/image36.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5" Type="http://schemas.openxmlformats.org/officeDocument/2006/relationships/image" Target="../media/image74.png"/><Relationship Id="rId4" Type="http://schemas.openxmlformats.org/officeDocument/2006/relationships/image" Target="../media/image37.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5" Type="http://schemas.openxmlformats.org/officeDocument/2006/relationships/image" Target="../media/image74.png"/><Relationship Id="rId4" Type="http://schemas.openxmlformats.org/officeDocument/2006/relationships/image" Target="../media/image3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5" Type="http://schemas.openxmlformats.org/officeDocument/2006/relationships/image" Target="../media/image74.png"/><Relationship Id="rId4" Type="http://schemas.openxmlformats.org/officeDocument/2006/relationships/image" Target="../media/image39.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5" Type="http://schemas.openxmlformats.org/officeDocument/2006/relationships/image" Target="../media/image74.png"/><Relationship Id="rId4" Type="http://schemas.openxmlformats.org/officeDocument/2006/relationships/image" Target="../media/image40.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5" Type="http://schemas.openxmlformats.org/officeDocument/2006/relationships/image" Target="../media/image74.png"/><Relationship Id="rId4" Type="http://schemas.openxmlformats.org/officeDocument/2006/relationships/image" Target="../media/image41.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5" Type="http://schemas.openxmlformats.org/officeDocument/2006/relationships/image" Target="../media/image74.png"/><Relationship Id="rId4" Type="http://schemas.openxmlformats.org/officeDocument/2006/relationships/image" Target="../media/image42.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5" Type="http://schemas.openxmlformats.org/officeDocument/2006/relationships/image" Target="../media/image74.png"/><Relationship Id="rId4" Type="http://schemas.openxmlformats.org/officeDocument/2006/relationships/image" Target="../media/image4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2.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5" Type="http://schemas.openxmlformats.org/officeDocument/2006/relationships/image" Target="../media/image74.png"/><Relationship Id="rId4" Type="http://schemas.openxmlformats.org/officeDocument/2006/relationships/image" Target="../media/image44.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5" Type="http://schemas.openxmlformats.org/officeDocument/2006/relationships/image" Target="../media/image74.png"/><Relationship Id="rId4" Type="http://schemas.openxmlformats.org/officeDocument/2006/relationships/image" Target="../media/image45.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6" Type="http://schemas.openxmlformats.org/officeDocument/2006/relationships/image" Target="../media/image74.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5" Type="http://schemas.openxmlformats.org/officeDocument/2006/relationships/image" Target="../media/image74.png"/><Relationship Id="rId4" Type="http://schemas.openxmlformats.org/officeDocument/2006/relationships/image" Target="../media/image48.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6.xml"/><Relationship Id="rId1" Type="http://schemas.openxmlformats.org/officeDocument/2006/relationships/tags" Target="../tags/tag185.xml"/><Relationship Id="rId4" Type="http://schemas.openxmlformats.org/officeDocument/2006/relationships/image" Target="NUL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6.xml"/><Relationship Id="rId1" Type="http://schemas.openxmlformats.org/officeDocument/2006/relationships/tags" Target="../tags/tag186.xml"/><Relationship Id="rId6" Type="http://schemas.openxmlformats.org/officeDocument/2006/relationships/image" Target="../media/image52.png"/><Relationship Id="rId5" Type="http://schemas.openxmlformats.org/officeDocument/2006/relationships/image" Target="../media/image87.png"/><Relationship Id="rId4" Type="http://schemas.openxmlformats.org/officeDocument/2006/relationships/image" Target="NULL"/></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Master" Target="../slideMasters/slideMaster7.xml"/><Relationship Id="rId1" Type="http://schemas.openxmlformats.org/officeDocument/2006/relationships/tags" Target="../tags/tag188.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3.emf"/></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190.xml"/><Relationship Id="rId5" Type="http://schemas.openxmlformats.org/officeDocument/2006/relationships/image" Target="../media/image9.emf"/><Relationship Id="rId4" Type="http://schemas.openxmlformats.org/officeDocument/2006/relationships/oleObject" Target="../embeddings/oleObject189.bin"/></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Master" Target="../slideMasters/slideMaster7.xml"/><Relationship Id="rId1" Type="http://schemas.openxmlformats.org/officeDocument/2006/relationships/tags" Target="../tags/tag191.xml"/><Relationship Id="rId4" Type="http://schemas.openxmlformats.org/officeDocument/2006/relationships/image" Target="../media/image10.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11.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12.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13.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4" Type="http://schemas.openxmlformats.org/officeDocument/2006/relationships/image" Target="../media/image14.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7.xml"/><Relationship Id="rId1" Type="http://schemas.openxmlformats.org/officeDocument/2006/relationships/tags" Target="../tags/tag196.xml"/><Relationship Id="rId4" Type="http://schemas.openxmlformats.org/officeDocument/2006/relationships/image" Target="../media/image15.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7.xml"/><Relationship Id="rId1" Type="http://schemas.openxmlformats.org/officeDocument/2006/relationships/tags" Target="../tags/tag197.xml"/><Relationship Id="rId4" Type="http://schemas.openxmlformats.org/officeDocument/2006/relationships/image" Target="../media/image16.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7.xml"/><Relationship Id="rId1" Type="http://schemas.openxmlformats.org/officeDocument/2006/relationships/tags" Target="../tags/tag198.xml"/><Relationship Id="rId4" Type="http://schemas.openxmlformats.org/officeDocument/2006/relationships/image" Target="../media/image17.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Master" Target="../slideMasters/slideMaster7.xml"/><Relationship Id="rId1" Type="http://schemas.openxmlformats.org/officeDocument/2006/relationships/tags" Target="../tags/tag199.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Master" Target="../slideMasters/slideMaster7.xml"/><Relationship Id="rId1" Type="http://schemas.openxmlformats.org/officeDocument/2006/relationships/tags" Target="../tags/tag200.xml"/><Relationship Id="rId4" Type="http://schemas.openxmlformats.org/officeDocument/2006/relationships/image" Target="../media/image19.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Master" Target="../slideMasters/slideMaster7.xml"/><Relationship Id="rId1" Type="http://schemas.openxmlformats.org/officeDocument/2006/relationships/tags" Target="../tags/tag201.xml"/><Relationship Id="rId4" Type="http://schemas.openxmlformats.org/officeDocument/2006/relationships/image" Target="../media/image20.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Master" Target="../slideMasters/slideMaster7.xml"/><Relationship Id="rId1" Type="http://schemas.openxmlformats.org/officeDocument/2006/relationships/tags" Target="../tags/tag202.xml"/><Relationship Id="rId4" Type="http://schemas.openxmlformats.org/officeDocument/2006/relationships/image" Target="../media/image21.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Master" Target="../slideMasters/slideMaster7.xml"/><Relationship Id="rId1" Type="http://schemas.openxmlformats.org/officeDocument/2006/relationships/tags" Target="../tags/tag203.xml"/><Relationship Id="rId4" Type="http://schemas.openxmlformats.org/officeDocument/2006/relationships/image" Target="../media/image22.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Master" Target="../slideMasters/slideMaster7.xml"/><Relationship Id="rId1" Type="http://schemas.openxmlformats.org/officeDocument/2006/relationships/tags" Target="../tags/tag204.xml"/><Relationship Id="rId4" Type="http://schemas.openxmlformats.org/officeDocument/2006/relationships/image" Target="../media/image23.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Master" Target="../slideMasters/slideMaster7.xml"/><Relationship Id="rId1" Type="http://schemas.openxmlformats.org/officeDocument/2006/relationships/tags" Target="../tags/tag205.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7.xml"/><Relationship Id="rId1" Type="http://schemas.openxmlformats.org/officeDocument/2006/relationships/tags" Target="../tags/tag206.xml"/><Relationship Id="rId4" Type="http://schemas.openxmlformats.org/officeDocument/2006/relationships/image" Target="../media/image26.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7.xml"/><Relationship Id="rId1" Type="http://schemas.openxmlformats.org/officeDocument/2006/relationships/tags" Target="../tags/tag207.xml"/><Relationship Id="rId4" Type="http://schemas.openxmlformats.org/officeDocument/2006/relationships/image" Target="../media/image27.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7.xml"/><Relationship Id="rId1" Type="http://schemas.openxmlformats.org/officeDocument/2006/relationships/tags" Target="../tags/tag208.xml"/><Relationship Id="rId4" Type="http://schemas.openxmlformats.org/officeDocument/2006/relationships/image" Target="../media/image28.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7.xml"/><Relationship Id="rId1" Type="http://schemas.openxmlformats.org/officeDocument/2006/relationships/tags" Target="../tags/tag209.xml"/><Relationship Id="rId4" Type="http://schemas.openxmlformats.org/officeDocument/2006/relationships/image" Target="../media/image29.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6.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7.xml"/><Relationship Id="rId1" Type="http://schemas.openxmlformats.org/officeDocument/2006/relationships/tags" Target="../tags/tag210.xml"/><Relationship Id="rId4" Type="http://schemas.openxmlformats.org/officeDocument/2006/relationships/image" Target="../media/image30.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7.xml"/><Relationship Id="rId1" Type="http://schemas.openxmlformats.org/officeDocument/2006/relationships/tags" Target="../tags/tag211.xml"/><Relationship Id="rId4" Type="http://schemas.openxmlformats.org/officeDocument/2006/relationships/image" Target="../media/image31.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7.xml"/><Relationship Id="rId1" Type="http://schemas.openxmlformats.org/officeDocument/2006/relationships/tags" Target="../tags/tag212.xml"/><Relationship Id="rId4" Type="http://schemas.openxmlformats.org/officeDocument/2006/relationships/image" Target="../media/image32.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7.xml"/><Relationship Id="rId1" Type="http://schemas.openxmlformats.org/officeDocument/2006/relationships/tags" Target="../tags/tag213.xml"/><Relationship Id="rId4" Type="http://schemas.openxmlformats.org/officeDocument/2006/relationships/image" Target="../media/image33.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7.xml"/><Relationship Id="rId1" Type="http://schemas.openxmlformats.org/officeDocument/2006/relationships/tags" Target="../tags/tag214.xml"/><Relationship Id="rId4" Type="http://schemas.openxmlformats.org/officeDocument/2006/relationships/image" Target="../media/image34.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7.xml"/><Relationship Id="rId1" Type="http://schemas.openxmlformats.org/officeDocument/2006/relationships/tags" Target="../tags/tag215.xml"/><Relationship Id="rId4" Type="http://schemas.openxmlformats.org/officeDocument/2006/relationships/image" Target="../media/image35.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7.xml"/><Relationship Id="rId1" Type="http://schemas.openxmlformats.org/officeDocument/2006/relationships/tags" Target="../tags/tag216.xml"/><Relationship Id="rId4" Type="http://schemas.openxmlformats.org/officeDocument/2006/relationships/image" Target="../media/image36.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7.xml"/><Relationship Id="rId1" Type="http://schemas.openxmlformats.org/officeDocument/2006/relationships/tags" Target="../tags/tag217.xml"/><Relationship Id="rId5" Type="http://schemas.openxmlformats.org/officeDocument/2006/relationships/image" Target="../media/image74.png"/><Relationship Id="rId4" Type="http://schemas.openxmlformats.org/officeDocument/2006/relationships/image" Target="../media/image37.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7.xml"/><Relationship Id="rId1" Type="http://schemas.openxmlformats.org/officeDocument/2006/relationships/tags" Target="../tags/tag218.xml"/><Relationship Id="rId4" Type="http://schemas.openxmlformats.org/officeDocument/2006/relationships/image" Target="../media/image38.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Master" Target="../slideMasters/slideMaster7.xml"/><Relationship Id="rId1" Type="http://schemas.openxmlformats.org/officeDocument/2006/relationships/tags" Target="../tags/tag219.xml"/><Relationship Id="rId4" Type="http://schemas.openxmlformats.org/officeDocument/2006/relationships/image" Target="../media/image39.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7.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Master" Target="../slideMasters/slideMaster7.xml"/><Relationship Id="rId1" Type="http://schemas.openxmlformats.org/officeDocument/2006/relationships/tags" Target="../tags/tag220.xml"/><Relationship Id="rId4" Type="http://schemas.openxmlformats.org/officeDocument/2006/relationships/image" Target="../media/image40.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Master" Target="../slideMasters/slideMaster7.xml"/><Relationship Id="rId1" Type="http://schemas.openxmlformats.org/officeDocument/2006/relationships/tags" Target="../tags/tag221.xml"/><Relationship Id="rId4" Type="http://schemas.openxmlformats.org/officeDocument/2006/relationships/image" Target="../media/image41.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Master" Target="../slideMasters/slideMaster7.xml"/><Relationship Id="rId1" Type="http://schemas.openxmlformats.org/officeDocument/2006/relationships/tags" Target="../tags/tag222.xml"/><Relationship Id="rId4" Type="http://schemas.openxmlformats.org/officeDocument/2006/relationships/image" Target="../media/image42.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Master" Target="../slideMasters/slideMaster7.xml"/><Relationship Id="rId1" Type="http://schemas.openxmlformats.org/officeDocument/2006/relationships/tags" Target="../tags/tag223.xml"/><Relationship Id="rId4" Type="http://schemas.openxmlformats.org/officeDocument/2006/relationships/image" Target="../media/image43.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Master" Target="../slideMasters/slideMaster7.xml"/><Relationship Id="rId1" Type="http://schemas.openxmlformats.org/officeDocument/2006/relationships/tags" Target="../tags/tag224.xml"/><Relationship Id="rId4" Type="http://schemas.openxmlformats.org/officeDocument/2006/relationships/image" Target="../media/image44.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Master" Target="../slideMasters/slideMaster7.xml"/><Relationship Id="rId1" Type="http://schemas.openxmlformats.org/officeDocument/2006/relationships/tags" Target="../tags/tag225.xml"/><Relationship Id="rId4" Type="http://schemas.openxmlformats.org/officeDocument/2006/relationships/image" Target="../media/image45.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Master" Target="../slideMasters/slideMaster7.xml"/><Relationship Id="rId1" Type="http://schemas.openxmlformats.org/officeDocument/2006/relationships/tags" Target="../tags/tag226.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Master" Target="../slideMasters/slideMaster7.xml"/><Relationship Id="rId1" Type="http://schemas.openxmlformats.org/officeDocument/2006/relationships/tags" Target="../tags/tag227.xml"/><Relationship Id="rId4" Type="http://schemas.openxmlformats.org/officeDocument/2006/relationships/image" Target="../media/image48.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Master" Target="../slideMasters/slideMaster7.xml"/><Relationship Id="rId1" Type="http://schemas.openxmlformats.org/officeDocument/2006/relationships/tags" Target="../tags/tag228.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229.bin"/><Relationship Id="rId2" Type="http://schemas.openxmlformats.org/officeDocument/2006/relationships/slideMaster" Target="../slideMasters/slideMaster8.xml"/><Relationship Id="rId1" Type="http://schemas.openxmlformats.org/officeDocument/2006/relationships/tags" Target="../tags/tag230.xml"/><Relationship Id="rId5" Type="http://schemas.openxmlformats.org/officeDocument/2006/relationships/image" Target="../media/image56.png"/><Relationship Id="rId4" Type="http://schemas.openxmlformats.org/officeDocument/2006/relationships/image" Target="../media/image76.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emf"/></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Master" Target="../slideMasters/slideMaster8.xml"/><Relationship Id="rId1" Type="http://schemas.openxmlformats.org/officeDocument/2006/relationships/tags" Target="../tags/tag231.xml"/><Relationship Id="rId5" Type="http://schemas.openxmlformats.org/officeDocument/2006/relationships/image" Target="../media/image77.png"/><Relationship Id="rId4" Type="http://schemas.openxmlformats.org/officeDocument/2006/relationships/image" Target="../media/image6.emf"/></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Master" Target="../slideMasters/slideMaster8.xml"/><Relationship Id="rId1" Type="http://schemas.openxmlformats.org/officeDocument/2006/relationships/tags" Target="../tags/tag232.xml"/><Relationship Id="rId6" Type="http://schemas.openxmlformats.org/officeDocument/2006/relationships/image" Target="../media/image59.png"/><Relationship Id="rId5" Type="http://schemas.openxmlformats.org/officeDocument/2006/relationships/image" Target="../media/image9.emf"/><Relationship Id="rId4" Type="http://schemas.openxmlformats.org/officeDocument/2006/relationships/oleObject" Target="../embeddings/oleObject231.bin"/></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232.bin"/><Relationship Id="rId2" Type="http://schemas.openxmlformats.org/officeDocument/2006/relationships/slideMaster" Target="../slideMasters/slideMaster8.xml"/><Relationship Id="rId1" Type="http://schemas.openxmlformats.org/officeDocument/2006/relationships/tags" Target="../tags/tag233.xml"/><Relationship Id="rId4" Type="http://schemas.openxmlformats.org/officeDocument/2006/relationships/image" Target="../media/image79.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Master" Target="../slideMasters/slideMaster8.xml"/><Relationship Id="rId1" Type="http://schemas.openxmlformats.org/officeDocument/2006/relationships/tags" Target="../tags/tag234.xml"/><Relationship Id="rId4" Type="http://schemas.openxmlformats.org/officeDocument/2006/relationships/image" Target="../media/image80.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Master" Target="../slideMasters/slideMaster8.xml"/><Relationship Id="rId1" Type="http://schemas.openxmlformats.org/officeDocument/2006/relationships/tags" Target="../tags/tag235.xml"/><Relationship Id="rId4" Type="http://schemas.openxmlformats.org/officeDocument/2006/relationships/image" Target="../media/image81.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Master" Target="../slideMasters/slideMaster8.xml"/><Relationship Id="rId1" Type="http://schemas.openxmlformats.org/officeDocument/2006/relationships/tags" Target="../tags/tag236.xml"/><Relationship Id="rId4" Type="http://schemas.openxmlformats.org/officeDocument/2006/relationships/image" Target="../media/image82.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Master" Target="../slideMasters/slideMaster8.xml"/><Relationship Id="rId1" Type="http://schemas.openxmlformats.org/officeDocument/2006/relationships/tags" Target="../tags/tag237.xml"/><Relationship Id="rId4" Type="http://schemas.openxmlformats.org/officeDocument/2006/relationships/image" Target="../media/image83.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Master" Target="../slideMasters/slideMaster8.xml"/><Relationship Id="rId1" Type="http://schemas.openxmlformats.org/officeDocument/2006/relationships/tags" Target="../tags/tag238.xml"/><Relationship Id="rId4" Type="http://schemas.openxmlformats.org/officeDocument/2006/relationships/image" Target="../media/image84.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Master" Target="../slideMasters/slideMaster8.xml"/><Relationship Id="rId1" Type="http://schemas.openxmlformats.org/officeDocument/2006/relationships/tags" Target="../tags/tag239.xml"/><Relationship Id="rId5" Type="http://schemas.openxmlformats.org/officeDocument/2006/relationships/image" Target="../media/image73.png"/><Relationship Id="rId4" Type="http://schemas.openxmlformats.org/officeDocument/2006/relationships/image" Target="../media/image8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9.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0.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image" Target="../media/image5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59.png"/><Relationship Id="rId4" Type="http://schemas.openxmlformats.org/officeDocument/2006/relationships/image" Target="../media/image60.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59.png"/><Relationship Id="rId4" Type="http://schemas.openxmlformats.org/officeDocument/2006/relationships/image" Target="../media/image6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59.png"/><Relationship Id="rId4" Type="http://schemas.openxmlformats.org/officeDocument/2006/relationships/image" Target="../media/image62.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59.png"/><Relationship Id="rId4" Type="http://schemas.openxmlformats.org/officeDocument/2006/relationships/image" Target="../media/image63.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59.png"/><Relationship Id="rId5" Type="http://schemas.openxmlformats.org/officeDocument/2006/relationships/image" Target="../media/image65.png"/><Relationship Id="rId4" Type="http://schemas.openxmlformats.org/officeDocument/2006/relationships/image" Target="../media/image64.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59.png"/><Relationship Id="rId4" Type="http://schemas.openxmlformats.org/officeDocument/2006/relationships/image" Target="../media/image66.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59.png"/><Relationship Id="rId4" Type="http://schemas.openxmlformats.org/officeDocument/2006/relationships/image" Target="../media/image67.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59.png"/><Relationship Id="rId4" Type="http://schemas.openxmlformats.org/officeDocument/2006/relationships/image" Target="../media/image68.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59.png"/><Relationship Id="rId4" Type="http://schemas.openxmlformats.org/officeDocument/2006/relationships/image" Target="../media/image69.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59.png"/><Relationship Id="rId5" Type="http://schemas.openxmlformats.org/officeDocument/2006/relationships/image" Target="../media/image71.png"/><Relationship Id="rId4" Type="http://schemas.openxmlformats.org/officeDocument/2006/relationships/image" Target="../media/image70.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73.png"/><Relationship Id="rId4" Type="http://schemas.openxmlformats.org/officeDocument/2006/relationships/image" Target="../media/image7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4" Type="http://schemas.openxmlformats.org/officeDocument/2006/relationships/image" Target="../media/image10.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1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1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1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17.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4" Type="http://schemas.openxmlformats.org/officeDocument/2006/relationships/image" Target="../media/image18.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4" Type="http://schemas.openxmlformats.org/officeDocument/2006/relationships/image" Target="../media/image19.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77.xml"/><Relationship Id="rId4" Type="http://schemas.openxmlformats.org/officeDocument/2006/relationships/image" Target="../media/image20.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3.xml"/><Relationship Id="rId1" Type="http://schemas.openxmlformats.org/officeDocument/2006/relationships/tags" Target="../tags/tag78.xml"/><Relationship Id="rId4" Type="http://schemas.openxmlformats.org/officeDocument/2006/relationships/image" Target="../media/image2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3.xml"/><Relationship Id="rId1" Type="http://schemas.openxmlformats.org/officeDocument/2006/relationships/tags" Target="../tags/tag79.xml"/><Relationship Id="rId4" Type="http://schemas.openxmlformats.org/officeDocument/2006/relationships/image" Target="../media/image2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3.xml"/><Relationship Id="rId1" Type="http://schemas.openxmlformats.org/officeDocument/2006/relationships/tags" Target="../tags/tag80.xml"/><Relationship Id="rId5" Type="http://schemas.openxmlformats.org/officeDocument/2006/relationships/image" Target="../media/image74.png"/><Relationship Id="rId4" Type="http://schemas.openxmlformats.org/officeDocument/2006/relationships/image" Target="../media/image23.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3.xml"/><Relationship Id="rId1" Type="http://schemas.openxmlformats.org/officeDocument/2006/relationships/tags" Target="../tags/tag81.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2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3.xml"/><Relationship Id="rId1" Type="http://schemas.openxmlformats.org/officeDocument/2006/relationships/tags" Target="../tags/tag83.xml"/><Relationship Id="rId4" Type="http://schemas.openxmlformats.org/officeDocument/2006/relationships/image" Target="../media/image26.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3.xml"/><Relationship Id="rId1" Type="http://schemas.openxmlformats.org/officeDocument/2006/relationships/tags" Target="../tags/tag84.xml"/><Relationship Id="rId4" Type="http://schemas.openxmlformats.org/officeDocument/2006/relationships/image" Target="../media/image27.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xml"/><Relationship Id="rId1" Type="http://schemas.openxmlformats.org/officeDocument/2006/relationships/tags" Target="../tags/tag85.xml"/><Relationship Id="rId4" Type="http://schemas.openxmlformats.org/officeDocument/2006/relationships/image" Target="../media/image28.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3.xml"/><Relationship Id="rId1" Type="http://schemas.openxmlformats.org/officeDocument/2006/relationships/tags" Target="../tags/tag86.xml"/><Relationship Id="rId4" Type="http://schemas.openxmlformats.org/officeDocument/2006/relationships/image" Target="../media/image28.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3.xml"/><Relationship Id="rId1" Type="http://schemas.openxmlformats.org/officeDocument/2006/relationships/tags" Target="../tags/tag87.xml"/><Relationship Id="rId4" Type="http://schemas.openxmlformats.org/officeDocument/2006/relationships/image" Target="../media/image29.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3.xml"/><Relationship Id="rId1" Type="http://schemas.openxmlformats.org/officeDocument/2006/relationships/tags" Target="../tags/tag88.xml"/><Relationship Id="rId4" Type="http://schemas.openxmlformats.org/officeDocument/2006/relationships/image" Target="../media/image3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3.xml"/><Relationship Id="rId1" Type="http://schemas.openxmlformats.org/officeDocument/2006/relationships/tags" Target="../tags/tag89.xml"/><Relationship Id="rId4" Type="http://schemas.openxmlformats.org/officeDocument/2006/relationships/image" Target="../media/image3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3.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3.xml"/><Relationship Id="rId1" Type="http://schemas.openxmlformats.org/officeDocument/2006/relationships/tags" Target="../tags/tag90.xml"/><Relationship Id="rId4" Type="http://schemas.openxmlformats.org/officeDocument/2006/relationships/image" Target="../media/image3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3.xml"/><Relationship Id="rId1" Type="http://schemas.openxmlformats.org/officeDocument/2006/relationships/tags" Target="../tags/tag91.xml"/><Relationship Id="rId4" Type="http://schemas.openxmlformats.org/officeDocument/2006/relationships/image" Target="../media/image3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3.xml"/><Relationship Id="rId1" Type="http://schemas.openxmlformats.org/officeDocument/2006/relationships/tags" Target="../tags/tag92.xml"/><Relationship Id="rId4" Type="http://schemas.openxmlformats.org/officeDocument/2006/relationships/image" Target="../media/image3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3.xml"/><Relationship Id="rId1" Type="http://schemas.openxmlformats.org/officeDocument/2006/relationships/tags" Target="../tags/tag93.xml"/><Relationship Id="rId4" Type="http://schemas.openxmlformats.org/officeDocument/2006/relationships/image" Target="../media/image3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3.xml"/><Relationship Id="rId1" Type="http://schemas.openxmlformats.org/officeDocument/2006/relationships/tags" Target="../tags/tag94.xml"/><Relationship Id="rId4" Type="http://schemas.openxmlformats.org/officeDocument/2006/relationships/image" Target="../media/image3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3.xml"/><Relationship Id="rId1" Type="http://schemas.openxmlformats.org/officeDocument/2006/relationships/tags" Target="../tags/tag95.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3.xml"/><Relationship Id="rId1" Type="http://schemas.openxmlformats.org/officeDocument/2006/relationships/tags" Target="../tags/tag96.xml"/><Relationship Id="rId4" Type="http://schemas.openxmlformats.org/officeDocument/2006/relationships/image" Target="../media/image38.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3.xml"/><Relationship Id="rId1" Type="http://schemas.openxmlformats.org/officeDocument/2006/relationships/tags" Target="../tags/tag97.xml"/><Relationship Id="rId4" Type="http://schemas.openxmlformats.org/officeDocument/2006/relationships/image" Target="../media/image39.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3.xml"/><Relationship Id="rId1" Type="http://schemas.openxmlformats.org/officeDocument/2006/relationships/tags" Target="../tags/tag98.xml"/><Relationship Id="rId4" Type="http://schemas.openxmlformats.org/officeDocument/2006/relationships/image" Target="../media/image40.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3.xml"/><Relationship Id="rId1" Type="http://schemas.openxmlformats.org/officeDocument/2006/relationships/tags" Target="../tags/tag99.xml"/><Relationship Id="rId4" Type="http://schemas.openxmlformats.org/officeDocument/2006/relationships/image" Target="../media/image4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3" name="Picture 2">
            <a:extLst>
              <a:ext uri="{FF2B5EF4-FFF2-40B4-BE49-F238E27FC236}">
                <a16:creationId xmlns:a16="http://schemas.microsoft.com/office/drawing/2014/main" id="{17A69DA9-09E9-B6D6-9F02-B4AB2FAC3852}"/>
              </a:ext>
            </a:extLst>
          </p:cNvPr>
          <p:cNvPicPr>
            <a:picLocks noChangeAspect="1"/>
          </p:cNvPicPr>
          <p:nvPr userDrawn="1"/>
        </p:nvPicPr>
        <p:blipFill>
          <a:blip r:embed="rId5"/>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3" name="Picture 2">
            <a:extLst>
              <a:ext uri="{FF2B5EF4-FFF2-40B4-BE49-F238E27FC236}">
                <a16:creationId xmlns:a16="http://schemas.microsoft.com/office/drawing/2014/main" id="{1ABF52A1-8409-011E-28C8-F05927F9504F}"/>
              </a:ext>
            </a:extLst>
          </p:cNvPr>
          <p:cNvPicPr>
            <a:picLocks noChangeAspect="1"/>
          </p:cNvPicPr>
          <p:nvPr userDrawn="1"/>
        </p:nvPicPr>
        <p:blipFill>
          <a:blip r:embed="rId5"/>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3" name="Picture 2">
            <a:extLst>
              <a:ext uri="{FF2B5EF4-FFF2-40B4-BE49-F238E27FC236}">
                <a16:creationId xmlns:a16="http://schemas.microsoft.com/office/drawing/2014/main" id="{750CFD76-D921-86A9-38F7-599F5221F87A}"/>
              </a:ext>
            </a:extLst>
          </p:cNvPr>
          <p:cNvPicPr>
            <a:picLocks noChangeAspect="1"/>
          </p:cNvPicPr>
          <p:nvPr userDrawn="1"/>
        </p:nvPicPr>
        <p:blipFill>
          <a:blip r:embed="rId5"/>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3" name="Picture 2">
            <a:extLst>
              <a:ext uri="{FF2B5EF4-FFF2-40B4-BE49-F238E27FC236}">
                <a16:creationId xmlns:a16="http://schemas.microsoft.com/office/drawing/2014/main" id="{9EE55CB9-C01C-5139-E1AC-22DB55D19429}"/>
              </a:ext>
            </a:extLst>
          </p:cNvPr>
          <p:cNvPicPr>
            <a:picLocks noChangeAspect="1"/>
          </p:cNvPicPr>
          <p:nvPr userDrawn="1"/>
        </p:nvPicPr>
        <p:blipFill>
          <a:blip r:embed="rId5"/>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5260930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304D099-F7FE-C546-9271-77E6561F509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pic>
        <p:nvPicPr>
          <p:cNvPr id="4" name="Picture 3">
            <a:extLst>
              <a:ext uri="{FF2B5EF4-FFF2-40B4-BE49-F238E27FC236}">
                <a16:creationId xmlns:a16="http://schemas.microsoft.com/office/drawing/2014/main" id="{1B3AF8E1-844C-2835-0DCA-15CE94C88B18}"/>
              </a:ext>
            </a:extLst>
          </p:cNvPr>
          <p:cNvPicPr>
            <a:picLocks noChangeAspect="1"/>
          </p:cNvPicPr>
          <p:nvPr userDrawn="1"/>
        </p:nvPicPr>
        <p:blipFill>
          <a:blip r:embed="rId6"/>
          <a:stretch>
            <a:fillRect/>
          </a:stretch>
        </p:blipFill>
        <p:spPr>
          <a:xfrm>
            <a:off x="364865" y="7580195"/>
            <a:ext cx="1330407" cy="311708"/>
          </a:xfrm>
          <a:prstGeom prst="rect">
            <a:avLst/>
          </a:prstGeom>
        </p:spPr>
      </p:pic>
      <p:sp>
        <p:nvSpPr>
          <p:cNvPr id="3" name="Rectangle 2">
            <a:extLst>
              <a:ext uri="{FF2B5EF4-FFF2-40B4-BE49-F238E27FC236}">
                <a16:creationId xmlns:a16="http://schemas.microsoft.com/office/drawing/2014/main" id="{18713E0C-8C0E-1347-94BC-7A69A3665284}"/>
              </a:ext>
            </a:extLst>
          </p:cNvPr>
          <p:cNvSpPr/>
          <p:nvPr userDrawn="1"/>
        </p:nvSpPr>
        <p:spPr>
          <a:xfrm>
            <a:off x="0" y="7500395"/>
            <a:ext cx="2048719" cy="7292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9091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1917"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4" name="Picture 3">
            <a:extLst>
              <a:ext uri="{FF2B5EF4-FFF2-40B4-BE49-F238E27FC236}">
                <a16:creationId xmlns:a16="http://schemas.microsoft.com/office/drawing/2014/main" id="{787215CA-7E75-A62F-3154-5706E8ADD5BB}"/>
              </a:ext>
            </a:extLst>
          </p:cNvPr>
          <p:cNvPicPr>
            <a:picLocks noChangeAspect="1"/>
          </p:cNvPicPr>
          <p:nvPr userDrawn="1"/>
        </p:nvPicPr>
        <p:blipFill>
          <a:blip r:embed="rId5"/>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D6AD21-F262-1C39-AFDF-C4B17B6CCBE8}"/>
              </a:ext>
            </a:extLst>
          </p:cNvPr>
          <p:cNvPicPr>
            <a:picLocks noChangeAspect="1"/>
          </p:cNvPicPr>
          <p:nvPr userDrawn="1"/>
        </p:nvPicPr>
        <p:blipFill>
          <a:blip r:embed="rId5"/>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10" name="Picture 9">
            <a:extLst>
              <a:ext uri="{FF2B5EF4-FFF2-40B4-BE49-F238E27FC236}">
                <a16:creationId xmlns:a16="http://schemas.microsoft.com/office/drawing/2014/main" id="{82F9A277-62D1-32E2-64F2-433C6664685D}"/>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24AA4BEF-50D9-C41B-27BB-9286E07751F0}"/>
              </a:ext>
            </a:extLst>
          </p:cNvPr>
          <p:cNvSpPr/>
          <p:nvPr userDrawn="1"/>
        </p:nvSpPr>
        <p:spPr>
          <a:xfrm>
            <a:off x="247135" y="7371468"/>
            <a:ext cx="1767016" cy="672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11" name="Picture 10">
            <a:extLst>
              <a:ext uri="{FF2B5EF4-FFF2-40B4-BE49-F238E27FC236}">
                <a16:creationId xmlns:a16="http://schemas.microsoft.com/office/drawing/2014/main" id="{8DCECE20-FA2E-6429-F695-FB5A4769401F}"/>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4" name="Picture 3">
            <a:extLst>
              <a:ext uri="{FF2B5EF4-FFF2-40B4-BE49-F238E27FC236}">
                <a16:creationId xmlns:a16="http://schemas.microsoft.com/office/drawing/2014/main" id="{71701D7C-DAEB-2DD7-863B-2E4FD9E4856D}"/>
              </a:ext>
            </a:extLst>
          </p:cNvPr>
          <p:cNvPicPr>
            <a:picLocks noChangeAspect="1"/>
          </p:cNvPicPr>
          <p:nvPr userDrawn="1"/>
        </p:nvPicPr>
        <p:blipFill>
          <a:blip r:embed="rId5"/>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ags" Target="../tags/tag4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2.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51.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oleObject" Target="../embeddings/oleObject43.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oleObject" Target="../embeddings/oleObject62.bin"/><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image" Target="../media/image2.png"/><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image" Target="../media/image1.emf"/><Relationship Id="rId8" Type="http://schemas.openxmlformats.org/officeDocument/2006/relationships/slideLayout" Target="../slideLayouts/slideLayout70.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tags" Target="../tags/tag63.xml"/><Relationship Id="rId20" Type="http://schemas.openxmlformats.org/officeDocument/2006/relationships/slideLayout" Target="../slideLayouts/slideLayout82.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ags" Target="../tags/tag107.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2" Type="http://schemas.openxmlformats.org/officeDocument/2006/relationships/slideLayout" Target="../slideLayouts/slideLayout108.xml"/><Relationship Id="rId16" Type="http://schemas.openxmlformats.org/officeDocument/2006/relationships/image" Target="../media/image52.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75.emf"/><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oleObject" Target="../embeddings/oleObject10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oleObject" Target="../embeddings/oleObject117.bin"/><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ags" Target="../tags/tag11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2.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image" Target="../media/image51.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theme" Target="../theme/theme6.xml"/><Relationship Id="rId50" Type="http://schemas.openxmlformats.org/officeDocument/2006/relationships/image" Target="../media/image1.emf"/><Relationship Id="rId7" Type="http://schemas.openxmlformats.org/officeDocument/2006/relationships/slideLayout" Target="../slideLayouts/slideLayout14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9" Type="http://schemas.openxmlformats.org/officeDocument/2006/relationships/slideLayout" Target="../slideLayouts/slideLayout169.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oleObject" Target="../embeddings/oleObject140.bin"/><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ags" Target="../tags/tag141.xml"/><Relationship Id="rId8" Type="http://schemas.openxmlformats.org/officeDocument/2006/relationships/slideLayout" Target="../slideLayouts/slideLayout148.xml"/><Relationship Id="rId3" Type="http://schemas.openxmlformats.org/officeDocument/2006/relationships/slideLayout" Target="../slideLayouts/slideLayout143.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20" Type="http://schemas.openxmlformats.org/officeDocument/2006/relationships/slideLayout" Target="../slideLayouts/slideLayout160.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9" Type="http://schemas.openxmlformats.org/officeDocument/2006/relationships/slideLayout" Target="../slideLayouts/slideLayout225.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42" Type="http://schemas.openxmlformats.org/officeDocument/2006/relationships/slideLayout" Target="../slideLayouts/slideLayout228.xml"/><Relationship Id="rId47" Type="http://schemas.openxmlformats.org/officeDocument/2006/relationships/image" Target="../media/image2.png"/><Relationship Id="rId7" Type="http://schemas.openxmlformats.org/officeDocument/2006/relationships/slideLayout" Target="../slideLayouts/slideLayout19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9" Type="http://schemas.openxmlformats.org/officeDocument/2006/relationships/slideLayout" Target="../slideLayouts/slideLayout215.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37" Type="http://schemas.openxmlformats.org/officeDocument/2006/relationships/slideLayout" Target="../slideLayouts/slideLayout223.xml"/><Relationship Id="rId40" Type="http://schemas.openxmlformats.org/officeDocument/2006/relationships/slideLayout" Target="../slideLayouts/slideLayout226.xml"/><Relationship Id="rId45" Type="http://schemas.openxmlformats.org/officeDocument/2006/relationships/oleObject" Target="../embeddings/oleObject186.bin"/><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slideLayout" Target="../slideLayouts/slideLayout222.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4" Type="http://schemas.openxmlformats.org/officeDocument/2006/relationships/tags" Target="../tags/tag187.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 Id="rId43" Type="http://schemas.openxmlformats.org/officeDocument/2006/relationships/theme" Target="../theme/theme7.xml"/><Relationship Id="rId8" Type="http://schemas.openxmlformats.org/officeDocument/2006/relationships/slideLayout" Target="../slideLayouts/slideLayout194.xml"/><Relationship Id="rId3" Type="http://schemas.openxmlformats.org/officeDocument/2006/relationships/slideLayout" Target="../slideLayouts/slideLayout189.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38" Type="http://schemas.openxmlformats.org/officeDocument/2006/relationships/slideLayout" Target="../slideLayouts/slideLayout224.xml"/><Relationship Id="rId46" Type="http://schemas.openxmlformats.org/officeDocument/2006/relationships/image" Target="../media/image1.emf"/><Relationship Id="rId20" Type="http://schemas.openxmlformats.org/officeDocument/2006/relationships/slideLayout" Target="../slideLayouts/slideLayout206.xml"/><Relationship Id="rId41" Type="http://schemas.openxmlformats.org/officeDocument/2006/relationships/slideLayout" Target="../slideLayouts/slideLayout2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ags" Target="../tags/tag229.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8.xml"/><Relationship Id="rId2" Type="http://schemas.openxmlformats.org/officeDocument/2006/relationships/slideLayout" Target="../slideLayouts/slideLayout230.xml"/><Relationship Id="rId16" Type="http://schemas.openxmlformats.org/officeDocument/2006/relationships/image" Target="../media/image59.png"/><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image" Target="../media/image75.emf"/><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oleObject" Target="../embeddings/oleObject22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EC8FFAE1-513A-EDA4-E336-BAB59989A518}"/>
              </a:ext>
            </a:extLst>
          </p:cNvPr>
          <p:cNvPicPr>
            <a:picLocks noChangeAspect="1"/>
          </p:cNvPicPr>
          <p:nvPr userDrawn="1"/>
        </p:nvPicPr>
        <p:blipFill>
          <a:blip r:embed="rId48"/>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1"/>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80082850-5080-465E-0F58-1D2616EEEC47}"/>
              </a:ext>
            </a:extLst>
          </p:cNvPr>
          <p:cNvPicPr>
            <a:picLocks noChangeAspect="1"/>
          </p:cNvPicPr>
          <p:nvPr userDrawn="1"/>
        </p:nvPicPr>
        <p:blipFill>
          <a:blip r:embed="rId24"/>
          <a:stretch>
            <a:fillRect/>
          </a:stretch>
        </p:blipFill>
        <p:spPr>
          <a:xfrm>
            <a:off x="364865" y="7580195"/>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4858" y="7510087"/>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E57AE727-25E7-9BC3-C7F3-993CB218A584}"/>
              </a:ext>
            </a:extLst>
          </p:cNvPr>
          <p:cNvPicPr>
            <a:picLocks noChangeAspect="1"/>
          </p:cNvPicPr>
          <p:nvPr userDrawn="1"/>
        </p:nvPicPr>
        <p:blipFill>
          <a:blip r:embed="rId49"/>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5" name="Picture 4">
            <a:extLst>
              <a:ext uri="{FF2B5EF4-FFF2-40B4-BE49-F238E27FC236}">
                <a16:creationId xmlns:a16="http://schemas.microsoft.com/office/drawing/2014/main" id="{F404FD71-277D-4336-3204-66B9DE59A7B5}"/>
              </a:ext>
            </a:extLst>
          </p:cNvPr>
          <p:cNvPicPr>
            <a:picLocks noChangeAspect="1"/>
          </p:cNvPicPr>
          <p:nvPr userDrawn="1"/>
        </p:nvPicPr>
        <p:blipFill>
          <a:blip r:embed="rId1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637AE475-A7EB-BBFA-F474-8E18B5BACD6A}"/>
              </a:ext>
            </a:extLst>
          </p:cNvPr>
          <p:cNvPicPr>
            <a:picLocks noChangeAspect="1"/>
          </p:cNvPicPr>
          <p:nvPr userDrawn="1"/>
        </p:nvPicPr>
        <p:blipFill>
          <a:blip r:embed="rId28"/>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9" imgW="7772400" imgH="10058400" progId="TCLayout.ActiveDocument.1">
                  <p:embed/>
                </p:oleObj>
              </mc:Choice>
              <mc:Fallback>
                <p:oleObj name="think-cell Slide" r:id="rId49"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1" r:id="rId45"/>
    <p:sldLayoutId id="2147484272" r:id="rId46"/>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06A8F428-1D47-7FC1-B774-088D6A6E51ED}"/>
              </a:ext>
            </a:extLst>
          </p:cNvPr>
          <p:cNvPicPr>
            <a:picLocks noChangeAspect="1"/>
          </p:cNvPicPr>
          <p:nvPr userDrawn="1"/>
        </p:nvPicPr>
        <p:blipFill>
          <a:blip r:embed="rId4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3A77FE12-A329-4545-8EA9-3795EF99BAA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1.xml"/><Relationship Id="rId7" Type="http://schemas.openxmlformats.org/officeDocument/2006/relationships/image" Target="../media/image90.emf"/><Relationship Id="rId2" Type="http://schemas.openxmlformats.org/officeDocument/2006/relationships/slideLayout" Target="../slideLayouts/slideLayout187.xml"/><Relationship Id="rId1" Type="http://schemas.openxmlformats.org/officeDocument/2006/relationships/tags" Target="../tags/tag240.xml"/><Relationship Id="rId6" Type="http://schemas.openxmlformats.org/officeDocument/2006/relationships/oleObject" Target="../embeddings/oleObject239.bin"/><Relationship Id="rId5" Type="http://schemas.openxmlformats.org/officeDocument/2006/relationships/image" Target="../media/image89.svg"/><Relationship Id="rId10" Type="http://schemas.openxmlformats.org/officeDocument/2006/relationships/image" Target="../media/image93.svg"/><Relationship Id="rId4" Type="http://schemas.openxmlformats.org/officeDocument/2006/relationships/image" Target="../media/image88.png"/><Relationship Id="rId9" Type="http://schemas.openxmlformats.org/officeDocument/2006/relationships/image" Target="../media/image9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9.svg"/><Relationship Id="rId2" Type="http://schemas.openxmlformats.org/officeDocument/2006/relationships/slideLayout" Target="../slideLayouts/slideLayout150.xml"/><Relationship Id="rId1" Type="http://schemas.openxmlformats.org/officeDocument/2006/relationships/tags" Target="../tags/tag250.xml"/><Relationship Id="rId6" Type="http://schemas.openxmlformats.org/officeDocument/2006/relationships/image" Target="../media/image98.png"/><Relationship Id="rId5" Type="http://schemas.openxmlformats.org/officeDocument/2006/relationships/image" Target="../media/image131.emf"/><Relationship Id="rId4" Type="http://schemas.openxmlformats.org/officeDocument/2006/relationships/oleObject" Target="../embeddings/oleObject248.bin"/></Relationships>
</file>

<file path=ppt/slides/_rels/slide11.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notesSlide" Target="../notesSlides/notesSlide11.xml"/><Relationship Id="rId7" Type="http://schemas.openxmlformats.org/officeDocument/2006/relationships/image" Target="../media/image132.emf"/><Relationship Id="rId2" Type="http://schemas.openxmlformats.org/officeDocument/2006/relationships/slideLayout" Target="../slideLayouts/slideLayout116.xml"/><Relationship Id="rId1" Type="http://schemas.openxmlformats.org/officeDocument/2006/relationships/tags" Target="../tags/tag251.xml"/><Relationship Id="rId6" Type="http://schemas.openxmlformats.org/officeDocument/2006/relationships/oleObject" Target="../embeddings/oleObject249.bin"/><Relationship Id="rId5" Type="http://schemas.openxmlformats.org/officeDocument/2006/relationships/image" Target="../media/image93.svg"/><Relationship Id="rId4" Type="http://schemas.openxmlformats.org/officeDocument/2006/relationships/image" Target="../media/image92.png"/><Relationship Id="rId9" Type="http://schemas.openxmlformats.org/officeDocument/2006/relationships/image" Target="../media/image134.svg"/></Relationships>
</file>

<file path=ppt/slides/_rels/slide12.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notesSlide" Target="../notesSlides/notesSlide12.xml"/><Relationship Id="rId7" Type="http://schemas.openxmlformats.org/officeDocument/2006/relationships/image" Target="../media/image92.png"/><Relationship Id="rId2" Type="http://schemas.openxmlformats.org/officeDocument/2006/relationships/slideLayout" Target="../slideLayouts/slideLayout185.xml"/><Relationship Id="rId1" Type="http://schemas.openxmlformats.org/officeDocument/2006/relationships/tags" Target="../tags/tag252.xml"/><Relationship Id="rId6" Type="http://schemas.openxmlformats.org/officeDocument/2006/relationships/image" Target="../media/image52.png"/><Relationship Id="rId5" Type="http://schemas.openxmlformats.org/officeDocument/2006/relationships/image" Target="NULL"/><Relationship Id="rId4" Type="http://schemas.openxmlformats.org/officeDocument/2006/relationships/oleObject" Target="../embeddings/oleObject25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6.xml"/><Relationship Id="rId1" Type="http://schemas.openxmlformats.org/officeDocument/2006/relationships/tags" Target="../tags/tag253.xml"/><Relationship Id="rId5" Type="http://schemas.openxmlformats.org/officeDocument/2006/relationships/image" Target="NULL"/><Relationship Id="rId4" Type="http://schemas.openxmlformats.org/officeDocument/2006/relationships/oleObject" Target="../embeddings/oleObject251.bin"/></Relationships>
</file>

<file path=ppt/slides/_rels/slide2.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notesSlide" Target="../notesSlides/notesSlide2.xml"/><Relationship Id="rId7" Type="http://schemas.openxmlformats.org/officeDocument/2006/relationships/image" Target="../media/image96.png"/><Relationship Id="rId2" Type="http://schemas.openxmlformats.org/officeDocument/2006/relationships/slideLayout" Target="../slideLayouts/slideLayout212.xml"/><Relationship Id="rId1" Type="http://schemas.openxmlformats.org/officeDocument/2006/relationships/tags" Target="../tags/tag241.xml"/><Relationship Id="rId6" Type="http://schemas.openxmlformats.org/officeDocument/2006/relationships/image" Target="../media/image95.jpg"/><Relationship Id="rId5" Type="http://schemas.openxmlformats.org/officeDocument/2006/relationships/image" Target="../media/image94.emf"/><Relationship Id="rId10" Type="http://schemas.openxmlformats.org/officeDocument/2006/relationships/image" Target="../media/image99.svg"/><Relationship Id="rId4" Type="http://schemas.openxmlformats.org/officeDocument/2006/relationships/oleObject" Target="../embeddings/oleObject240.bin"/><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3.xml"/><Relationship Id="rId7" Type="http://schemas.openxmlformats.org/officeDocument/2006/relationships/image" Target="../media/image101.svg"/><Relationship Id="rId2" Type="http://schemas.openxmlformats.org/officeDocument/2006/relationships/slideLayout" Target="../slideLayouts/slideLayout168.xml"/><Relationship Id="rId1" Type="http://schemas.openxmlformats.org/officeDocument/2006/relationships/tags" Target="../tags/tag242.xml"/><Relationship Id="rId6" Type="http://schemas.openxmlformats.org/officeDocument/2006/relationships/image" Target="../media/image100.png"/><Relationship Id="rId11" Type="http://schemas.openxmlformats.org/officeDocument/2006/relationships/image" Target="../media/image99.svg"/><Relationship Id="rId5" Type="http://schemas.openxmlformats.org/officeDocument/2006/relationships/image" Target="../media/image94.emf"/><Relationship Id="rId10" Type="http://schemas.openxmlformats.org/officeDocument/2006/relationships/image" Target="../media/image98.png"/><Relationship Id="rId4" Type="http://schemas.openxmlformats.org/officeDocument/2006/relationships/oleObject" Target="../embeddings/oleObject241.bin"/><Relationship Id="rId9" Type="http://schemas.openxmlformats.org/officeDocument/2006/relationships/image" Target="../media/image97.svg"/></Relationships>
</file>

<file path=ppt/slides/_rels/slide4.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7.svg"/><Relationship Id="rId3" Type="http://schemas.openxmlformats.org/officeDocument/2006/relationships/notesSlide" Target="../notesSlides/notesSlide4.xml"/><Relationship Id="rId7" Type="http://schemas.openxmlformats.org/officeDocument/2006/relationships/image" Target="../media/image97.svg"/><Relationship Id="rId12" Type="http://schemas.openxmlformats.org/officeDocument/2006/relationships/image" Target="../media/image106.png"/><Relationship Id="rId2" Type="http://schemas.openxmlformats.org/officeDocument/2006/relationships/slideLayout" Target="../slideLayouts/slideLayout150.xml"/><Relationship Id="rId1" Type="http://schemas.openxmlformats.org/officeDocument/2006/relationships/tags" Target="../tags/tag243.xml"/><Relationship Id="rId6" Type="http://schemas.openxmlformats.org/officeDocument/2006/relationships/image" Target="../media/image96.png"/><Relationship Id="rId11" Type="http://schemas.openxmlformats.org/officeDocument/2006/relationships/image" Target="../media/image105.svg"/><Relationship Id="rId5" Type="http://schemas.openxmlformats.org/officeDocument/2006/relationships/image" Target="../media/image102.emf"/><Relationship Id="rId15" Type="http://schemas.openxmlformats.org/officeDocument/2006/relationships/image" Target="../media/image99.svg"/><Relationship Id="rId10" Type="http://schemas.openxmlformats.org/officeDocument/2006/relationships/image" Target="../media/image104.png"/><Relationship Id="rId4" Type="http://schemas.openxmlformats.org/officeDocument/2006/relationships/oleObject" Target="../embeddings/oleObject242.bin"/><Relationship Id="rId9" Type="http://schemas.openxmlformats.org/officeDocument/2006/relationships/image" Target="../media/image103.svg"/><Relationship Id="rId14" Type="http://schemas.openxmlformats.org/officeDocument/2006/relationships/image" Target="../media/image98.png"/></Relationships>
</file>

<file path=ppt/slides/_rels/slide5.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13.png"/><Relationship Id="rId18" Type="http://schemas.openxmlformats.org/officeDocument/2006/relationships/image" Target="../media/image118.svg"/><Relationship Id="rId3" Type="http://schemas.openxmlformats.org/officeDocument/2006/relationships/slideLayout" Target="../slideLayouts/slideLayout152.xml"/><Relationship Id="rId21" Type="http://schemas.openxmlformats.org/officeDocument/2006/relationships/image" Target="../media/image98.png"/><Relationship Id="rId7" Type="http://schemas.openxmlformats.org/officeDocument/2006/relationships/image" Target="../media/image96.png"/><Relationship Id="rId12" Type="http://schemas.openxmlformats.org/officeDocument/2006/relationships/image" Target="../media/image112.svg"/><Relationship Id="rId17" Type="http://schemas.openxmlformats.org/officeDocument/2006/relationships/image" Target="../media/image117.png"/><Relationship Id="rId2" Type="http://schemas.openxmlformats.org/officeDocument/2006/relationships/tags" Target="../tags/tag245.xml"/><Relationship Id="rId16" Type="http://schemas.openxmlformats.org/officeDocument/2006/relationships/image" Target="../media/image116.svg"/><Relationship Id="rId20" Type="http://schemas.openxmlformats.org/officeDocument/2006/relationships/image" Target="../media/image120.svg"/><Relationship Id="rId1" Type="http://schemas.openxmlformats.org/officeDocument/2006/relationships/tags" Target="../tags/tag244.xml"/><Relationship Id="rId6" Type="http://schemas.openxmlformats.org/officeDocument/2006/relationships/image" Target="../media/image108.emf"/><Relationship Id="rId11" Type="http://schemas.openxmlformats.org/officeDocument/2006/relationships/image" Target="../media/image111.png"/><Relationship Id="rId5" Type="http://schemas.openxmlformats.org/officeDocument/2006/relationships/oleObject" Target="../embeddings/oleObject243.bin"/><Relationship Id="rId15" Type="http://schemas.openxmlformats.org/officeDocument/2006/relationships/image" Target="../media/image115.png"/><Relationship Id="rId10" Type="http://schemas.openxmlformats.org/officeDocument/2006/relationships/image" Target="../media/image110.svg"/><Relationship Id="rId19" Type="http://schemas.openxmlformats.org/officeDocument/2006/relationships/image" Target="../media/image119.png"/><Relationship Id="rId4" Type="http://schemas.openxmlformats.org/officeDocument/2006/relationships/notesSlide" Target="../notesSlides/notesSlide5.xml"/><Relationship Id="rId9" Type="http://schemas.openxmlformats.org/officeDocument/2006/relationships/image" Target="../media/image109.png"/><Relationship Id="rId14" Type="http://schemas.openxmlformats.org/officeDocument/2006/relationships/image" Target="../media/image114.svg"/><Relationship Id="rId22" Type="http://schemas.openxmlformats.org/officeDocument/2006/relationships/image" Target="../media/image99.svg"/></Relationships>
</file>

<file path=ppt/slides/_rels/slide6.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notesSlide" Target="../notesSlides/notesSlide6.xml"/><Relationship Id="rId7" Type="http://schemas.openxmlformats.org/officeDocument/2006/relationships/image" Target="../media/image97.svg"/><Relationship Id="rId12" Type="http://schemas.openxmlformats.org/officeDocument/2006/relationships/image" Target="../media/image126.svg"/><Relationship Id="rId2" Type="http://schemas.openxmlformats.org/officeDocument/2006/relationships/slideLayout" Target="../slideLayouts/slideLayout146.xml"/><Relationship Id="rId16" Type="http://schemas.openxmlformats.org/officeDocument/2006/relationships/image" Target="../media/image99.svg"/><Relationship Id="rId1" Type="http://schemas.openxmlformats.org/officeDocument/2006/relationships/tags" Target="../tags/tag246.xml"/><Relationship Id="rId6" Type="http://schemas.openxmlformats.org/officeDocument/2006/relationships/image" Target="../media/image96.png"/><Relationship Id="rId11" Type="http://schemas.openxmlformats.org/officeDocument/2006/relationships/image" Target="../media/image125.png"/><Relationship Id="rId5" Type="http://schemas.openxmlformats.org/officeDocument/2006/relationships/image" Target="../media/image121.emf"/><Relationship Id="rId15" Type="http://schemas.openxmlformats.org/officeDocument/2006/relationships/image" Target="../media/image98.png"/><Relationship Id="rId10" Type="http://schemas.openxmlformats.org/officeDocument/2006/relationships/image" Target="../media/image124.svg"/><Relationship Id="rId4" Type="http://schemas.openxmlformats.org/officeDocument/2006/relationships/oleObject" Target="../embeddings/oleObject244.bin"/><Relationship Id="rId9" Type="http://schemas.openxmlformats.org/officeDocument/2006/relationships/image" Target="../media/image123.png"/><Relationship Id="rId14" Type="http://schemas.openxmlformats.org/officeDocument/2006/relationships/image" Target="../media/image128.svg"/></Relationships>
</file>

<file path=ppt/slides/_rels/slide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7.xml"/><Relationship Id="rId7" Type="http://schemas.openxmlformats.org/officeDocument/2006/relationships/image" Target="../media/image97.svg"/><Relationship Id="rId2" Type="http://schemas.openxmlformats.org/officeDocument/2006/relationships/slideLayout" Target="../slideLayouts/slideLayout146.xml"/><Relationship Id="rId1" Type="http://schemas.openxmlformats.org/officeDocument/2006/relationships/tags" Target="../tags/tag247.xml"/><Relationship Id="rId6" Type="http://schemas.openxmlformats.org/officeDocument/2006/relationships/image" Target="../media/image96.png"/><Relationship Id="rId5" Type="http://schemas.openxmlformats.org/officeDocument/2006/relationships/image" Target="../media/image121.emf"/><Relationship Id="rId4" Type="http://schemas.openxmlformats.org/officeDocument/2006/relationships/oleObject" Target="../embeddings/oleObject245.bin"/><Relationship Id="rId9" Type="http://schemas.openxmlformats.org/officeDocument/2006/relationships/image" Target="../media/image99.svg"/></Relationships>
</file>

<file path=ppt/slides/_rels/slide8.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notesSlide" Target="../notesSlides/notesSlide8.xml"/><Relationship Id="rId7" Type="http://schemas.openxmlformats.org/officeDocument/2006/relationships/image" Target="../media/image97.svg"/><Relationship Id="rId2" Type="http://schemas.openxmlformats.org/officeDocument/2006/relationships/slideLayout" Target="../slideLayouts/slideLayout146.xml"/><Relationship Id="rId1" Type="http://schemas.openxmlformats.org/officeDocument/2006/relationships/tags" Target="../tags/tag248.xml"/><Relationship Id="rId6" Type="http://schemas.openxmlformats.org/officeDocument/2006/relationships/image" Target="../media/image96.png"/><Relationship Id="rId5" Type="http://schemas.openxmlformats.org/officeDocument/2006/relationships/image" Target="../media/image121.emf"/><Relationship Id="rId10" Type="http://schemas.openxmlformats.org/officeDocument/2006/relationships/image" Target="../media/image99.svg"/><Relationship Id="rId4" Type="http://schemas.openxmlformats.org/officeDocument/2006/relationships/oleObject" Target="../embeddings/oleObject246.bin"/><Relationship Id="rId9" Type="http://schemas.openxmlformats.org/officeDocument/2006/relationships/image" Target="../media/image98.png"/></Relationships>
</file>

<file path=ppt/slides/_rels/slide9.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notesSlide" Target="../notesSlides/notesSlide9.xml"/><Relationship Id="rId7" Type="http://schemas.openxmlformats.org/officeDocument/2006/relationships/image" Target="../media/image96.png"/><Relationship Id="rId2" Type="http://schemas.openxmlformats.org/officeDocument/2006/relationships/slideLayout" Target="../slideLayouts/slideLayout146.xml"/><Relationship Id="rId1" Type="http://schemas.openxmlformats.org/officeDocument/2006/relationships/tags" Target="../tags/tag249.xml"/><Relationship Id="rId6" Type="http://schemas.openxmlformats.org/officeDocument/2006/relationships/image" Target="../media/image130.png"/><Relationship Id="rId5" Type="http://schemas.openxmlformats.org/officeDocument/2006/relationships/image" Target="../media/image121.emf"/><Relationship Id="rId10" Type="http://schemas.openxmlformats.org/officeDocument/2006/relationships/image" Target="../media/image99.svg"/><Relationship Id="rId4" Type="http://schemas.openxmlformats.org/officeDocument/2006/relationships/oleObject" Target="../embeddings/oleObject247.bin"/><Relationship Id="rId9" Type="http://schemas.openxmlformats.org/officeDocument/2006/relationships/image" Target="../media/image9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7E126-6416-D244-9549-DC9BDFF0124E}"/>
              </a:ext>
            </a:extLst>
          </p:cNvPr>
          <p:cNvSpPr/>
          <p:nvPr/>
        </p:nvSpPr>
        <p:spPr>
          <a:xfrm>
            <a:off x="0" y="0"/>
            <a:ext cx="14630400" cy="82296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650A0EBD-ED8C-3D02-BAA9-126294A9DB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
            <a:ext cx="14630396" cy="8229597"/>
          </a:xfrm>
          <a:prstGeom prst="rect">
            <a:avLst/>
          </a:prstGeom>
        </p:spPr>
      </p:pic>
      <p:graphicFrame>
        <p:nvGraphicFramePr>
          <p:cNvPr id="5" name="Object 4" hidden="1">
            <a:extLst>
              <a:ext uri="{FF2B5EF4-FFF2-40B4-BE49-F238E27FC236}">
                <a16:creationId xmlns:a16="http://schemas.microsoft.com/office/drawing/2014/main" id="{589A8389-B918-744B-9D62-F61760E78821}"/>
              </a:ext>
            </a:extLst>
          </p:cNvPr>
          <p:cNvGraphicFramePr>
            <a:graphicFrameLocks noChangeAspect="1"/>
          </p:cNvGraphicFramePr>
          <p:nvPr>
            <p:custDataLst>
              <p:tags r:id="rId1"/>
            </p:custDataLst>
            <p:extLst>
              <p:ext uri="{D42A27DB-BD31-4B8C-83A1-F6EECF244321}">
                <p14:modId xmlns:p14="http://schemas.microsoft.com/office/powerpoint/2010/main" val="15867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Object 4" hidden="1">
                        <a:extLst>
                          <a:ext uri="{FF2B5EF4-FFF2-40B4-BE49-F238E27FC236}">
                            <a16:creationId xmlns:a16="http://schemas.microsoft.com/office/drawing/2014/main" id="{589A8389-B918-744B-9D62-F61760E78821}"/>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B1C05274-9A78-DE43-8D2A-25F839B476FD}"/>
              </a:ext>
            </a:extLst>
          </p:cNvPr>
          <p:cNvPicPr>
            <a:picLocks noChangeAspect="1"/>
          </p:cNvPicPr>
          <p:nvPr/>
        </p:nvPicPr>
        <p:blipFill>
          <a:blip r:embed="rId8"/>
          <a:stretch>
            <a:fillRect/>
          </a:stretch>
        </p:blipFill>
        <p:spPr>
          <a:xfrm>
            <a:off x="5060738" y="477081"/>
            <a:ext cx="1910478" cy="1109139"/>
          </a:xfrm>
          <a:prstGeom prst="rect">
            <a:avLst/>
          </a:prstGeom>
        </p:spPr>
      </p:pic>
      <p:sp>
        <p:nvSpPr>
          <p:cNvPr id="2" name="Text Placeholder 1">
            <a:extLst>
              <a:ext uri="{FF2B5EF4-FFF2-40B4-BE49-F238E27FC236}">
                <a16:creationId xmlns:a16="http://schemas.microsoft.com/office/drawing/2014/main" id="{9CED9632-9922-E948-A059-FE17FE857861}"/>
              </a:ext>
            </a:extLst>
          </p:cNvPr>
          <p:cNvSpPr>
            <a:spLocks noGrp="1"/>
          </p:cNvSpPr>
          <p:nvPr>
            <p:ph type="body" sz="quarter" idx="13"/>
          </p:nvPr>
        </p:nvSpPr>
        <p:spPr>
          <a:xfrm>
            <a:off x="5019328" y="7153369"/>
            <a:ext cx="4607329" cy="313752"/>
          </a:xfrm>
        </p:spPr>
        <p:txBody>
          <a:bodyPr/>
          <a:lstStyle/>
          <a:p>
            <a:r>
              <a:rPr lang="en-US" dirty="0">
                <a:solidFill>
                  <a:srgbClr val="FFFFFF"/>
                </a:solidFill>
              </a:rPr>
              <a:t>Speaker/team/other</a:t>
            </a:r>
            <a:endParaRPr lang="en-US" dirty="0">
              <a:solidFill>
                <a:srgbClr val="FFFFFF"/>
              </a:solidFill>
              <a:latin typeface="Segoe UI" panose="020B0502040204020203" pitchFamily="34" charset="0"/>
              <a:sym typeface="Segoe UI" panose="020B0502040204020203" pitchFamily="34" charset="0"/>
            </a:endParaRPr>
          </a:p>
        </p:txBody>
      </p:sp>
      <p:sp>
        <p:nvSpPr>
          <p:cNvPr id="4" name="Text Placeholder 3">
            <a:extLst>
              <a:ext uri="{FF2B5EF4-FFF2-40B4-BE49-F238E27FC236}">
                <a16:creationId xmlns:a16="http://schemas.microsoft.com/office/drawing/2014/main" id="{37FFB116-E8CE-904B-A76F-FB5E262CF53D}"/>
              </a:ext>
            </a:extLst>
          </p:cNvPr>
          <p:cNvSpPr>
            <a:spLocks noGrp="1"/>
          </p:cNvSpPr>
          <p:nvPr>
            <p:ph type="body" sz="quarter" idx="14"/>
          </p:nvPr>
        </p:nvSpPr>
        <p:spPr>
          <a:xfrm>
            <a:off x="5442679" y="7499727"/>
            <a:ext cx="3765420" cy="313752"/>
          </a:xfrm>
        </p:spPr>
        <p:txBody>
          <a:bodyPr/>
          <a:lstStyle/>
          <a:p>
            <a:r>
              <a:rPr lang="en-US" dirty="0">
                <a:solidFill>
                  <a:srgbClr val="FFFFFF"/>
                </a:solidFill>
                <a:latin typeface="Segoe UI" panose="020B0502040204020203" pitchFamily="34" charset="0"/>
                <a:sym typeface="Segoe UI" panose="020B0502040204020203" pitchFamily="34" charset="0"/>
              </a:rPr>
              <a:t>Month 00, 2023</a:t>
            </a:r>
          </a:p>
        </p:txBody>
      </p:sp>
      <p:cxnSp>
        <p:nvCxnSpPr>
          <p:cNvPr id="7" name="Straight Connector 6">
            <a:extLst>
              <a:ext uri="{FF2B5EF4-FFF2-40B4-BE49-F238E27FC236}">
                <a16:creationId xmlns:a16="http://schemas.microsoft.com/office/drawing/2014/main" id="{E808F7B7-F01A-BB4E-AB8C-0C5E492FE119}"/>
              </a:ext>
            </a:extLst>
          </p:cNvPr>
          <p:cNvCxnSpPr>
            <a:cxnSpLocks/>
          </p:cNvCxnSpPr>
          <p:nvPr/>
        </p:nvCxnSpPr>
        <p:spPr>
          <a:xfrm>
            <a:off x="7315970" y="463764"/>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60279C12-0D03-DA43-914A-87A1C75770A2}"/>
              </a:ext>
            </a:extLst>
          </p:cNvPr>
          <p:cNvSpPr txBox="1">
            <a:spLocks/>
          </p:cNvSpPr>
          <p:nvPr/>
        </p:nvSpPr>
        <p:spPr>
          <a:xfrm>
            <a:off x="7427050" y="4758593"/>
            <a:ext cx="4470463" cy="1675584"/>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700"/>
              </a:lnSpc>
              <a:spcBef>
                <a:spcPts val="0"/>
              </a:spcBef>
            </a:pPr>
            <a:r>
              <a:rPr lang="en-US" sz="4900" dirty="0">
                <a:solidFill>
                  <a:srgbClr val="FFFFFF"/>
                </a:solidFill>
              </a:rPr>
              <a:t>Financial</a:t>
            </a:r>
          </a:p>
          <a:p>
            <a:pPr>
              <a:lnSpc>
                <a:spcPts val="5700"/>
              </a:lnSpc>
              <a:spcBef>
                <a:spcPts val="0"/>
              </a:spcBef>
            </a:pPr>
            <a:r>
              <a:rPr lang="en-US" sz="4900" dirty="0">
                <a:solidFill>
                  <a:srgbClr val="FFFFFF"/>
                </a:solidFill>
              </a:rPr>
              <a:t>wellness</a:t>
            </a:r>
          </a:p>
        </p:txBody>
      </p:sp>
      <p:sp>
        <p:nvSpPr>
          <p:cNvPr id="27" name="Text Placeholder 3">
            <a:extLst>
              <a:ext uri="{FF2B5EF4-FFF2-40B4-BE49-F238E27FC236}">
                <a16:creationId xmlns:a16="http://schemas.microsoft.com/office/drawing/2014/main" id="{C8F36B91-E08B-E64C-B99B-820BD4D27B71}"/>
              </a:ext>
            </a:extLst>
          </p:cNvPr>
          <p:cNvSpPr txBox="1">
            <a:spLocks/>
          </p:cNvSpPr>
          <p:nvPr/>
        </p:nvSpPr>
        <p:spPr>
          <a:xfrm>
            <a:off x="8945502" y="4564274"/>
            <a:ext cx="1570921" cy="453346"/>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solidFill>
                  <a:srgbClr val="FFFFFF"/>
                </a:solidFill>
              </a:rPr>
              <a:t>Lesson 9</a:t>
            </a:r>
          </a:p>
        </p:txBody>
      </p:sp>
      <p:pic>
        <p:nvPicPr>
          <p:cNvPr id="22" name="Graphic 21">
            <a:extLst>
              <a:ext uri="{FF2B5EF4-FFF2-40B4-BE49-F238E27FC236}">
                <a16:creationId xmlns:a16="http://schemas.microsoft.com/office/drawing/2014/main" id="{8845AD5F-2DC7-9945-847D-F92B48A6A2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34154" y="400830"/>
            <a:ext cx="1797135" cy="1198090"/>
          </a:xfrm>
          <a:prstGeom prst="rect">
            <a:avLst/>
          </a:prstGeom>
        </p:spPr>
      </p:pic>
    </p:spTree>
    <p:extLst>
      <p:ext uri="{BB962C8B-B14F-4D97-AF65-F5344CB8AC3E}">
        <p14:creationId xmlns:p14="http://schemas.microsoft.com/office/powerpoint/2010/main" val="23059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60030E78-2C01-474F-8E81-854E8C90D73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10</a:t>
            </a:fld>
            <a:endParaRPr lang="en-US" dirty="0">
              <a:latin typeface="Segoe UI" panose="020B0502040204020203" pitchFamily="34" charset="0"/>
              <a:sym typeface="Segoe UI" panose="020B0502040204020203" pitchFamily="34" charset="0"/>
            </a:endParaRPr>
          </a:p>
        </p:txBody>
      </p:sp>
      <p:sp>
        <p:nvSpPr>
          <p:cNvPr id="7" name="Footer Placeholder 3">
            <a:extLst>
              <a:ext uri="{FF2B5EF4-FFF2-40B4-BE49-F238E27FC236}">
                <a16:creationId xmlns:a16="http://schemas.microsoft.com/office/drawing/2014/main" id="{14351D20-78AB-0C42-8B11-180E502A65D7}"/>
              </a:ext>
            </a:extLst>
          </p:cNvPr>
          <p:cNvSpPr>
            <a:spLocks noGrp="1"/>
          </p:cNvSpPr>
          <p:nvPr>
            <p:ph type="ftr" sz="quarter" idx="3"/>
          </p:nvPr>
        </p:nvSpPr>
        <p:spPr>
          <a:xfrm>
            <a:off x="8945879" y="7623912"/>
            <a:ext cx="4937760" cy="218918"/>
          </a:xfrm>
        </p:spPr>
        <p:txBody>
          <a:bodyPr rIns="0"/>
          <a:lstStyle/>
          <a:p>
            <a:pPr>
              <a:defRPr/>
            </a:pPr>
            <a:r>
              <a:rPr lang="en-US" dirty="0">
                <a:solidFill>
                  <a:srgbClr val="002577"/>
                </a:solidFill>
              </a:rPr>
              <a:t>Financial wellness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 Placeholder 5">
            <a:extLst>
              <a:ext uri="{FF2B5EF4-FFF2-40B4-BE49-F238E27FC236}">
                <a16:creationId xmlns:a16="http://schemas.microsoft.com/office/drawing/2014/main" id="{0598B693-ABA2-E54C-981F-BB4D061E9A38}"/>
              </a:ext>
            </a:extLst>
          </p:cNvPr>
          <p:cNvSpPr txBox="1">
            <a:spLocks/>
          </p:cNvSpPr>
          <p:nvPr/>
        </p:nvSpPr>
        <p:spPr>
          <a:xfrm>
            <a:off x="457200" y="1829209"/>
            <a:ext cx="13715999" cy="1850250"/>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Equitable is the brand name of the retirement and protection subsidiaries of Equitable Holdings, Inc., including Equitable Financial Life Insurance Company (NY, NY); Equitable Financial Life Insurance Company of America, </a:t>
            </a:r>
            <a:b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b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an AZ stock company; and Equitable Distributors, LLC. Equitable Advisors is the brand name of Equitable Advisors, LLC (member FINRA, SIPC) (Equitable Financial Advisors in MI &amp; TN). The obligations of Equitable Financial and Equitable America are backed solely by their claims-paying abilities.</a:t>
            </a:r>
          </a:p>
          <a:p>
            <a:pPr marL="0" indent="0">
              <a:lnSpc>
                <a:spcPct val="100000"/>
              </a:lnSpc>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 2023 Equitable Holdings, Inc. All rights reserved. GE-</a:t>
            </a:r>
            <a:r>
              <a:rPr lang="en-US" sz="1100" dirty="0">
                <a:solidFill>
                  <a:srgbClr val="75787B"/>
                </a:solidFill>
                <a:effectLst/>
                <a:latin typeface="Segoe UI" panose="020B0502040204020203" pitchFamily="34" charset="0"/>
                <a:cs typeface="Segoe UI" panose="020B0502040204020203" pitchFamily="34" charset="0"/>
              </a:rPr>
              <a:t>5492679.1 (3/23) (Exp. 3/25)  </a:t>
            </a: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  G2090095  |  Cat. #161883 (3/23)</a:t>
            </a:r>
          </a:p>
          <a:p>
            <a:pPr marL="0" indent="0">
              <a:spcBef>
                <a:spcPts val="1000"/>
              </a:spcBef>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Text Placeholder 6">
            <a:extLst>
              <a:ext uri="{FF2B5EF4-FFF2-40B4-BE49-F238E27FC236}">
                <a16:creationId xmlns:a16="http://schemas.microsoft.com/office/drawing/2014/main" id="{9097110C-E30B-D7B0-0B8A-B58F3D198E56}"/>
              </a:ext>
            </a:extLst>
          </p:cNvPr>
          <p:cNvSpPr txBox="1">
            <a:spLocks/>
          </p:cNvSpPr>
          <p:nvPr/>
        </p:nvSpPr>
        <p:spPr>
          <a:xfrm>
            <a:off x="342146" y="469852"/>
            <a:ext cx="8839953" cy="56883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cs typeface="Segoe UI" panose="020B0502040204020203" pitchFamily="34" charset="0"/>
              </a:rPr>
              <a:t>Important information</a:t>
            </a:r>
          </a:p>
        </p:txBody>
      </p:sp>
      <p:cxnSp>
        <p:nvCxnSpPr>
          <p:cNvPr id="17" name="Straight Connector 16">
            <a:extLst>
              <a:ext uri="{FF2B5EF4-FFF2-40B4-BE49-F238E27FC236}">
                <a16:creationId xmlns:a16="http://schemas.microsoft.com/office/drawing/2014/main" id="{5A2B5D82-1632-99FA-82E7-5F51A80952AC}"/>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3CCF8B03-69F4-0901-0F72-98B136EE7C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50421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4014E9E-39A7-5343-9333-C8FF7D5806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1321" y="7525214"/>
            <a:ext cx="568775" cy="379183"/>
          </a:xfrm>
          <a:prstGeom prst="rect">
            <a:avLst/>
          </a:prstGeom>
        </p:spPr>
      </p:pic>
      <p:graphicFrame>
        <p:nvGraphicFramePr>
          <p:cNvPr id="4" name="Object 3" hidden="1">
            <a:extLst>
              <a:ext uri="{FF2B5EF4-FFF2-40B4-BE49-F238E27FC236}">
                <a16:creationId xmlns:a16="http://schemas.microsoft.com/office/drawing/2014/main" id="{EF466EA2-3923-8D49-B14F-211B741237F1}"/>
              </a:ext>
            </a:extLst>
          </p:cNvPr>
          <p:cNvGraphicFramePr>
            <a:graphicFrameLocks noChangeAspect="1"/>
          </p:cNvGraphicFramePr>
          <p:nvPr>
            <p:custDataLst>
              <p:tags r:id="rId1"/>
            </p:custDataLst>
            <p:extLst>
              <p:ext uri="{D42A27DB-BD31-4B8C-83A1-F6EECF244321}">
                <p14:modId xmlns:p14="http://schemas.microsoft.com/office/powerpoint/2010/main" val="2204474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0" name=""/>
                      <p:cNvPicPr/>
                      <p:nvPr/>
                    </p:nvPicPr>
                    <p:blipFill>
                      <a:blip r:embed="rId7"/>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9B65CEAB-02ED-0E4D-A4D3-F588CB2385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9006" y="2514601"/>
            <a:ext cx="3587745" cy="3187460"/>
          </a:xfrm>
          <a:prstGeom prst="rect">
            <a:avLst/>
          </a:prstGeom>
        </p:spPr>
      </p:pic>
      <p:cxnSp>
        <p:nvCxnSpPr>
          <p:cNvPr id="7" name="Straight Connector 6">
            <a:extLst>
              <a:ext uri="{FF2B5EF4-FFF2-40B4-BE49-F238E27FC236}">
                <a16:creationId xmlns:a16="http://schemas.microsoft.com/office/drawing/2014/main" id="{205C1D2E-03D4-404D-A19C-251CE5C88A15}"/>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41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pic>
        <p:nvPicPr>
          <p:cNvPr id="3" name="Picture 2">
            <a:extLst>
              <a:ext uri="{FF2B5EF4-FFF2-40B4-BE49-F238E27FC236}">
                <a16:creationId xmlns:a16="http://schemas.microsoft.com/office/drawing/2014/main" id="{3C962EBD-2BDD-FA45-41C3-1DAD6CA3B6A4}"/>
              </a:ext>
            </a:extLst>
          </p:cNvPr>
          <p:cNvPicPr>
            <a:picLocks noChangeAspect="1"/>
          </p:cNvPicPr>
          <p:nvPr/>
        </p:nvPicPr>
        <p:blipFill>
          <a:blip r:embed="rId6"/>
          <a:stretch>
            <a:fillRect/>
          </a:stretch>
        </p:blipFill>
        <p:spPr>
          <a:xfrm>
            <a:off x="364865" y="7580195"/>
            <a:ext cx="1330407" cy="311708"/>
          </a:xfrm>
          <a:prstGeom prst="rect">
            <a:avLst/>
          </a:prstGeom>
        </p:spPr>
      </p:pic>
      <p:pic>
        <p:nvPicPr>
          <p:cNvPr id="5" name="Graphic 4">
            <a:extLst>
              <a:ext uri="{FF2B5EF4-FFF2-40B4-BE49-F238E27FC236}">
                <a16:creationId xmlns:a16="http://schemas.microsoft.com/office/drawing/2014/main" id="{D84BA53F-11BA-3A2C-D33D-BB7805A109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31321" y="7525214"/>
            <a:ext cx="568775" cy="379183"/>
          </a:xfrm>
          <a:prstGeom prst="rect">
            <a:avLst/>
          </a:prstGeom>
        </p:spPr>
      </p:pic>
      <p:cxnSp>
        <p:nvCxnSpPr>
          <p:cNvPr id="8" name="Straight Connector 7">
            <a:extLst>
              <a:ext uri="{FF2B5EF4-FFF2-40B4-BE49-F238E27FC236}">
                <a16:creationId xmlns:a16="http://schemas.microsoft.com/office/drawing/2014/main" id="{2A3EB339-6D05-B999-58C0-7AB3546828BA}"/>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25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3803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extLst>
              <p:ext uri="{D42A27DB-BD31-4B8C-83A1-F6EECF244321}">
                <p14:modId xmlns:p14="http://schemas.microsoft.com/office/powerpoint/2010/main" val="9076668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Picture 3" descr="A person working on her computer&#10;&#10;Description automatically generated with medium confidence">
            <a:extLst>
              <a:ext uri="{FF2B5EF4-FFF2-40B4-BE49-F238E27FC236}">
                <a16:creationId xmlns:a16="http://schemas.microsoft.com/office/drawing/2014/main" id="{761F0A2C-1457-6740-8251-A6977F37C27F}"/>
              </a:ext>
            </a:extLst>
          </p:cNvPr>
          <p:cNvPicPr>
            <a:picLocks noChangeAspect="1"/>
          </p:cNvPicPr>
          <p:nvPr/>
        </p:nvPicPr>
        <p:blipFill>
          <a:blip r:embed="rId6"/>
          <a:stretch>
            <a:fillRect/>
          </a:stretch>
        </p:blipFill>
        <p:spPr>
          <a:xfrm>
            <a:off x="7315200" y="0"/>
            <a:ext cx="7315200" cy="4114800"/>
          </a:xfrm>
          <a:prstGeom prst="rect">
            <a:avLst/>
          </a:prstGeom>
        </p:spPr>
      </p:pic>
      <p:sp>
        <p:nvSpPr>
          <p:cNvPr id="38" name="Rectangle 37">
            <a:extLst>
              <a:ext uri="{FF2B5EF4-FFF2-40B4-BE49-F238E27FC236}">
                <a16:creationId xmlns:a16="http://schemas.microsoft.com/office/drawing/2014/main" id="{FC06A20F-E951-1349-893B-3486D6651B1D}"/>
              </a:ext>
            </a:extLst>
          </p:cNvPr>
          <p:cNvSpPr/>
          <p:nvPr/>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2"/>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chemeClr val="bg2"/>
              </a:solidFill>
              <a:effectLst/>
              <a:uLnTx/>
              <a:uFillTx/>
              <a:latin typeface="Segoe UI" panose="020B0502040204020203" pitchFamily="34" charset="0"/>
              <a:ea typeface="+mn-ea"/>
              <a:cs typeface="+mn-cs"/>
              <a:sym typeface="Segoe UI" panose="020B0502040204020203" pitchFamily="34" charset="0"/>
            </a:endParaRPr>
          </a:p>
        </p:txBody>
      </p:sp>
      <p:sp>
        <p:nvSpPr>
          <p:cNvPr id="13" name="Text Placeholder 13">
            <a:extLst>
              <a:ext uri="{FF2B5EF4-FFF2-40B4-BE49-F238E27FC236}">
                <a16:creationId xmlns:a16="http://schemas.microsoft.com/office/drawing/2014/main" id="{C24DD4EC-AC7B-E94D-803B-E47995CF0843}"/>
              </a:ext>
            </a:extLst>
          </p:cNvPr>
          <p:cNvSpPr txBox="1">
            <a:spLocks/>
          </p:cNvSpPr>
          <p:nvPr/>
        </p:nvSpPr>
        <p:spPr>
          <a:xfrm>
            <a:off x="394832" y="2956320"/>
            <a:ext cx="4177168" cy="1828800"/>
          </a:xfrm>
          <a:prstGeom prst="rect">
            <a:avLst/>
          </a:prstGeom>
        </p:spPr>
        <p:txBody>
          <a:bodyPr>
            <a:noAutofit/>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kern="1200">
                <a:solidFill>
                  <a:srgbClr val="002577"/>
                </a:solidFill>
                <a:latin typeface="Segoe UI" panose="020B0502040204020203" pitchFamily="34" charset="0"/>
                <a:ea typeface="+mn-ea"/>
                <a:cs typeface="+mn-cs"/>
                <a:sym typeface="Segoe UI" panose="020B0502040204020203" pitchFamily="34" charset="0"/>
              </a:defRPr>
            </a:lvl2pPr>
            <a:lvl3pPr marL="1096963" indent="-573088" algn="l" defTabSz="1097198" rtl="0" eaLnBrk="1" latinLnBrk="0" hangingPunct="1">
              <a:lnSpc>
                <a:spcPct val="90000"/>
              </a:lnSpc>
              <a:spcBef>
                <a:spcPts val="601"/>
              </a:spcBef>
              <a:buFont typeface="Arial" panose="020B0604020202020204" pitchFamily="34" charset="0"/>
              <a:buNone/>
              <a:tabLst/>
              <a:defRPr sz="1400" kern="1200">
                <a:solidFill>
                  <a:srgbClr val="002577"/>
                </a:solidFill>
                <a:latin typeface="GT America" pitchFamily="2" charset="77"/>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200" kern="1200">
                <a:solidFill>
                  <a:srgbClr val="002577"/>
                </a:solidFill>
                <a:latin typeface="GT America" pitchFamily="2" charset="77"/>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680" kern="1200">
                <a:solidFill>
                  <a:schemeClr val="tx1"/>
                </a:solidFill>
                <a:latin typeface="GT America" pitchFamily="2" charset="77"/>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4950" lvl="2" indent="-228600">
              <a:lnSpc>
                <a:spcPts val="1540"/>
              </a:lnSpc>
              <a:spcBef>
                <a:spcPts val="400"/>
              </a:spcBef>
              <a:buClr>
                <a:srgbClr val="002577"/>
              </a:buClr>
              <a:buFont typeface="Courier New" panose="02070309020205020404" pitchFamily="49" charset="0"/>
              <a:buChar char="o"/>
            </a:pPr>
            <a:endParaRPr lang="en-US" dirty="0">
              <a:latin typeface="Segoe UI" panose="020B0502040204020203" pitchFamily="34" charset="0"/>
              <a:ea typeface="Arial" charset="0"/>
              <a:cs typeface="Segoe UI" panose="020B0502040204020203" pitchFamily="34" charset="0"/>
            </a:endParaRPr>
          </a:p>
        </p:txBody>
      </p:sp>
      <p:sp>
        <p:nvSpPr>
          <p:cNvPr id="11" name="Footer Placeholder 3">
            <a:extLst>
              <a:ext uri="{FF2B5EF4-FFF2-40B4-BE49-F238E27FC236}">
                <a16:creationId xmlns:a16="http://schemas.microsoft.com/office/drawing/2014/main" id="{D9B19D0D-480C-BC46-81A7-D8D94AA269E7}"/>
              </a:ext>
            </a:extLst>
          </p:cNvPr>
          <p:cNvSpPr>
            <a:spLocks noGrp="1"/>
          </p:cNvSpPr>
          <p:nvPr>
            <p:ph type="ftr" sz="quarter" idx="3"/>
          </p:nvPr>
        </p:nvSpPr>
        <p:spPr>
          <a:xfrm>
            <a:off x="8945879" y="7623912"/>
            <a:ext cx="4937760" cy="218918"/>
          </a:xfrm>
        </p:spPr>
        <p:txBody>
          <a:bodyPr rIns="0"/>
          <a:lstStyle/>
          <a:p>
            <a:pPr>
              <a:defRPr/>
            </a:pPr>
            <a:r>
              <a:rPr lang="en-US" dirty="0">
                <a:solidFill>
                  <a:schemeClr val="bg2"/>
                </a:solidFill>
              </a:rPr>
              <a:t>Financial wellness — Month 00, 2023</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AC87928A-FDEC-1746-823E-13342891E157}"/>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C176B5CD-3291-CB44-9D01-196B29B9A9CA}"/>
              </a:ext>
            </a:extLst>
          </p:cNvPr>
          <p:cNvSpPr txBox="1">
            <a:spLocks/>
          </p:cNvSpPr>
          <p:nvPr/>
        </p:nvSpPr>
        <p:spPr>
          <a:xfrm>
            <a:off x="342147" y="469852"/>
            <a:ext cx="5601454" cy="144341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Making big decisions</a:t>
            </a:r>
          </a:p>
        </p:txBody>
      </p:sp>
      <p:sp>
        <p:nvSpPr>
          <p:cNvPr id="23" name="Text Placeholder 2">
            <a:extLst>
              <a:ext uri="{FF2B5EF4-FFF2-40B4-BE49-F238E27FC236}">
                <a16:creationId xmlns:a16="http://schemas.microsoft.com/office/drawing/2014/main" id="{2E149056-5F8D-774C-8EED-54B1BF11056B}"/>
              </a:ext>
            </a:extLst>
          </p:cNvPr>
          <p:cNvSpPr>
            <a:spLocks noGrp="1"/>
          </p:cNvSpPr>
          <p:nvPr>
            <p:ph type="body" sz="quarter" idx="24"/>
          </p:nvPr>
        </p:nvSpPr>
        <p:spPr>
          <a:xfrm>
            <a:off x="7777213" y="5024846"/>
            <a:ext cx="6395984" cy="2203268"/>
          </a:xfrm>
        </p:spPr>
        <p:txBody>
          <a:bodyPr anchor="t" anchorCtr="0">
            <a:noAutofit/>
          </a:bodyPr>
          <a:lstStyle/>
          <a:p>
            <a:pPr algn="ctr">
              <a:lnSpc>
                <a:spcPts val="2300"/>
              </a:lnSpc>
            </a:pPr>
            <a:r>
              <a:rPr lang="en-US" sz="2000" dirty="0">
                <a:solidFill>
                  <a:schemeClr val="bg2"/>
                </a:solidFill>
              </a:rPr>
              <a:t>Financial well-being:</a:t>
            </a:r>
          </a:p>
          <a:p>
            <a:pPr algn="ctr">
              <a:lnSpc>
                <a:spcPts val="2300"/>
              </a:lnSpc>
              <a:spcBef>
                <a:spcPts val="600"/>
              </a:spcBef>
            </a:pPr>
            <a:r>
              <a:rPr lang="en-US" sz="1800" b="0" dirty="0">
                <a:solidFill>
                  <a:schemeClr val="accent2"/>
                </a:solidFill>
              </a:rPr>
              <a:t>A state wherein a person can fully meet current </a:t>
            </a:r>
            <a:br>
              <a:rPr lang="en-US" sz="1800" b="0" dirty="0">
                <a:solidFill>
                  <a:schemeClr val="accent2"/>
                </a:solidFill>
              </a:rPr>
            </a:br>
            <a:r>
              <a:rPr lang="en-US" sz="1800" b="0" dirty="0">
                <a:solidFill>
                  <a:schemeClr val="accent2"/>
                </a:solidFill>
              </a:rPr>
              <a:t>and ongoing financial obligations, can feel secure </a:t>
            </a:r>
            <a:br>
              <a:rPr lang="en-US" sz="1800" b="0" dirty="0">
                <a:solidFill>
                  <a:schemeClr val="accent2"/>
                </a:solidFill>
              </a:rPr>
            </a:br>
            <a:r>
              <a:rPr lang="en-US" sz="1800" b="0" dirty="0">
                <a:solidFill>
                  <a:schemeClr val="accent2"/>
                </a:solidFill>
              </a:rPr>
              <a:t>in their financial future and is able to make </a:t>
            </a:r>
            <a:br>
              <a:rPr lang="en-US" sz="1800" b="0" dirty="0">
                <a:solidFill>
                  <a:schemeClr val="accent2"/>
                </a:solidFill>
              </a:rPr>
            </a:br>
            <a:r>
              <a:rPr lang="en-US" sz="1800" b="0" dirty="0">
                <a:solidFill>
                  <a:schemeClr val="accent2"/>
                </a:solidFill>
              </a:rPr>
              <a:t>choices that allow enjoyment of life.</a:t>
            </a:r>
          </a:p>
        </p:txBody>
      </p:sp>
      <p:sp>
        <p:nvSpPr>
          <p:cNvPr id="25" name="Text Placeholder 3">
            <a:extLst>
              <a:ext uri="{FF2B5EF4-FFF2-40B4-BE49-F238E27FC236}">
                <a16:creationId xmlns:a16="http://schemas.microsoft.com/office/drawing/2014/main" id="{921655AF-CD04-3C48-86ED-660FCDF56DCF}"/>
              </a:ext>
            </a:extLst>
          </p:cNvPr>
          <p:cNvSpPr>
            <a:spLocks noGrp="1"/>
          </p:cNvSpPr>
          <p:nvPr>
            <p:ph type="body" sz="quarter" idx="26"/>
          </p:nvPr>
        </p:nvSpPr>
        <p:spPr>
          <a:xfrm>
            <a:off x="457202" y="2514600"/>
            <a:ext cx="5698065" cy="2781300"/>
          </a:xfrm>
        </p:spPr>
        <p:txBody>
          <a:bodyPr lIns="0" tIns="0" bIns="0"/>
          <a:lstStyle/>
          <a:p>
            <a:pPr>
              <a:lnSpc>
                <a:spcPts val="2300"/>
              </a:lnSpc>
            </a:pPr>
            <a:r>
              <a:rPr lang="en-US" sz="1800" spc="-20" dirty="0"/>
              <a:t>Paying for college, buying a home and making other large purchases can lead to financial stress.</a:t>
            </a:r>
          </a:p>
          <a:p>
            <a:pPr>
              <a:lnSpc>
                <a:spcPts val="2300"/>
              </a:lnSpc>
            </a:pPr>
            <a:r>
              <a:rPr lang="en-US" sz="1800" dirty="0"/>
              <a:t>It’s important to utilize what you’ve learned so far about budgeting, credit, etc. to ensure you are being realistic with your finances.</a:t>
            </a:r>
          </a:p>
          <a:p>
            <a:endParaRPr lang="en-US" sz="1600" dirty="0"/>
          </a:p>
          <a:p>
            <a:endParaRPr lang="en-US" sz="1600" dirty="0"/>
          </a:p>
        </p:txBody>
      </p:sp>
      <p:grpSp>
        <p:nvGrpSpPr>
          <p:cNvPr id="27" name="Group 26">
            <a:extLst>
              <a:ext uri="{FF2B5EF4-FFF2-40B4-BE49-F238E27FC236}">
                <a16:creationId xmlns:a16="http://schemas.microsoft.com/office/drawing/2014/main" id="{A0CB2D53-2C27-CD4F-8D93-392915B5B6FC}"/>
              </a:ext>
            </a:extLst>
          </p:cNvPr>
          <p:cNvGrpSpPr/>
          <p:nvPr/>
        </p:nvGrpSpPr>
        <p:grpSpPr>
          <a:xfrm>
            <a:off x="12762742" y="274837"/>
            <a:ext cx="1452485" cy="677176"/>
            <a:chOff x="12762742" y="274837"/>
            <a:chExt cx="1452485" cy="677176"/>
          </a:xfrm>
        </p:grpSpPr>
        <p:pic>
          <p:nvPicPr>
            <p:cNvPr id="28" name="Graphic 27">
              <a:extLst>
                <a:ext uri="{FF2B5EF4-FFF2-40B4-BE49-F238E27FC236}">
                  <a16:creationId xmlns:a16="http://schemas.microsoft.com/office/drawing/2014/main" id="{BF1CCAD9-C72E-9B46-8069-37E1C08552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29" name="Text Placeholder 2">
              <a:extLst>
                <a:ext uri="{FF2B5EF4-FFF2-40B4-BE49-F238E27FC236}">
                  <a16:creationId xmlns:a16="http://schemas.microsoft.com/office/drawing/2014/main" id="{93595748-2E8C-5944-B548-914F61059579}"/>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Financial</a:t>
              </a:r>
            </a:p>
            <a:p>
              <a:pPr>
                <a:lnSpc>
                  <a:spcPts val="1300"/>
                </a:lnSpc>
                <a:spcBef>
                  <a:spcPts val="0"/>
                </a:spcBef>
              </a:pPr>
              <a:r>
                <a:rPr lang="en-US" sz="1300" spc="-10" dirty="0">
                  <a:solidFill>
                    <a:srgbClr val="FFFFFF"/>
                  </a:solidFill>
                </a:rPr>
                <a:t>wellness</a:t>
              </a:r>
            </a:p>
          </p:txBody>
        </p:sp>
        <p:sp>
          <p:nvSpPr>
            <p:cNvPr id="30" name="Text Placeholder 3">
              <a:extLst>
                <a:ext uri="{FF2B5EF4-FFF2-40B4-BE49-F238E27FC236}">
                  <a16:creationId xmlns:a16="http://schemas.microsoft.com/office/drawing/2014/main" id="{49F70FDD-BE17-564C-B07D-D188FA7B427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9</a:t>
              </a:r>
            </a:p>
          </p:txBody>
        </p:sp>
      </p:grpSp>
      <p:pic>
        <p:nvPicPr>
          <p:cNvPr id="18" name="Graphic 17">
            <a:extLst>
              <a:ext uri="{FF2B5EF4-FFF2-40B4-BE49-F238E27FC236}">
                <a16:creationId xmlns:a16="http://schemas.microsoft.com/office/drawing/2014/main" id="{8F11AD7E-E897-0740-8B6D-AA664D8810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70447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13" name="Text Placeholder 13">
            <a:extLst>
              <a:ext uri="{FF2B5EF4-FFF2-40B4-BE49-F238E27FC236}">
                <a16:creationId xmlns:a16="http://schemas.microsoft.com/office/drawing/2014/main" id="{C24DD4EC-AC7B-E94D-803B-E47995CF0843}"/>
              </a:ext>
            </a:extLst>
          </p:cNvPr>
          <p:cNvSpPr txBox="1">
            <a:spLocks/>
          </p:cNvSpPr>
          <p:nvPr/>
        </p:nvSpPr>
        <p:spPr>
          <a:xfrm>
            <a:off x="394832" y="2956320"/>
            <a:ext cx="4177168" cy="1828800"/>
          </a:xfrm>
          <a:prstGeom prst="rect">
            <a:avLst/>
          </a:prstGeom>
        </p:spPr>
        <p:txBody>
          <a:bodyPr>
            <a:noAutofit/>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kern="1200">
                <a:solidFill>
                  <a:srgbClr val="002577"/>
                </a:solidFill>
                <a:latin typeface="Segoe UI" panose="020B0502040204020203" pitchFamily="34" charset="0"/>
                <a:ea typeface="+mn-ea"/>
                <a:cs typeface="+mn-cs"/>
                <a:sym typeface="Segoe UI" panose="020B0502040204020203" pitchFamily="34" charset="0"/>
              </a:defRPr>
            </a:lvl2pPr>
            <a:lvl3pPr marL="1096963" indent="-573088" algn="l" defTabSz="1097198" rtl="0" eaLnBrk="1" latinLnBrk="0" hangingPunct="1">
              <a:lnSpc>
                <a:spcPct val="90000"/>
              </a:lnSpc>
              <a:spcBef>
                <a:spcPts val="601"/>
              </a:spcBef>
              <a:buFont typeface="Arial" panose="020B0604020202020204" pitchFamily="34" charset="0"/>
              <a:buNone/>
              <a:tabLst/>
              <a:defRPr sz="1400" kern="1200">
                <a:solidFill>
                  <a:srgbClr val="002577"/>
                </a:solidFill>
                <a:latin typeface="GT America" pitchFamily="2" charset="77"/>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200" kern="1200">
                <a:solidFill>
                  <a:srgbClr val="002577"/>
                </a:solidFill>
                <a:latin typeface="GT America" pitchFamily="2" charset="77"/>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680" kern="1200">
                <a:solidFill>
                  <a:schemeClr val="tx1"/>
                </a:solidFill>
                <a:latin typeface="GT America" pitchFamily="2" charset="77"/>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4950" lvl="2" indent="-228600">
              <a:lnSpc>
                <a:spcPts val="1540"/>
              </a:lnSpc>
              <a:spcBef>
                <a:spcPts val="400"/>
              </a:spcBef>
              <a:buClr>
                <a:srgbClr val="002577"/>
              </a:buClr>
              <a:buFont typeface="Courier New" panose="02070309020205020404" pitchFamily="49" charset="0"/>
              <a:buChar char="o"/>
            </a:pPr>
            <a:endParaRPr lang="en-US" dirty="0">
              <a:latin typeface="Segoe UI" panose="020B0502040204020203" pitchFamily="34" charset="0"/>
              <a:ea typeface="Arial" charset="0"/>
              <a:cs typeface="Segoe UI" panose="020B0502040204020203" pitchFamily="34" charset="0"/>
            </a:endParaRPr>
          </a:p>
        </p:txBody>
      </p:sp>
      <p:sp>
        <p:nvSpPr>
          <p:cNvPr id="11" name="Footer Placeholder 3">
            <a:extLst>
              <a:ext uri="{FF2B5EF4-FFF2-40B4-BE49-F238E27FC236}">
                <a16:creationId xmlns:a16="http://schemas.microsoft.com/office/drawing/2014/main" id="{D9B19D0D-480C-BC46-81A7-D8D94AA269E7}"/>
              </a:ext>
            </a:extLst>
          </p:cNvPr>
          <p:cNvSpPr>
            <a:spLocks noGrp="1"/>
          </p:cNvSpPr>
          <p:nvPr>
            <p:ph type="ftr" sz="quarter" idx="3"/>
          </p:nvPr>
        </p:nvSpPr>
        <p:spPr>
          <a:xfrm>
            <a:off x="8945879" y="7623912"/>
            <a:ext cx="4937760" cy="218918"/>
          </a:xfrm>
        </p:spPr>
        <p:txBody>
          <a:bodyPr rIns="0"/>
          <a:lstStyle/>
          <a:p>
            <a:pPr>
              <a:defRPr/>
            </a:pPr>
            <a:r>
              <a:rPr lang="en-US" dirty="0"/>
              <a:t>Financial wellness — Month 00, 2023</a:t>
            </a:r>
            <a:endParaRPr lang="en-US" b="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6" name="Rectangle 5">
            <a:extLst>
              <a:ext uri="{FF2B5EF4-FFF2-40B4-BE49-F238E27FC236}">
                <a16:creationId xmlns:a16="http://schemas.microsoft.com/office/drawing/2014/main" id="{074558A1-916D-FA4E-A5B5-6AFDA5E85891}"/>
              </a:ext>
            </a:extLst>
          </p:cNvPr>
          <p:cNvSpPr/>
          <p:nvPr/>
        </p:nvSpPr>
        <p:spPr>
          <a:xfrm>
            <a:off x="7315200" y="0"/>
            <a:ext cx="7315200" cy="411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6">
            <a:extLst>
              <a:ext uri="{FF2B5EF4-FFF2-40B4-BE49-F238E27FC236}">
                <a16:creationId xmlns:a16="http://schemas.microsoft.com/office/drawing/2014/main" id="{C176B5CD-3291-CB44-9D01-196B29B9A9CA}"/>
              </a:ext>
            </a:extLst>
          </p:cNvPr>
          <p:cNvSpPr txBox="1">
            <a:spLocks/>
          </p:cNvSpPr>
          <p:nvPr/>
        </p:nvSpPr>
        <p:spPr>
          <a:xfrm>
            <a:off x="342147" y="469852"/>
            <a:ext cx="5601454" cy="144341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Paying for college</a:t>
            </a:r>
          </a:p>
        </p:txBody>
      </p:sp>
      <p:sp>
        <p:nvSpPr>
          <p:cNvPr id="23" name="Text Placeholder 2">
            <a:extLst>
              <a:ext uri="{FF2B5EF4-FFF2-40B4-BE49-F238E27FC236}">
                <a16:creationId xmlns:a16="http://schemas.microsoft.com/office/drawing/2014/main" id="{2E149056-5F8D-774C-8EED-54B1BF11056B}"/>
              </a:ext>
            </a:extLst>
          </p:cNvPr>
          <p:cNvSpPr>
            <a:spLocks noGrp="1"/>
          </p:cNvSpPr>
          <p:nvPr>
            <p:ph type="body" sz="quarter" idx="24"/>
          </p:nvPr>
        </p:nvSpPr>
        <p:spPr>
          <a:xfrm>
            <a:off x="7777213" y="5029200"/>
            <a:ext cx="6395984" cy="1676400"/>
          </a:xfrm>
        </p:spPr>
        <p:txBody>
          <a:bodyPr anchor="t" anchorCtr="0">
            <a:normAutofit/>
          </a:bodyPr>
          <a:lstStyle/>
          <a:p>
            <a:pPr algn="ctr">
              <a:lnSpc>
                <a:spcPts val="2400"/>
              </a:lnSpc>
            </a:pPr>
            <a:r>
              <a:rPr lang="en-US" sz="1800" dirty="0">
                <a:solidFill>
                  <a:schemeClr val="bg2"/>
                </a:solidFill>
              </a:rPr>
              <a:t>Tuition and fees vary from college to college. </a:t>
            </a:r>
            <a:br>
              <a:rPr lang="en-US" sz="1800" dirty="0">
                <a:solidFill>
                  <a:schemeClr val="bg2"/>
                </a:solidFill>
              </a:rPr>
            </a:br>
            <a:r>
              <a:rPr lang="en-US" sz="1800" dirty="0">
                <a:solidFill>
                  <a:schemeClr val="bg2"/>
                </a:solidFill>
              </a:rPr>
              <a:t>The average cost of yearly tuition for the 2022–2023 school year was $39,723 at private colleges, </a:t>
            </a:r>
            <a:br>
              <a:rPr lang="en-US" sz="1800" dirty="0">
                <a:solidFill>
                  <a:schemeClr val="bg2"/>
                </a:solidFill>
              </a:rPr>
            </a:br>
            <a:r>
              <a:rPr lang="en-US" sz="1800" dirty="0">
                <a:solidFill>
                  <a:schemeClr val="bg2"/>
                </a:solidFill>
              </a:rPr>
              <a:t>$10,423 for state residents at public colleges and </a:t>
            </a:r>
            <a:br>
              <a:rPr lang="en-US" sz="1800" dirty="0">
                <a:solidFill>
                  <a:schemeClr val="bg2"/>
                </a:solidFill>
              </a:rPr>
            </a:br>
            <a:r>
              <a:rPr lang="en-US" sz="1800" dirty="0">
                <a:solidFill>
                  <a:schemeClr val="bg2"/>
                </a:solidFill>
              </a:rPr>
              <a:t>$22,953 for out-of-state students at state schools.</a:t>
            </a:r>
            <a:r>
              <a:rPr lang="en-US" sz="1600" baseline="30000" dirty="0">
                <a:solidFill>
                  <a:schemeClr val="bg2"/>
                </a:solidFill>
              </a:rPr>
              <a:t>2</a:t>
            </a:r>
          </a:p>
        </p:txBody>
      </p:sp>
      <p:sp>
        <p:nvSpPr>
          <p:cNvPr id="25" name="Text Placeholder 3">
            <a:extLst>
              <a:ext uri="{FF2B5EF4-FFF2-40B4-BE49-F238E27FC236}">
                <a16:creationId xmlns:a16="http://schemas.microsoft.com/office/drawing/2014/main" id="{921655AF-CD04-3C48-86ED-660FCDF56DCF}"/>
              </a:ext>
            </a:extLst>
          </p:cNvPr>
          <p:cNvSpPr>
            <a:spLocks noGrp="1"/>
          </p:cNvSpPr>
          <p:nvPr>
            <p:ph type="body" sz="quarter" idx="26"/>
          </p:nvPr>
        </p:nvSpPr>
        <p:spPr>
          <a:xfrm>
            <a:off x="457202" y="2247900"/>
            <a:ext cx="6309355" cy="2781300"/>
          </a:xfrm>
        </p:spPr>
        <p:txBody>
          <a:bodyPr lIns="0" tIns="0" bIns="0"/>
          <a:lstStyle/>
          <a:p>
            <a:pPr marL="287338" indent="-287338">
              <a:lnSpc>
                <a:spcPts val="2300"/>
              </a:lnSpc>
            </a:pPr>
            <a:r>
              <a:rPr lang="en-US" dirty="0"/>
              <a:t>The cost to attend college has soared faster than almost any segment of the economy over the last 30 years.</a:t>
            </a:r>
          </a:p>
          <a:p>
            <a:pPr marL="287338" indent="-287338">
              <a:lnSpc>
                <a:spcPts val="2300"/>
              </a:lnSpc>
            </a:pPr>
            <a:r>
              <a:rPr lang="en-US" dirty="0"/>
              <a:t>That’s the primary reason Americans are $1.7 trillion in debt on student loans.</a:t>
            </a:r>
            <a:r>
              <a:rPr lang="en-US" sz="1600" baseline="30000" dirty="0"/>
              <a:t>1</a:t>
            </a:r>
          </a:p>
          <a:p>
            <a:pPr marL="287338" indent="-287338">
              <a:lnSpc>
                <a:spcPts val="2300"/>
              </a:lnSpc>
            </a:pPr>
            <a:r>
              <a:rPr lang="en-US" dirty="0"/>
              <a:t>The good news is there are hundreds of online sites offering tips on not just what it will cost, but what you can do to pay for it. Don’t let this lead to your financial stress.</a:t>
            </a:r>
          </a:p>
          <a:p>
            <a:pPr>
              <a:lnSpc>
                <a:spcPts val="2300"/>
              </a:lnSpc>
            </a:pPr>
            <a:endParaRPr lang="en-US" sz="1600" dirty="0"/>
          </a:p>
          <a:p>
            <a:pPr>
              <a:lnSpc>
                <a:spcPts val="2300"/>
              </a:lnSpc>
            </a:pPr>
            <a:endParaRPr lang="en-US" sz="1600" dirty="0"/>
          </a:p>
        </p:txBody>
      </p:sp>
      <p:pic>
        <p:nvPicPr>
          <p:cNvPr id="26" name="Graphic 25">
            <a:extLst>
              <a:ext uri="{FF2B5EF4-FFF2-40B4-BE49-F238E27FC236}">
                <a16:creationId xmlns:a16="http://schemas.microsoft.com/office/drawing/2014/main" id="{52616D2D-6DE0-D946-82A9-2AC2EB8C76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49840" y="1131570"/>
            <a:ext cx="1645920" cy="1851660"/>
          </a:xfrm>
          <a:prstGeom prst="rect">
            <a:avLst/>
          </a:prstGeom>
        </p:spPr>
      </p:pic>
      <p:grpSp>
        <p:nvGrpSpPr>
          <p:cNvPr id="27" name="Group 26">
            <a:extLst>
              <a:ext uri="{FF2B5EF4-FFF2-40B4-BE49-F238E27FC236}">
                <a16:creationId xmlns:a16="http://schemas.microsoft.com/office/drawing/2014/main" id="{A0CB2D53-2C27-CD4F-8D93-392915B5B6FC}"/>
              </a:ext>
            </a:extLst>
          </p:cNvPr>
          <p:cNvGrpSpPr/>
          <p:nvPr/>
        </p:nvGrpSpPr>
        <p:grpSpPr>
          <a:xfrm>
            <a:off x="12762742" y="274837"/>
            <a:ext cx="1452485" cy="677176"/>
            <a:chOff x="12762742" y="274837"/>
            <a:chExt cx="1452485" cy="677176"/>
          </a:xfrm>
        </p:grpSpPr>
        <p:pic>
          <p:nvPicPr>
            <p:cNvPr id="28" name="Graphic 27">
              <a:extLst>
                <a:ext uri="{FF2B5EF4-FFF2-40B4-BE49-F238E27FC236}">
                  <a16:creationId xmlns:a16="http://schemas.microsoft.com/office/drawing/2014/main" id="{BF1CCAD9-C72E-9B46-8069-37E1C08552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9" name="Text Placeholder 2">
              <a:extLst>
                <a:ext uri="{FF2B5EF4-FFF2-40B4-BE49-F238E27FC236}">
                  <a16:creationId xmlns:a16="http://schemas.microsoft.com/office/drawing/2014/main" id="{93595748-2E8C-5944-B548-914F61059579}"/>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Financial</a:t>
              </a:r>
            </a:p>
            <a:p>
              <a:pPr>
                <a:lnSpc>
                  <a:spcPts val="1300"/>
                </a:lnSpc>
                <a:spcBef>
                  <a:spcPts val="0"/>
                </a:spcBef>
              </a:pPr>
              <a:r>
                <a:rPr lang="en-US" sz="1300" spc="-10" dirty="0">
                  <a:solidFill>
                    <a:srgbClr val="FFFFFF"/>
                  </a:solidFill>
                </a:rPr>
                <a:t>wellness</a:t>
              </a:r>
            </a:p>
          </p:txBody>
        </p:sp>
        <p:sp>
          <p:nvSpPr>
            <p:cNvPr id="30" name="Text Placeholder 3">
              <a:extLst>
                <a:ext uri="{FF2B5EF4-FFF2-40B4-BE49-F238E27FC236}">
                  <a16:creationId xmlns:a16="http://schemas.microsoft.com/office/drawing/2014/main" id="{49F70FDD-BE17-564C-B07D-D188FA7B427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9</a:t>
              </a:r>
            </a:p>
          </p:txBody>
        </p:sp>
      </p:grpSp>
      <p:sp>
        <p:nvSpPr>
          <p:cNvPr id="31" name="Text Placeholder 2">
            <a:extLst>
              <a:ext uri="{FF2B5EF4-FFF2-40B4-BE49-F238E27FC236}">
                <a16:creationId xmlns:a16="http://schemas.microsoft.com/office/drawing/2014/main" id="{5507A2DB-6B4C-7F4A-92C9-438F05BB165C}"/>
              </a:ext>
            </a:extLst>
          </p:cNvPr>
          <p:cNvSpPr txBox="1">
            <a:spLocks/>
          </p:cNvSpPr>
          <p:nvPr/>
        </p:nvSpPr>
        <p:spPr>
          <a:xfrm>
            <a:off x="366483" y="6705600"/>
            <a:ext cx="6395977" cy="609600"/>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171450" indent="-171450">
              <a:lnSpc>
                <a:spcPct val="100000"/>
              </a:lnSpc>
              <a:spcBef>
                <a:spcPts val="600"/>
              </a:spcBef>
              <a:buNone/>
            </a:pPr>
            <a:r>
              <a:rPr lang="en-US" sz="800" dirty="0">
                <a:solidFill>
                  <a:srgbClr val="75787B"/>
                </a:solidFill>
                <a:latin typeface="Segoe UI" panose="020B0502040204020203" pitchFamily="34" charset="0"/>
                <a:cs typeface="Segoe UI" panose="020B0502040204020203" pitchFamily="34" charset="0"/>
              </a:rPr>
              <a:t>1</a:t>
            </a:r>
            <a:r>
              <a:rPr lang="en-US" sz="800" dirty="0">
                <a:solidFill>
                  <a:schemeClr val="accent1"/>
                </a:solidFill>
                <a:latin typeface="Segoe UI" panose="020B0502040204020203" pitchFamily="34" charset="0"/>
                <a:cs typeface="Segoe UI" panose="020B0502040204020203" pitchFamily="34" charset="0"/>
              </a:rPr>
              <a:t>	</a:t>
            </a:r>
            <a:r>
              <a:rPr lang="en-US" sz="800" dirty="0" err="1">
                <a:solidFill>
                  <a:schemeClr val="accent1"/>
                </a:solidFill>
                <a:latin typeface="Segoe UI" panose="020B0502040204020203" pitchFamily="34" charset="0"/>
                <a:cs typeface="Segoe UI" panose="020B0502040204020203" pitchFamily="34" charset="0"/>
              </a:rPr>
              <a:t>forbes.com</a:t>
            </a:r>
            <a:r>
              <a:rPr lang="en-US" sz="800" dirty="0">
                <a:solidFill>
                  <a:schemeClr val="accent1"/>
                </a:solidFill>
                <a:latin typeface="Segoe UI" panose="020B0502040204020203" pitchFamily="34" charset="0"/>
                <a:cs typeface="Segoe UI" panose="020B0502040204020203" pitchFamily="34" charset="0"/>
              </a:rPr>
              <a:t>/advisor/student-loans/average-student-loan-statistics/ </a:t>
            </a:r>
          </a:p>
          <a:p>
            <a:pPr marL="171450" indent="-171450">
              <a:lnSpc>
                <a:spcPct val="100000"/>
              </a:lnSpc>
              <a:spcBef>
                <a:spcPts val="600"/>
              </a:spcBef>
              <a:buClr>
                <a:srgbClr val="75787B"/>
              </a:buClr>
              <a:buNone/>
            </a:pPr>
            <a:r>
              <a:rPr lang="en-US" sz="800" dirty="0">
                <a:solidFill>
                  <a:srgbClr val="75787B"/>
                </a:solidFill>
                <a:latin typeface="Segoe UI" panose="020B0502040204020203" pitchFamily="34" charset="0"/>
                <a:cs typeface="Segoe UI" panose="020B0502040204020203" pitchFamily="34" charset="0"/>
              </a:rPr>
              <a:t>2	</a:t>
            </a:r>
            <a:r>
              <a:rPr lang="en-US" sz="800" dirty="0" err="1">
                <a:solidFill>
                  <a:schemeClr val="accent1"/>
                </a:solidFill>
                <a:latin typeface="Segoe UI" panose="020B0502040204020203" pitchFamily="34" charset="0"/>
                <a:cs typeface="Segoe UI" panose="020B0502040204020203" pitchFamily="34" charset="0"/>
              </a:rPr>
              <a:t>usnews.com</a:t>
            </a:r>
            <a:r>
              <a:rPr lang="en-US" sz="800" dirty="0">
                <a:solidFill>
                  <a:schemeClr val="accent1"/>
                </a:solidFill>
                <a:latin typeface="Segoe UI" panose="020B0502040204020203" pitchFamily="34" charset="0"/>
                <a:cs typeface="Segoe UI" panose="020B0502040204020203" pitchFamily="34" charset="0"/>
              </a:rPr>
              <a:t>/education/best-colleges/paying-for-college/articles/what-you-need-to-know-about-college-tuition-costs</a:t>
            </a:r>
          </a:p>
        </p:txBody>
      </p:sp>
      <p:cxnSp>
        <p:nvCxnSpPr>
          <p:cNvPr id="3" name="Straight Connector 2">
            <a:extLst>
              <a:ext uri="{FF2B5EF4-FFF2-40B4-BE49-F238E27FC236}">
                <a16:creationId xmlns:a16="http://schemas.microsoft.com/office/drawing/2014/main" id="{B50C9462-A62E-93A5-22AE-5925080FDD0B}"/>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46936C57-2E48-0512-89F8-938B19412D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07736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extLst>
              <p:ext uri="{D42A27DB-BD31-4B8C-83A1-F6EECF244321}">
                <p14:modId xmlns:p14="http://schemas.microsoft.com/office/powerpoint/2010/main" val="3496321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4</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320251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457199" y="3786920"/>
            <a:ext cx="4140927" cy="220008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indent="-287338">
              <a:lnSpc>
                <a:spcPts val="2000"/>
              </a:lnSpc>
              <a:spcBef>
                <a:spcPts val="1200"/>
              </a:spcBef>
            </a:pPr>
            <a:r>
              <a:rPr lang="en-US" sz="16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t>In 2023, Forbes reported the total U.S. student debt was $1.75 trillion and that </a:t>
            </a:r>
            <a:br>
              <a:rPr lang="en-US" sz="16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br>
            <a:r>
              <a:rPr lang="en-US" sz="16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t>43 million people owed debt.</a:t>
            </a:r>
            <a:r>
              <a:rPr lang="en-US" sz="1600" baseline="300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t> </a:t>
            </a:r>
            <a:r>
              <a:rPr lang="en-US" sz="16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t>The average student debt is $28,950.</a:t>
            </a:r>
            <a:r>
              <a:rPr lang="en-US" sz="1600" baseline="300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t>3</a:t>
            </a:r>
            <a:endParaRPr lang="en-US" sz="1600" dirty="0">
              <a:solidFill>
                <a:srgbClr val="002677"/>
              </a:solidFill>
              <a:latin typeface="Segoe UI" panose="020B0502040204020203" pitchFamily="34" charset="0"/>
              <a:ea typeface="Source Sans Pro" panose="020B0503030403020204" pitchFamily="34" charset="0"/>
              <a:cs typeface="Segoe UI" panose="020B0502040204020203" pitchFamily="34" charset="0"/>
            </a:endParaRPr>
          </a:p>
          <a:p>
            <a:pPr marL="287338" indent="-287338">
              <a:lnSpc>
                <a:spcPts val="2000"/>
              </a:lnSpc>
              <a:spcBef>
                <a:spcPts val="1200"/>
              </a:spcBef>
            </a:pPr>
            <a:r>
              <a:rPr lang="en-US" sz="16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t>Student loans are the second-largest type of consumer debt, falling behind mortgage debt.</a:t>
            </a:r>
            <a:r>
              <a:rPr lang="en-US" sz="1600" baseline="300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t>4</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3267441"/>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Student loan debt</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23912"/>
            <a:ext cx="4937760" cy="218918"/>
          </a:xfrm>
        </p:spPr>
        <p:txBody>
          <a:bodyPr rIns="0"/>
          <a:lstStyle/>
          <a:p>
            <a:pPr>
              <a:defRPr/>
            </a:pPr>
            <a:r>
              <a:rPr lang="en-US" dirty="0">
                <a:solidFill>
                  <a:srgbClr val="002577"/>
                </a:solidFill>
              </a:rPr>
              <a:t>Financial wellness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928718" y="3242037"/>
            <a:ext cx="4632044" cy="2587263"/>
            <a:chOff x="4928718" y="2324100"/>
            <a:chExt cx="4632044" cy="400050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60762" y="2363462"/>
              <a:ext cx="0" cy="3961138"/>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28718" y="2324100"/>
              <a:ext cx="0" cy="40005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4989247" y="3786920"/>
            <a:ext cx="4143868" cy="181908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indent="-277813">
              <a:lnSpc>
                <a:spcPts val="2000"/>
              </a:lnSpc>
              <a:spcBef>
                <a:spcPts val="1200"/>
              </a:spcBef>
            </a:pPr>
            <a:r>
              <a:rPr lang="en-US" sz="1600" dirty="0">
                <a:solidFill>
                  <a:srgbClr val="002677"/>
                </a:solidFill>
                <a:latin typeface="Segoe UI" panose="020B0502040204020203" pitchFamily="34" charset="0"/>
                <a:ea typeface="Source Sans Pro" panose="020B0503030403020204" pitchFamily="34" charset="0"/>
                <a:cs typeface="Segoe UI" panose="020B0502040204020203" pitchFamily="34" charset="0"/>
              </a:rPr>
              <a:t>The average credit card debt for American households is $7,486.</a:t>
            </a:r>
            <a:r>
              <a:rPr lang="en-US" sz="1600" baseline="30000" dirty="0">
                <a:solidFill>
                  <a:srgbClr val="002677"/>
                </a:solidFill>
                <a:latin typeface="Segoe UI" panose="020B0502040204020203" pitchFamily="34" charset="0"/>
                <a:cs typeface="Segoe UI" panose="020B0502040204020203" pitchFamily="34" charset="0"/>
              </a:rPr>
              <a:t>5</a:t>
            </a:r>
            <a:endParaRPr lang="en-US" sz="1600" baseline="30000" dirty="0">
              <a:solidFill>
                <a:srgbClr val="002677"/>
              </a:solidFill>
              <a:latin typeface="Segoe UI" panose="020B0502040204020203" pitchFamily="34" charset="0"/>
              <a:ea typeface="Source Sans Pro" panose="020B0503030403020204" pitchFamily="34" charset="0"/>
              <a:cs typeface="Segoe UI" panose="020B0502040204020203" pitchFamily="34" charset="0"/>
            </a:endParaRPr>
          </a:p>
          <a:p>
            <a:pPr marL="287338" indent="-277813">
              <a:lnSpc>
                <a:spcPts val="2000"/>
              </a:lnSpc>
              <a:spcBef>
                <a:spcPts val="1200"/>
              </a:spcBef>
            </a:pPr>
            <a:r>
              <a:rPr lang="en-US" sz="1600" dirty="0">
                <a:solidFill>
                  <a:schemeClr val="tx2"/>
                </a:solidFill>
                <a:effectLst/>
                <a:latin typeface="Segoe UI" panose="020B0502040204020203" pitchFamily="34" charset="0"/>
                <a:cs typeface="Segoe UI" panose="020B0502040204020203" pitchFamily="34" charset="0"/>
              </a:rPr>
              <a:t>Thirty-five percent </a:t>
            </a:r>
            <a:r>
              <a:rPr lang="en-US" sz="1600" dirty="0">
                <a:solidFill>
                  <a:schemeClr val="tx2"/>
                </a:solidFill>
                <a:latin typeface="Segoe UI" panose="020B0502040204020203" pitchFamily="34" charset="0"/>
                <a:ea typeface="Source Sans Pro" panose="020B0503030403020204" pitchFamily="34" charset="0"/>
                <a:cs typeface="Segoe UI" panose="020B0502040204020203" pitchFamily="34" charset="0"/>
              </a:rPr>
              <a:t>of all households </a:t>
            </a:r>
            <a:br>
              <a:rPr lang="en-US" sz="1600" dirty="0">
                <a:solidFill>
                  <a:schemeClr val="tx2"/>
                </a:solidFill>
                <a:latin typeface="Segoe UI" panose="020B0502040204020203" pitchFamily="34" charset="0"/>
                <a:ea typeface="Source Sans Pro" panose="020B0503030403020204" pitchFamily="34" charset="0"/>
                <a:cs typeface="Segoe UI" panose="020B0502040204020203" pitchFamily="34" charset="0"/>
              </a:rPr>
            </a:br>
            <a:r>
              <a:rPr lang="en-US" sz="1600" dirty="0">
                <a:solidFill>
                  <a:schemeClr val="tx2"/>
                </a:solidFill>
                <a:latin typeface="Segoe UI" panose="020B0502040204020203" pitchFamily="34" charset="0"/>
                <a:ea typeface="Source Sans Pro" panose="020B0503030403020204" pitchFamily="34" charset="0"/>
                <a:cs typeface="Segoe UI" panose="020B0502040204020203" pitchFamily="34" charset="0"/>
              </a:rPr>
              <a:t>carry some sort of credit card debt.</a:t>
            </a:r>
            <a:r>
              <a:rPr lang="en-US" sz="1600" baseline="30000" dirty="0">
                <a:solidFill>
                  <a:schemeClr val="tx2"/>
                </a:solidFill>
                <a:latin typeface="Segoe UI" panose="020B0502040204020203" pitchFamily="34" charset="0"/>
                <a:cs typeface="Segoe UI" panose="020B0502040204020203" pitchFamily="34" charset="0"/>
              </a:rPr>
              <a:t>6</a:t>
            </a:r>
            <a:endParaRPr lang="en-US" sz="1600" dirty="0">
              <a:solidFill>
                <a:schemeClr val="tx2"/>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4989247" y="3267441"/>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Credit card debt</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9590662" y="3786921"/>
            <a:ext cx="4671433" cy="181907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indent="-287338">
              <a:lnSpc>
                <a:spcPts val="2000"/>
              </a:lnSpc>
              <a:spcBef>
                <a:spcPts val="1200"/>
              </a:spcBef>
            </a:pPr>
            <a:r>
              <a:rPr lang="en-US" sz="1600" dirty="0">
                <a:solidFill>
                  <a:schemeClr val="tx2"/>
                </a:solidFill>
                <a:effectLst/>
                <a:latin typeface="Segoe UI" panose="020B0502040204020203" pitchFamily="34" charset="0"/>
                <a:cs typeface="Segoe UI" panose="020B0502040204020203" pitchFamily="34" charset="0"/>
              </a:rPr>
              <a:t>Twenty-three </a:t>
            </a:r>
            <a:r>
              <a:rPr lang="en-US" sz="1600" spc="-10" dirty="0">
                <a:solidFill>
                  <a:schemeClr val="tx2"/>
                </a:solidFill>
                <a:latin typeface="Segoe UI" panose="020B0502040204020203" pitchFamily="34" charset="0"/>
                <a:cs typeface="Segoe UI" panose="020B0502040204020203" pitchFamily="34" charset="0"/>
              </a:rPr>
              <a:t>million people (nearly 1 in 10 adults) owe significant medical debt, at least </a:t>
            </a:r>
            <a:br>
              <a:rPr lang="en-US" sz="1600" spc="-10" dirty="0">
                <a:solidFill>
                  <a:schemeClr val="tx2"/>
                </a:solidFill>
                <a:latin typeface="Segoe UI" panose="020B0502040204020203" pitchFamily="34" charset="0"/>
                <a:cs typeface="Segoe UI" panose="020B0502040204020203" pitchFamily="34" charset="0"/>
              </a:rPr>
            </a:br>
            <a:r>
              <a:rPr lang="en-US" sz="1600" spc="-10" dirty="0">
                <a:solidFill>
                  <a:schemeClr val="tx2"/>
                </a:solidFill>
                <a:latin typeface="Segoe UI" panose="020B0502040204020203" pitchFamily="34" charset="0"/>
                <a:cs typeface="Segoe UI" panose="020B0502040204020203" pitchFamily="34" charset="0"/>
              </a:rPr>
              <a:t>$195 million collectively.</a:t>
            </a:r>
            <a:r>
              <a:rPr lang="en-US" sz="1600" baseline="30000" dirty="0">
                <a:solidFill>
                  <a:schemeClr val="tx2"/>
                </a:solidFill>
                <a:latin typeface="Segoe UI" panose="020B0502040204020203" pitchFamily="34" charset="0"/>
                <a:cs typeface="Segoe UI" panose="020B0502040204020203" pitchFamily="34" charset="0"/>
              </a:rPr>
              <a:t>7</a:t>
            </a:r>
          </a:p>
          <a:p>
            <a:pPr marL="287338" indent="-287338">
              <a:lnSpc>
                <a:spcPts val="2000"/>
              </a:lnSpc>
              <a:spcBef>
                <a:spcPts val="1200"/>
              </a:spcBef>
            </a:pPr>
            <a:r>
              <a:rPr lang="en-US" sz="1600" dirty="0">
                <a:solidFill>
                  <a:srgbClr val="002677"/>
                </a:solidFill>
                <a:latin typeface="Segoe UI" panose="020B0502040204020203" pitchFamily="34" charset="0"/>
                <a:cs typeface="Segoe UI" panose="020B0502040204020203" pitchFamily="34" charset="0"/>
              </a:rPr>
              <a:t>The Consumer Financial Protection Bureau (CFPB) estimates that $88 billion in medical debt is reflected on Americans’ credit reports.</a:t>
            </a:r>
            <a:r>
              <a:rPr lang="en-US" sz="1600" baseline="30000" dirty="0">
                <a:solidFill>
                  <a:srgbClr val="002677"/>
                </a:solidFill>
                <a:latin typeface="Segoe UI" panose="020B0502040204020203" pitchFamily="34" charset="0"/>
                <a:cs typeface="Segoe UI" panose="020B0502040204020203" pitchFamily="34" charset="0"/>
              </a:rPr>
              <a:t>7</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591392" y="3267441"/>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Medical debt</a:t>
            </a:r>
          </a:p>
        </p:txBody>
      </p:sp>
      <p:sp>
        <p:nvSpPr>
          <p:cNvPr id="23" name="Text Placeholder 1">
            <a:extLst>
              <a:ext uri="{FF2B5EF4-FFF2-40B4-BE49-F238E27FC236}">
                <a16:creationId xmlns:a16="http://schemas.microsoft.com/office/drawing/2014/main" id="{89EE6BF7-6C44-0F43-B46E-2CA4FF47B74B}"/>
              </a:ext>
            </a:extLst>
          </p:cNvPr>
          <p:cNvSpPr>
            <a:spLocks noGrp="1"/>
          </p:cNvSpPr>
          <p:nvPr>
            <p:ph type="body" sz="quarter" idx="12"/>
          </p:nvPr>
        </p:nvSpPr>
        <p:spPr>
          <a:xfrm>
            <a:off x="382128" y="1179871"/>
            <a:ext cx="13122116" cy="998947"/>
          </a:xfrm>
        </p:spPr>
        <p:txBody>
          <a:bodyPr/>
          <a:lstStyle/>
          <a:p>
            <a:pPr>
              <a:lnSpc>
                <a:spcPct val="100000"/>
              </a:lnSpc>
            </a:pPr>
            <a:r>
              <a:rPr lang="en-US" sz="2000" b="0" dirty="0">
                <a:solidFill>
                  <a:srgbClr val="3369FF"/>
                </a:solidFill>
              </a:rPr>
              <a:t>Debt is something owed or due. Usually, debt is in the form of money, but it can also be items, services, favors, etc. If you make an agreement to give or do something, you now owe a debt.</a:t>
            </a:r>
          </a:p>
        </p:txBody>
      </p:sp>
      <p:sp>
        <p:nvSpPr>
          <p:cNvPr id="31" name="Text Placeholder 2">
            <a:extLst>
              <a:ext uri="{FF2B5EF4-FFF2-40B4-BE49-F238E27FC236}">
                <a16:creationId xmlns:a16="http://schemas.microsoft.com/office/drawing/2014/main" id="{48B950F4-368D-B341-96C5-720DC29EBFDB}"/>
              </a:ext>
            </a:extLst>
          </p:cNvPr>
          <p:cNvSpPr txBox="1">
            <a:spLocks/>
          </p:cNvSpPr>
          <p:nvPr/>
        </p:nvSpPr>
        <p:spPr>
          <a:xfrm>
            <a:off x="366483" y="6324600"/>
            <a:ext cx="8167911" cy="993610"/>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173038" indent="-165100">
              <a:lnSpc>
                <a:spcPct val="100000"/>
              </a:lnSpc>
              <a:spcBef>
                <a:spcPts val="300"/>
              </a:spcBef>
              <a:buNone/>
            </a:pPr>
            <a:r>
              <a:rPr lang="en-US" sz="800" dirty="0">
                <a:solidFill>
                  <a:srgbClr val="75787B"/>
                </a:solidFill>
                <a:latin typeface="Segoe UI" panose="020B0502040204020203" pitchFamily="34" charset="0"/>
                <a:cs typeface="Segoe UI" panose="020B0502040204020203" pitchFamily="34" charset="0"/>
              </a:rPr>
              <a:t>3	</a:t>
            </a:r>
            <a:r>
              <a:rPr lang="en-US" sz="800" dirty="0" err="1">
                <a:solidFill>
                  <a:srgbClr val="3369FF"/>
                </a:solidFill>
                <a:latin typeface="Segoe UI" panose="020B0502040204020203" pitchFamily="34" charset="0"/>
                <a:cs typeface="Segoe UI" panose="020B0502040204020203" pitchFamily="34" charset="0"/>
              </a:rPr>
              <a:t>forbes.com</a:t>
            </a:r>
            <a:r>
              <a:rPr lang="en-US" sz="800" dirty="0">
                <a:solidFill>
                  <a:srgbClr val="3369FF"/>
                </a:solidFill>
                <a:latin typeface="Segoe UI" panose="020B0502040204020203" pitchFamily="34" charset="0"/>
                <a:cs typeface="Segoe UI" panose="020B0502040204020203" pitchFamily="34" charset="0"/>
              </a:rPr>
              <a:t>/advisor/student-loans/average-student-loan-statistics/</a:t>
            </a:r>
          </a:p>
          <a:p>
            <a:pPr marL="173038" indent="-165100">
              <a:lnSpc>
                <a:spcPct val="100000"/>
              </a:lnSpc>
              <a:spcBef>
                <a:spcPts val="300"/>
              </a:spcBef>
              <a:buNone/>
            </a:pPr>
            <a:r>
              <a:rPr lang="en-US" sz="800" dirty="0">
                <a:solidFill>
                  <a:srgbClr val="75787B"/>
                </a:solidFill>
                <a:latin typeface="Segoe UI" panose="020B0502040204020203" pitchFamily="34" charset="0"/>
                <a:ea typeface="Source Sans Pro" panose="020B0503030403020204" pitchFamily="34" charset="0"/>
                <a:cs typeface="Segoe UI" panose="020B0502040204020203" pitchFamily="34" charset="0"/>
              </a:rPr>
              <a:t>4	</a:t>
            </a:r>
            <a:r>
              <a:rPr lang="en-US" sz="800" dirty="0" err="1">
                <a:solidFill>
                  <a:srgbClr val="3369FF"/>
                </a:solidFill>
                <a:latin typeface="Segoe UI" panose="020B0502040204020203" pitchFamily="34" charset="0"/>
                <a:ea typeface="Source Sans Pro" panose="020B0503030403020204" pitchFamily="34" charset="0"/>
                <a:cs typeface="Segoe UI" panose="020B0502040204020203" pitchFamily="34" charset="0"/>
              </a:rPr>
              <a:t>bankrate.com</a:t>
            </a:r>
            <a:r>
              <a:rPr lang="en-US" sz="800" dirty="0">
                <a:solidFill>
                  <a:srgbClr val="3369FF"/>
                </a:solidFill>
                <a:latin typeface="Segoe UI" panose="020B0502040204020203" pitchFamily="34" charset="0"/>
                <a:ea typeface="Source Sans Pro" panose="020B0503030403020204" pitchFamily="34" charset="0"/>
                <a:cs typeface="Segoe UI" panose="020B0502040204020203" pitchFamily="34" charset="0"/>
              </a:rPr>
              <a:t>/loans/student-loans/student-loan-debt-statistics/#key-statistics</a:t>
            </a:r>
          </a:p>
          <a:p>
            <a:pPr marL="173038" indent="-165100">
              <a:lnSpc>
                <a:spcPct val="100000"/>
              </a:lnSpc>
              <a:spcBef>
                <a:spcPts val="300"/>
              </a:spcBef>
              <a:buNone/>
            </a:pPr>
            <a:r>
              <a:rPr lang="en-US" sz="800" dirty="0">
                <a:solidFill>
                  <a:srgbClr val="75787B"/>
                </a:solidFill>
                <a:latin typeface="Segoe UI" panose="020B0502040204020203" pitchFamily="34" charset="0"/>
                <a:ea typeface="Source Sans Pro" panose="020B0503030403020204" pitchFamily="34" charset="0"/>
                <a:cs typeface="Segoe UI" panose="020B0502040204020203" pitchFamily="34" charset="0"/>
              </a:rPr>
              <a:t>5	</a:t>
            </a:r>
            <a:r>
              <a:rPr lang="en-US" sz="800" dirty="0" err="1">
                <a:solidFill>
                  <a:srgbClr val="3369FF"/>
                </a:solidFill>
                <a:latin typeface="Segoe UI" panose="020B0502040204020203" pitchFamily="34" charset="0"/>
                <a:ea typeface="Source Sans Pro" panose="020B0503030403020204" pitchFamily="34" charset="0"/>
                <a:cs typeface="Segoe UI" panose="020B0502040204020203" pitchFamily="34" charset="0"/>
              </a:rPr>
              <a:t>thehill.com</a:t>
            </a:r>
            <a:r>
              <a:rPr lang="en-US" sz="800" dirty="0">
                <a:solidFill>
                  <a:srgbClr val="3369FF"/>
                </a:solidFill>
                <a:latin typeface="Segoe UI" panose="020B0502040204020203" pitchFamily="34" charset="0"/>
                <a:ea typeface="Source Sans Pro" panose="020B0503030403020204" pitchFamily="34" charset="0"/>
                <a:cs typeface="Segoe UI" panose="020B0502040204020203" pitchFamily="34" charset="0"/>
              </a:rPr>
              <a:t>/finance/3821799-a-growing-number-of-americans-face-potentially-crippling-credit-card-debt/</a:t>
            </a:r>
          </a:p>
          <a:p>
            <a:pPr marL="173038" indent="-165100">
              <a:lnSpc>
                <a:spcPct val="100000"/>
              </a:lnSpc>
              <a:spcBef>
                <a:spcPts val="300"/>
              </a:spcBef>
              <a:buNone/>
            </a:pPr>
            <a:r>
              <a:rPr lang="en-US" sz="800" dirty="0">
                <a:solidFill>
                  <a:srgbClr val="75787B"/>
                </a:solidFill>
                <a:latin typeface="Segoe UI" panose="020B0502040204020203" pitchFamily="34" charset="0"/>
                <a:ea typeface="Source Sans Pro" panose="020B0503030403020204" pitchFamily="34" charset="0"/>
                <a:cs typeface="Segoe UI" panose="020B0502040204020203" pitchFamily="34" charset="0"/>
              </a:rPr>
              <a:t>6	</a:t>
            </a:r>
            <a:r>
              <a:rPr lang="en-US" sz="800" dirty="0" err="1">
                <a:solidFill>
                  <a:srgbClr val="3369FF"/>
                </a:solidFill>
                <a:latin typeface="Segoe UI" panose="020B0502040204020203" pitchFamily="34" charset="0"/>
                <a:ea typeface="Source Sans Pro" panose="020B0503030403020204" pitchFamily="34" charset="0"/>
                <a:cs typeface="Segoe UI" panose="020B0502040204020203" pitchFamily="34" charset="0"/>
              </a:rPr>
              <a:t>bankrate.com</a:t>
            </a:r>
            <a:r>
              <a:rPr lang="en-US" sz="800" dirty="0">
                <a:solidFill>
                  <a:srgbClr val="3369FF"/>
                </a:solidFill>
                <a:latin typeface="Segoe UI" panose="020B0502040204020203" pitchFamily="34" charset="0"/>
                <a:ea typeface="Source Sans Pro" panose="020B0503030403020204" pitchFamily="34" charset="0"/>
                <a:cs typeface="Segoe UI" panose="020B0502040204020203" pitchFamily="34" charset="0"/>
              </a:rPr>
              <a:t>/finance/credit-cards/states-with-most-credit-card-debt/</a:t>
            </a:r>
          </a:p>
          <a:p>
            <a:pPr marL="173038" indent="-165100">
              <a:lnSpc>
                <a:spcPct val="100000"/>
              </a:lnSpc>
              <a:spcBef>
                <a:spcPts val="300"/>
              </a:spcBef>
              <a:buNone/>
            </a:pPr>
            <a:r>
              <a:rPr lang="en-US" sz="800" dirty="0">
                <a:solidFill>
                  <a:srgbClr val="75787B"/>
                </a:solidFill>
                <a:latin typeface="Segoe UI" panose="020B0502040204020203" pitchFamily="34" charset="0"/>
                <a:ea typeface="Source Sans Pro" panose="020B0503030403020204" pitchFamily="34" charset="0"/>
                <a:cs typeface="Segoe UI" panose="020B0502040204020203" pitchFamily="34" charset="0"/>
              </a:rPr>
              <a:t>7	</a:t>
            </a:r>
            <a:r>
              <a:rPr lang="en-US" sz="800" dirty="0" err="1">
                <a:solidFill>
                  <a:srgbClr val="3369FF"/>
                </a:solidFill>
                <a:latin typeface="Segoe UI" panose="020B0502040204020203" pitchFamily="34" charset="0"/>
                <a:ea typeface="Source Sans Pro" panose="020B0503030403020204" pitchFamily="34" charset="0"/>
                <a:cs typeface="Segoe UI" panose="020B0502040204020203" pitchFamily="34" charset="0"/>
              </a:rPr>
              <a:t>healthsystemtracker.org</a:t>
            </a:r>
            <a:r>
              <a:rPr lang="en-US" sz="800" dirty="0">
                <a:solidFill>
                  <a:srgbClr val="3369FF"/>
                </a:solidFill>
                <a:latin typeface="Segoe UI" panose="020B0502040204020203" pitchFamily="34" charset="0"/>
                <a:ea typeface="Source Sans Pro" panose="020B0503030403020204" pitchFamily="34" charset="0"/>
                <a:cs typeface="Segoe UI" panose="020B0502040204020203" pitchFamily="34" charset="0"/>
              </a:rPr>
              <a:t>/brief/the-burden-of-medical-debt-in-the-united-states/</a:t>
            </a:r>
          </a:p>
        </p:txBody>
      </p:sp>
      <p:grpSp>
        <p:nvGrpSpPr>
          <p:cNvPr id="34" name="Group 33">
            <a:extLst>
              <a:ext uri="{FF2B5EF4-FFF2-40B4-BE49-F238E27FC236}">
                <a16:creationId xmlns:a16="http://schemas.microsoft.com/office/drawing/2014/main" id="{29F8CA0D-D4AF-8648-9DA6-F5CD4754BE26}"/>
              </a:ext>
            </a:extLst>
          </p:cNvPr>
          <p:cNvGrpSpPr/>
          <p:nvPr/>
        </p:nvGrpSpPr>
        <p:grpSpPr>
          <a:xfrm>
            <a:off x="12762742" y="274837"/>
            <a:ext cx="1452485" cy="677176"/>
            <a:chOff x="12762742" y="274837"/>
            <a:chExt cx="1452485" cy="677176"/>
          </a:xfrm>
        </p:grpSpPr>
        <p:pic>
          <p:nvPicPr>
            <p:cNvPr id="35" name="Graphic 34">
              <a:extLst>
                <a:ext uri="{FF2B5EF4-FFF2-40B4-BE49-F238E27FC236}">
                  <a16:creationId xmlns:a16="http://schemas.microsoft.com/office/drawing/2014/main" id="{13ADCCFB-95FD-E64A-B93E-60FCA90295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37" name="Text Placeholder 2">
              <a:extLst>
                <a:ext uri="{FF2B5EF4-FFF2-40B4-BE49-F238E27FC236}">
                  <a16:creationId xmlns:a16="http://schemas.microsoft.com/office/drawing/2014/main" id="{F586AE39-04BB-D54E-939A-4CB0D76738F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Financial</a:t>
              </a:r>
            </a:p>
            <a:p>
              <a:pPr>
                <a:lnSpc>
                  <a:spcPts val="1300"/>
                </a:lnSpc>
                <a:spcBef>
                  <a:spcPts val="0"/>
                </a:spcBef>
              </a:pPr>
              <a:r>
                <a:rPr lang="en-US" sz="1300" spc="-10" dirty="0">
                  <a:solidFill>
                    <a:srgbClr val="FFFFFF"/>
                  </a:solidFill>
                </a:rPr>
                <a:t>wellness</a:t>
              </a:r>
            </a:p>
          </p:txBody>
        </p:sp>
        <p:sp>
          <p:nvSpPr>
            <p:cNvPr id="39" name="Text Placeholder 3">
              <a:extLst>
                <a:ext uri="{FF2B5EF4-FFF2-40B4-BE49-F238E27FC236}">
                  <a16:creationId xmlns:a16="http://schemas.microsoft.com/office/drawing/2014/main" id="{7E9E5BBB-D80C-9F49-A79E-8C112FCE0960}"/>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9</a:t>
              </a:r>
            </a:p>
          </p:txBody>
        </p:sp>
      </p:grpSp>
      <p:grpSp>
        <p:nvGrpSpPr>
          <p:cNvPr id="11" name="Group 10">
            <a:extLst>
              <a:ext uri="{FF2B5EF4-FFF2-40B4-BE49-F238E27FC236}">
                <a16:creationId xmlns:a16="http://schemas.microsoft.com/office/drawing/2014/main" id="{76EBCABE-E83D-4D19-AADD-D16341CCF3D2}"/>
              </a:ext>
            </a:extLst>
          </p:cNvPr>
          <p:cNvGrpSpPr/>
          <p:nvPr/>
        </p:nvGrpSpPr>
        <p:grpSpPr>
          <a:xfrm>
            <a:off x="466429" y="2283665"/>
            <a:ext cx="716544" cy="716544"/>
            <a:chOff x="466429" y="2518837"/>
            <a:chExt cx="716544" cy="716544"/>
          </a:xfrm>
        </p:grpSpPr>
        <p:sp>
          <p:nvSpPr>
            <p:cNvPr id="32" name="Oval 31">
              <a:extLst>
                <a:ext uri="{FF2B5EF4-FFF2-40B4-BE49-F238E27FC236}">
                  <a16:creationId xmlns:a16="http://schemas.microsoft.com/office/drawing/2014/main" id="{0560ADF4-1135-644E-8CAB-F812A5B33104}"/>
                </a:ext>
              </a:extLst>
            </p:cNvPr>
            <p:cNvSpPr/>
            <p:nvPr/>
          </p:nvSpPr>
          <p:spPr>
            <a:xfrm>
              <a:off x="466429" y="2518837"/>
              <a:ext cx="716544" cy="7165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a:extLst>
                <a:ext uri="{FF2B5EF4-FFF2-40B4-BE49-F238E27FC236}">
                  <a16:creationId xmlns:a16="http://schemas.microsoft.com/office/drawing/2014/main" id="{7EF03665-DEC9-944E-8538-EC9ECFD57A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0160" y="2656480"/>
              <a:ext cx="389082" cy="437717"/>
            </a:xfrm>
            <a:prstGeom prst="rect">
              <a:avLst/>
            </a:prstGeom>
          </p:spPr>
        </p:pic>
      </p:grpSp>
      <p:grpSp>
        <p:nvGrpSpPr>
          <p:cNvPr id="13" name="Group 12">
            <a:extLst>
              <a:ext uri="{FF2B5EF4-FFF2-40B4-BE49-F238E27FC236}">
                <a16:creationId xmlns:a16="http://schemas.microsoft.com/office/drawing/2014/main" id="{C3AF969E-309B-A7B5-439C-57086F150EE5}"/>
              </a:ext>
            </a:extLst>
          </p:cNvPr>
          <p:cNvGrpSpPr/>
          <p:nvPr/>
        </p:nvGrpSpPr>
        <p:grpSpPr>
          <a:xfrm>
            <a:off x="5094964" y="2292641"/>
            <a:ext cx="716544" cy="716544"/>
            <a:chOff x="5094964" y="2527813"/>
            <a:chExt cx="716544" cy="716544"/>
          </a:xfrm>
        </p:grpSpPr>
        <p:sp>
          <p:nvSpPr>
            <p:cNvPr id="43" name="Oval 42">
              <a:extLst>
                <a:ext uri="{FF2B5EF4-FFF2-40B4-BE49-F238E27FC236}">
                  <a16:creationId xmlns:a16="http://schemas.microsoft.com/office/drawing/2014/main" id="{55A50A1A-E66E-A547-ADD6-242E47813DB3}"/>
                </a:ext>
              </a:extLst>
            </p:cNvPr>
            <p:cNvSpPr/>
            <p:nvPr/>
          </p:nvSpPr>
          <p:spPr>
            <a:xfrm>
              <a:off x="5094964" y="2527813"/>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a:extLst>
                <a:ext uri="{FF2B5EF4-FFF2-40B4-BE49-F238E27FC236}">
                  <a16:creationId xmlns:a16="http://schemas.microsoft.com/office/drawing/2014/main" id="{CECE25C2-07A6-9C43-A3E7-2EEE46401E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7352" y="2757166"/>
              <a:ext cx="431769" cy="275409"/>
            </a:xfrm>
            <a:prstGeom prst="rect">
              <a:avLst/>
            </a:prstGeom>
          </p:spPr>
        </p:pic>
      </p:grpSp>
      <p:grpSp>
        <p:nvGrpSpPr>
          <p:cNvPr id="14" name="Group 13">
            <a:extLst>
              <a:ext uri="{FF2B5EF4-FFF2-40B4-BE49-F238E27FC236}">
                <a16:creationId xmlns:a16="http://schemas.microsoft.com/office/drawing/2014/main" id="{112C8292-DC5A-3F5E-793D-5AC1F2BB45BF}"/>
              </a:ext>
            </a:extLst>
          </p:cNvPr>
          <p:cNvGrpSpPr/>
          <p:nvPr/>
        </p:nvGrpSpPr>
        <p:grpSpPr>
          <a:xfrm>
            <a:off x="9708095" y="2281689"/>
            <a:ext cx="716544" cy="716544"/>
            <a:chOff x="9708095" y="2516861"/>
            <a:chExt cx="716544" cy="716544"/>
          </a:xfrm>
        </p:grpSpPr>
        <p:sp>
          <p:nvSpPr>
            <p:cNvPr id="45" name="Oval 44">
              <a:extLst>
                <a:ext uri="{FF2B5EF4-FFF2-40B4-BE49-F238E27FC236}">
                  <a16:creationId xmlns:a16="http://schemas.microsoft.com/office/drawing/2014/main" id="{D1756214-878A-DA4E-A870-5B27BFC68597}"/>
                </a:ext>
              </a:extLst>
            </p:cNvPr>
            <p:cNvSpPr/>
            <p:nvPr/>
          </p:nvSpPr>
          <p:spPr>
            <a:xfrm>
              <a:off x="9708095" y="2516861"/>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B6E8790D-4834-1C4F-9FCD-709B7C2C03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60166" y="2577717"/>
              <a:ext cx="612402" cy="612402"/>
            </a:xfrm>
            <a:prstGeom prst="rect">
              <a:avLst/>
            </a:prstGeom>
          </p:spPr>
        </p:pic>
      </p:grpSp>
      <p:sp>
        <p:nvSpPr>
          <p:cNvPr id="7" name="Text Placeholder 6">
            <a:extLst>
              <a:ext uri="{FF2B5EF4-FFF2-40B4-BE49-F238E27FC236}">
                <a16:creationId xmlns:a16="http://schemas.microsoft.com/office/drawing/2014/main" id="{F7424FFC-1D5A-6D77-EA78-BC383C70F9B8}"/>
              </a:ext>
            </a:extLst>
          </p:cNvPr>
          <p:cNvSpPr txBox="1">
            <a:spLocks/>
          </p:cNvSpPr>
          <p:nvPr/>
        </p:nvSpPr>
        <p:spPr>
          <a:xfrm>
            <a:off x="342147" y="469852"/>
            <a:ext cx="5601454" cy="56883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Debt</a:t>
            </a:r>
          </a:p>
        </p:txBody>
      </p:sp>
      <p:cxnSp>
        <p:nvCxnSpPr>
          <p:cNvPr id="15" name="Straight Connector 14">
            <a:extLst>
              <a:ext uri="{FF2B5EF4-FFF2-40B4-BE49-F238E27FC236}">
                <a16:creationId xmlns:a16="http://schemas.microsoft.com/office/drawing/2014/main" id="{0E0DCE4F-6472-DE9D-1733-CC4C84DBC7F0}"/>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2986C7A7-7145-6F26-F3FB-624CD534FD4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76909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a:extLst>
              <a:ext uri="{FF2B5EF4-FFF2-40B4-BE49-F238E27FC236}">
                <a16:creationId xmlns:a16="http://schemas.microsoft.com/office/drawing/2014/main" id="{C9F09E2A-4822-EC47-9AF8-4C9587ADE062}"/>
              </a:ext>
            </a:extLst>
          </p:cNvPr>
          <p:cNvGraphicFramePr>
            <a:graphicFrameLocks noChangeAspect="1"/>
          </p:cNvGraphicFramePr>
          <p:nvPr>
            <p:custDataLst>
              <p:tags r:id="rId1"/>
            </p:custDataLst>
            <p:extLst>
              <p:ext uri="{D42A27DB-BD31-4B8C-83A1-F6EECF244321}">
                <p14:modId xmlns:p14="http://schemas.microsoft.com/office/powerpoint/2010/main" val="150741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0" name="Object 29" hidden="1">
                        <a:extLst>
                          <a:ext uri="{FF2B5EF4-FFF2-40B4-BE49-F238E27FC236}">
                            <a16:creationId xmlns:a16="http://schemas.microsoft.com/office/drawing/2014/main" id="{C9F09E2A-4822-EC47-9AF8-4C9587ADE06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1" name="Rectangle 30" hidden="1">
            <a:extLst>
              <a:ext uri="{FF2B5EF4-FFF2-40B4-BE49-F238E27FC236}">
                <a16:creationId xmlns:a16="http://schemas.microsoft.com/office/drawing/2014/main" id="{246AB013-EF6F-7F41-82A4-2AC25A41513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 name="Text Placeholder 1">
            <a:extLst>
              <a:ext uri="{FF2B5EF4-FFF2-40B4-BE49-F238E27FC236}">
                <a16:creationId xmlns:a16="http://schemas.microsoft.com/office/drawing/2014/main" id="{50403E21-65BA-3C48-B46E-877490BFE01F}"/>
              </a:ext>
            </a:extLst>
          </p:cNvPr>
          <p:cNvSpPr>
            <a:spLocks noGrp="1"/>
          </p:cNvSpPr>
          <p:nvPr>
            <p:ph type="body" sz="quarter" idx="18"/>
          </p:nvPr>
        </p:nvSpPr>
        <p:spPr>
          <a:xfrm>
            <a:off x="1304625" y="2400300"/>
            <a:ext cx="3833136" cy="334099"/>
          </a:xfrm>
        </p:spPr>
        <p:txBody>
          <a:bodyPr/>
          <a:lstStyle/>
          <a:p>
            <a:r>
              <a:rPr lang="en-US" sz="2000" dirty="0">
                <a:latin typeface="Segoe UI" panose="020B0502040204020203" pitchFamily="34" charset="0"/>
                <a:sym typeface="Segoe UI" panose="020B0502040204020203" pitchFamily="34" charset="0"/>
              </a:rPr>
              <a:t>Make a plan</a:t>
            </a:r>
          </a:p>
        </p:txBody>
      </p:sp>
      <p:sp>
        <p:nvSpPr>
          <p:cNvPr id="3" name="Text Placeholder 2">
            <a:extLst>
              <a:ext uri="{FF2B5EF4-FFF2-40B4-BE49-F238E27FC236}">
                <a16:creationId xmlns:a16="http://schemas.microsoft.com/office/drawing/2014/main" id="{BFBDB8E6-B756-2241-9C20-F497819D3C07}"/>
              </a:ext>
            </a:extLst>
          </p:cNvPr>
          <p:cNvSpPr>
            <a:spLocks noGrp="1"/>
          </p:cNvSpPr>
          <p:nvPr>
            <p:ph type="body" sz="quarter" idx="19"/>
          </p:nvPr>
        </p:nvSpPr>
        <p:spPr>
          <a:xfrm>
            <a:off x="1309224" y="2788599"/>
            <a:ext cx="5652672" cy="1042386"/>
          </a:xfrm>
        </p:spPr>
        <p:txBody>
          <a:bodyPr tIns="45720"/>
          <a:lstStyle/>
          <a:p>
            <a:pPr marL="287338" lvl="1" indent="-277813">
              <a:lnSpc>
                <a:spcPct val="100000"/>
              </a:lnSpc>
              <a:spcBef>
                <a:spcPts val="600"/>
              </a:spcBef>
              <a:buFont typeface="Courier New" panose="02070309020205020404" pitchFamily="49" charset="0"/>
              <a:buChar char="o"/>
            </a:pPr>
            <a:r>
              <a:rPr lang="en-US" sz="1800" dirty="0">
                <a:solidFill>
                  <a:srgbClr val="002677"/>
                </a:solidFill>
                <a:latin typeface="Segoe UI" panose="020B0502040204020203" pitchFamily="34" charset="0"/>
                <a:cs typeface="Segoe UI" panose="020B0502040204020203" pitchFamily="34" charset="0"/>
              </a:rPr>
              <a:t>Set a goal. </a:t>
            </a:r>
          </a:p>
          <a:p>
            <a:pPr marL="287338" lvl="1" indent="-277813">
              <a:lnSpc>
                <a:spcPct val="100000"/>
              </a:lnSpc>
              <a:spcBef>
                <a:spcPts val="600"/>
              </a:spcBef>
              <a:buFont typeface="Courier New" panose="02070309020205020404" pitchFamily="49" charset="0"/>
              <a:buChar char="o"/>
            </a:pPr>
            <a:r>
              <a:rPr lang="en-US" sz="1800" dirty="0">
                <a:solidFill>
                  <a:srgbClr val="002677"/>
                </a:solidFill>
                <a:latin typeface="Segoe UI" panose="020B0502040204020203" pitchFamily="34" charset="0"/>
                <a:cs typeface="Segoe UI" panose="020B0502040204020203" pitchFamily="34" charset="0"/>
              </a:rPr>
              <a:t>Stick to a budget.</a:t>
            </a:r>
          </a:p>
          <a:p>
            <a:pPr marL="287338" lvl="1" indent="-277813">
              <a:lnSpc>
                <a:spcPct val="100000"/>
              </a:lnSpc>
              <a:spcBef>
                <a:spcPts val="600"/>
              </a:spcBef>
              <a:buFont typeface="Courier New" panose="02070309020205020404" pitchFamily="49" charset="0"/>
              <a:buChar char="o"/>
            </a:pPr>
            <a:r>
              <a:rPr lang="en-US" sz="1800" dirty="0">
                <a:solidFill>
                  <a:srgbClr val="002677"/>
                </a:solidFill>
                <a:latin typeface="Segoe UI" panose="020B0502040204020203" pitchFamily="34" charset="0"/>
                <a:cs typeface="Segoe UI" panose="020B0502040204020203" pitchFamily="34" charset="0"/>
              </a:rPr>
              <a:t>Outline your payment plan.</a:t>
            </a:r>
          </a:p>
        </p:txBody>
      </p:sp>
      <p:sp>
        <p:nvSpPr>
          <p:cNvPr id="4" name="Slide Number Placeholder 3">
            <a:extLst>
              <a:ext uri="{FF2B5EF4-FFF2-40B4-BE49-F238E27FC236}">
                <a16:creationId xmlns:a16="http://schemas.microsoft.com/office/drawing/2014/main" id="{B3B85F01-E1E8-9C4B-9563-877C5BBA96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8" name="Text Placeholder 7">
            <a:extLst>
              <a:ext uri="{FF2B5EF4-FFF2-40B4-BE49-F238E27FC236}">
                <a16:creationId xmlns:a16="http://schemas.microsoft.com/office/drawing/2014/main" id="{5C961247-28E6-D144-8EFE-B126AAFE9FF2}"/>
              </a:ext>
            </a:extLst>
          </p:cNvPr>
          <p:cNvSpPr>
            <a:spLocks noGrp="1"/>
          </p:cNvSpPr>
          <p:nvPr>
            <p:ph type="body" sz="quarter" idx="21"/>
          </p:nvPr>
        </p:nvSpPr>
        <p:spPr>
          <a:xfrm>
            <a:off x="8260035" y="2400300"/>
            <a:ext cx="3799039" cy="334099"/>
          </a:xfrm>
        </p:spPr>
        <p:txBody>
          <a:bodyPr/>
          <a:lstStyle/>
          <a:p>
            <a:r>
              <a:rPr lang="en-US" sz="2000" dirty="0">
                <a:latin typeface="Segoe UI" panose="020B0502040204020203" pitchFamily="34" charset="0"/>
                <a:sym typeface="Segoe UI" panose="020B0502040204020203" pitchFamily="34" charset="0"/>
              </a:rPr>
              <a:t>Keep yourself honest</a:t>
            </a:r>
          </a:p>
        </p:txBody>
      </p:sp>
      <p:sp>
        <p:nvSpPr>
          <p:cNvPr id="9" name="Text Placeholder 8">
            <a:extLst>
              <a:ext uri="{FF2B5EF4-FFF2-40B4-BE49-F238E27FC236}">
                <a16:creationId xmlns:a16="http://schemas.microsoft.com/office/drawing/2014/main" id="{02B57D13-006C-4747-8DC4-874655AB63CF}"/>
              </a:ext>
            </a:extLst>
          </p:cNvPr>
          <p:cNvSpPr>
            <a:spLocks noGrp="1"/>
          </p:cNvSpPr>
          <p:nvPr>
            <p:ph type="body" sz="quarter" idx="22"/>
          </p:nvPr>
        </p:nvSpPr>
        <p:spPr>
          <a:xfrm>
            <a:off x="8250412" y="2788598"/>
            <a:ext cx="3595514" cy="883239"/>
          </a:xfrm>
        </p:spPr>
        <p:txBody>
          <a:bodyPr tIns="45720"/>
          <a:lstStyle/>
          <a:p>
            <a:pPr marL="9525" lvl="1">
              <a:lnSpc>
                <a:spcPct val="100000"/>
              </a:lnSpc>
            </a:pPr>
            <a:r>
              <a:rPr lang="en-US" sz="1800" dirty="0">
                <a:solidFill>
                  <a:srgbClr val="002677"/>
                </a:solidFill>
                <a:latin typeface="Segoe UI" panose="020B0502040204020203" pitchFamily="34" charset="0"/>
                <a:cs typeface="Segoe UI" panose="020B0502040204020203" pitchFamily="34" charset="0"/>
              </a:rPr>
              <a:t>Track your progress and hold yourself accountable.</a:t>
            </a:r>
          </a:p>
        </p:txBody>
      </p:sp>
      <p:sp>
        <p:nvSpPr>
          <p:cNvPr id="11" name="Text Placeholder 10">
            <a:extLst>
              <a:ext uri="{FF2B5EF4-FFF2-40B4-BE49-F238E27FC236}">
                <a16:creationId xmlns:a16="http://schemas.microsoft.com/office/drawing/2014/main" id="{E7F07BEA-6E92-8949-B8F7-302A3FA80E24}"/>
              </a:ext>
            </a:extLst>
          </p:cNvPr>
          <p:cNvSpPr>
            <a:spLocks noGrp="1"/>
          </p:cNvSpPr>
          <p:nvPr>
            <p:ph type="body" sz="quarter" idx="24"/>
          </p:nvPr>
        </p:nvSpPr>
        <p:spPr>
          <a:xfrm>
            <a:off x="1304625" y="4287455"/>
            <a:ext cx="3833136" cy="334099"/>
          </a:xfrm>
        </p:spPr>
        <p:txBody>
          <a:bodyPr/>
          <a:lstStyle/>
          <a:p>
            <a:r>
              <a:rPr lang="en-US" sz="2000" dirty="0">
                <a:latin typeface="Segoe UI" panose="020B0502040204020203" pitchFamily="34" charset="0"/>
                <a:sym typeface="Segoe UI" panose="020B0502040204020203" pitchFamily="34" charset="0"/>
              </a:rPr>
              <a:t>Be realistic</a:t>
            </a:r>
          </a:p>
          <a:p>
            <a:endParaRPr lang="en-US" sz="2000" dirty="0"/>
          </a:p>
        </p:txBody>
      </p:sp>
      <p:sp>
        <p:nvSpPr>
          <p:cNvPr id="12" name="Text Placeholder 11">
            <a:extLst>
              <a:ext uri="{FF2B5EF4-FFF2-40B4-BE49-F238E27FC236}">
                <a16:creationId xmlns:a16="http://schemas.microsoft.com/office/drawing/2014/main" id="{A1C5B2C1-BCB5-CB4F-AA59-03CB6775AA4F}"/>
              </a:ext>
            </a:extLst>
          </p:cNvPr>
          <p:cNvSpPr>
            <a:spLocks noGrp="1"/>
          </p:cNvSpPr>
          <p:nvPr>
            <p:ph type="body" sz="quarter" idx="25"/>
          </p:nvPr>
        </p:nvSpPr>
        <p:spPr>
          <a:xfrm>
            <a:off x="1309224" y="4667804"/>
            <a:ext cx="6378180" cy="860490"/>
          </a:xfrm>
        </p:spPr>
        <p:txBody>
          <a:bodyPr tIns="45720"/>
          <a:lstStyle/>
          <a:p>
            <a:pPr marL="9525" lvl="1">
              <a:lnSpc>
                <a:spcPct val="100000"/>
              </a:lnSpc>
            </a:pPr>
            <a:r>
              <a:rPr lang="en-US" sz="1800" dirty="0">
                <a:solidFill>
                  <a:srgbClr val="002677"/>
                </a:solidFill>
                <a:latin typeface="Segoe UI" panose="020B0502040204020203" pitchFamily="34" charset="0"/>
                <a:cs typeface="Segoe UI" panose="020B0502040204020203" pitchFamily="34" charset="0"/>
              </a:rPr>
              <a:t>Determine what you can realistically achieve and then dedicate yourself to following through each month.</a:t>
            </a:r>
          </a:p>
        </p:txBody>
      </p:sp>
      <p:sp>
        <p:nvSpPr>
          <p:cNvPr id="14" name="Text Placeholder 13">
            <a:extLst>
              <a:ext uri="{FF2B5EF4-FFF2-40B4-BE49-F238E27FC236}">
                <a16:creationId xmlns:a16="http://schemas.microsoft.com/office/drawing/2014/main" id="{31B24FEF-556D-AF47-B1A4-B4837C7BA0FD}"/>
              </a:ext>
            </a:extLst>
          </p:cNvPr>
          <p:cNvSpPr>
            <a:spLocks noGrp="1"/>
          </p:cNvSpPr>
          <p:nvPr>
            <p:ph type="body" sz="quarter" idx="27"/>
          </p:nvPr>
        </p:nvSpPr>
        <p:spPr>
          <a:xfrm>
            <a:off x="8261060" y="4287455"/>
            <a:ext cx="4032710" cy="334099"/>
          </a:xfrm>
        </p:spPr>
        <p:txBody>
          <a:bodyPr/>
          <a:lstStyle/>
          <a:p>
            <a:r>
              <a:rPr lang="en-US" sz="2000" spc="-10" dirty="0">
                <a:latin typeface="Segoe UI" panose="020B0502040204020203" pitchFamily="34" charset="0"/>
                <a:sym typeface="Segoe UI" panose="020B0502040204020203" pitchFamily="34" charset="0"/>
              </a:rPr>
              <a:t>Make one decision at a time</a:t>
            </a:r>
          </a:p>
        </p:txBody>
      </p:sp>
      <p:sp>
        <p:nvSpPr>
          <p:cNvPr id="15" name="Text Placeholder 14">
            <a:extLst>
              <a:ext uri="{FF2B5EF4-FFF2-40B4-BE49-F238E27FC236}">
                <a16:creationId xmlns:a16="http://schemas.microsoft.com/office/drawing/2014/main" id="{DFC3AB28-DE4A-5C47-A862-83EEE6B3192E}"/>
              </a:ext>
            </a:extLst>
          </p:cNvPr>
          <p:cNvSpPr>
            <a:spLocks noGrp="1"/>
          </p:cNvSpPr>
          <p:nvPr>
            <p:ph type="body" sz="quarter" idx="28"/>
          </p:nvPr>
        </p:nvSpPr>
        <p:spPr>
          <a:xfrm>
            <a:off x="8256796" y="4667803"/>
            <a:ext cx="5271459" cy="914547"/>
          </a:xfrm>
        </p:spPr>
        <p:txBody>
          <a:bodyPr tIns="45720"/>
          <a:lstStyle/>
          <a:p>
            <a:pPr marL="9525" lvl="1">
              <a:lnSpc>
                <a:spcPct val="100000"/>
              </a:lnSpc>
            </a:pPr>
            <a:r>
              <a:rPr lang="en-US" sz="1800" dirty="0">
                <a:solidFill>
                  <a:srgbClr val="002677"/>
                </a:solidFill>
                <a:latin typeface="Segoe UI" panose="020B0502040204020203" pitchFamily="34" charset="0"/>
                <a:cs typeface="Segoe UI" panose="020B0502040204020203" pitchFamily="34" charset="0"/>
              </a:rPr>
              <a:t>Don’t try to take on too much at once. Focus on each decision and give it the attention it deserves.</a:t>
            </a:r>
          </a:p>
        </p:txBody>
      </p:sp>
      <p:sp>
        <p:nvSpPr>
          <p:cNvPr id="17" name="Text Placeholder 16">
            <a:extLst>
              <a:ext uri="{FF2B5EF4-FFF2-40B4-BE49-F238E27FC236}">
                <a16:creationId xmlns:a16="http://schemas.microsoft.com/office/drawing/2014/main" id="{BAD13CC1-AB1F-3044-B935-5C6600DCEA42}"/>
              </a:ext>
            </a:extLst>
          </p:cNvPr>
          <p:cNvSpPr>
            <a:spLocks noGrp="1"/>
          </p:cNvSpPr>
          <p:nvPr>
            <p:ph type="body" sz="quarter" idx="30"/>
          </p:nvPr>
        </p:nvSpPr>
        <p:spPr>
          <a:xfrm>
            <a:off x="1318849" y="5716565"/>
            <a:ext cx="3812816" cy="334099"/>
          </a:xfrm>
        </p:spPr>
        <p:txBody>
          <a:bodyPr/>
          <a:lstStyle/>
          <a:p>
            <a:r>
              <a:rPr lang="en-US" sz="2000" dirty="0">
                <a:latin typeface="Segoe UI" panose="020B0502040204020203" pitchFamily="34" charset="0"/>
                <a:sym typeface="Segoe UI" panose="020B0502040204020203" pitchFamily="34" charset="0"/>
              </a:rPr>
              <a:t>Small steps are key</a:t>
            </a:r>
          </a:p>
          <a:p>
            <a:endParaRPr lang="en-US" sz="2000" dirty="0"/>
          </a:p>
        </p:txBody>
      </p:sp>
      <p:sp>
        <p:nvSpPr>
          <p:cNvPr id="18" name="Text Placeholder 17">
            <a:extLst>
              <a:ext uri="{FF2B5EF4-FFF2-40B4-BE49-F238E27FC236}">
                <a16:creationId xmlns:a16="http://schemas.microsoft.com/office/drawing/2014/main" id="{394ECD75-1618-2841-89D1-FB9C202953D2}"/>
              </a:ext>
            </a:extLst>
          </p:cNvPr>
          <p:cNvSpPr>
            <a:spLocks noGrp="1"/>
          </p:cNvSpPr>
          <p:nvPr>
            <p:ph type="body" sz="quarter" idx="31"/>
          </p:nvPr>
        </p:nvSpPr>
        <p:spPr>
          <a:xfrm>
            <a:off x="1309225" y="6088962"/>
            <a:ext cx="4717863" cy="980818"/>
          </a:xfrm>
        </p:spPr>
        <p:txBody>
          <a:bodyPr tIns="45720"/>
          <a:lstStyle/>
          <a:p>
            <a:pPr marL="9525" lvl="1">
              <a:lnSpc>
                <a:spcPct val="100000"/>
              </a:lnSpc>
            </a:pPr>
            <a:r>
              <a:rPr lang="en-US" sz="1800" spc="-10" dirty="0">
                <a:solidFill>
                  <a:srgbClr val="002677"/>
                </a:solidFill>
                <a:latin typeface="Segoe UI" panose="020B0502040204020203" pitchFamily="34" charset="0"/>
                <a:cs typeface="Segoe UI" panose="020B0502040204020203" pitchFamily="34" charset="0"/>
              </a:rPr>
              <a:t>Even baby steps move you toward your goal. A little bit now can mean a lot later.</a:t>
            </a:r>
          </a:p>
        </p:txBody>
      </p:sp>
      <p:sp>
        <p:nvSpPr>
          <p:cNvPr id="20" name="Text Placeholder 19">
            <a:extLst>
              <a:ext uri="{FF2B5EF4-FFF2-40B4-BE49-F238E27FC236}">
                <a16:creationId xmlns:a16="http://schemas.microsoft.com/office/drawing/2014/main" id="{F364A683-B8FC-4B43-B679-810C43F5F068}"/>
              </a:ext>
            </a:extLst>
          </p:cNvPr>
          <p:cNvSpPr>
            <a:spLocks noGrp="1"/>
          </p:cNvSpPr>
          <p:nvPr>
            <p:ph type="body" sz="quarter" idx="33"/>
          </p:nvPr>
        </p:nvSpPr>
        <p:spPr>
          <a:xfrm>
            <a:off x="8279285" y="5716565"/>
            <a:ext cx="3779789" cy="334099"/>
          </a:xfrm>
        </p:spPr>
        <p:txBody>
          <a:bodyPr/>
          <a:lstStyle/>
          <a:p>
            <a:r>
              <a:rPr lang="en-US" sz="2000" dirty="0">
                <a:latin typeface="Segoe UI" panose="020B0502040204020203" pitchFamily="34" charset="0"/>
                <a:sym typeface="Segoe UI" panose="020B0502040204020203" pitchFamily="34" charset="0"/>
              </a:rPr>
              <a:t>Ask for support</a:t>
            </a:r>
          </a:p>
        </p:txBody>
      </p:sp>
      <p:sp>
        <p:nvSpPr>
          <p:cNvPr id="21" name="Text Placeholder 20">
            <a:extLst>
              <a:ext uri="{FF2B5EF4-FFF2-40B4-BE49-F238E27FC236}">
                <a16:creationId xmlns:a16="http://schemas.microsoft.com/office/drawing/2014/main" id="{7715347B-64D9-F641-A03A-E8981EA29F48}"/>
              </a:ext>
            </a:extLst>
          </p:cNvPr>
          <p:cNvSpPr>
            <a:spLocks noGrp="1"/>
          </p:cNvSpPr>
          <p:nvPr>
            <p:ph type="body" sz="quarter" idx="34"/>
          </p:nvPr>
        </p:nvSpPr>
        <p:spPr>
          <a:xfrm>
            <a:off x="8257723" y="6088961"/>
            <a:ext cx="5464773" cy="1345505"/>
          </a:xfrm>
        </p:spPr>
        <p:txBody>
          <a:bodyPr tIns="45720"/>
          <a:lstStyle/>
          <a:p>
            <a:pPr marL="287338" lvl="1" indent="-277813">
              <a:lnSpc>
                <a:spcPct val="100000"/>
              </a:lnSpc>
              <a:spcBef>
                <a:spcPts val="600"/>
              </a:spcBef>
              <a:buFont typeface="Courier New" panose="02070309020205020404" pitchFamily="49" charset="0"/>
              <a:buChar char="o"/>
            </a:pPr>
            <a:r>
              <a:rPr lang="en-US" sz="1800" spc="-10" dirty="0">
                <a:solidFill>
                  <a:srgbClr val="002677"/>
                </a:solidFill>
                <a:latin typeface="Segoe UI" panose="020B0502040204020203" pitchFamily="34" charset="0"/>
                <a:cs typeface="Segoe UI" panose="020B0502040204020203" pitchFamily="34" charset="0"/>
              </a:rPr>
              <a:t>Financial stress can cause anxiety, which can lead to other poor decisions.</a:t>
            </a:r>
          </a:p>
          <a:p>
            <a:pPr marL="287338" lvl="1" indent="-277813">
              <a:lnSpc>
                <a:spcPct val="100000"/>
              </a:lnSpc>
              <a:spcBef>
                <a:spcPts val="600"/>
              </a:spcBef>
              <a:buFont typeface="Courier New" panose="02070309020205020404" pitchFamily="49" charset="0"/>
              <a:buChar char="o"/>
            </a:pPr>
            <a:r>
              <a:rPr lang="en-US" sz="1800" spc="-20" dirty="0">
                <a:solidFill>
                  <a:srgbClr val="002677"/>
                </a:solidFill>
                <a:latin typeface="Segoe UI" panose="020B0502040204020203" pitchFamily="34" charset="0"/>
                <a:cs typeface="Segoe UI" panose="020B0502040204020203" pitchFamily="34" charset="0"/>
              </a:rPr>
              <a:t>Don’t be afraid to ask for help – there are plenty of resources available to you.</a:t>
            </a:r>
          </a:p>
        </p:txBody>
      </p:sp>
      <p:cxnSp>
        <p:nvCxnSpPr>
          <p:cNvPr id="23" name="Straight Connector 22">
            <a:extLst>
              <a:ext uri="{FF2B5EF4-FFF2-40B4-BE49-F238E27FC236}">
                <a16:creationId xmlns:a16="http://schemas.microsoft.com/office/drawing/2014/main" id="{8E7F2B33-A18E-6546-A211-38EC7C3A17B7}"/>
              </a:ext>
            </a:extLst>
          </p:cNvPr>
          <p:cNvCxnSpPr>
            <a:cxnSpLocks/>
          </p:cNvCxnSpPr>
          <p:nvPr/>
        </p:nvCxnSpPr>
        <p:spPr>
          <a:xfrm flipH="1">
            <a:off x="457199" y="2290620"/>
            <a:ext cx="6792913"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9645142-54AF-BD44-9C2D-CDDDA7C83106}"/>
              </a:ext>
            </a:extLst>
          </p:cNvPr>
          <p:cNvCxnSpPr>
            <a:cxnSpLocks/>
          </p:cNvCxnSpPr>
          <p:nvPr/>
        </p:nvCxnSpPr>
        <p:spPr>
          <a:xfrm flipH="1">
            <a:off x="457199" y="4169824"/>
            <a:ext cx="6792913"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A4C8C55-C73B-A649-A0D1-1800F1D0BFD2}"/>
              </a:ext>
            </a:extLst>
          </p:cNvPr>
          <p:cNvCxnSpPr>
            <a:cxnSpLocks/>
          </p:cNvCxnSpPr>
          <p:nvPr/>
        </p:nvCxnSpPr>
        <p:spPr>
          <a:xfrm flipH="1">
            <a:off x="457199" y="5598934"/>
            <a:ext cx="6792913"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D994242-DE70-9B43-B70B-566FF8190F16}"/>
              </a:ext>
            </a:extLst>
          </p:cNvPr>
          <p:cNvCxnSpPr>
            <a:cxnSpLocks/>
          </p:cNvCxnSpPr>
          <p:nvPr/>
        </p:nvCxnSpPr>
        <p:spPr>
          <a:xfrm flipH="1">
            <a:off x="7413729" y="2290620"/>
            <a:ext cx="6454671"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A5CCD60-DDE8-EA46-A3DB-B36A413FFB67}"/>
              </a:ext>
            </a:extLst>
          </p:cNvPr>
          <p:cNvCxnSpPr>
            <a:cxnSpLocks/>
          </p:cNvCxnSpPr>
          <p:nvPr/>
        </p:nvCxnSpPr>
        <p:spPr>
          <a:xfrm flipH="1">
            <a:off x="7413729" y="4169824"/>
            <a:ext cx="6454671"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5611D85-EC4C-5F45-9153-B80A6AC6569F}"/>
              </a:ext>
            </a:extLst>
          </p:cNvPr>
          <p:cNvCxnSpPr>
            <a:cxnSpLocks/>
          </p:cNvCxnSpPr>
          <p:nvPr/>
        </p:nvCxnSpPr>
        <p:spPr>
          <a:xfrm flipH="1">
            <a:off x="7413729" y="5598934"/>
            <a:ext cx="6454671"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grpSp>
        <p:nvGrpSpPr>
          <p:cNvPr id="59" name="Group 58">
            <a:extLst>
              <a:ext uri="{FF2B5EF4-FFF2-40B4-BE49-F238E27FC236}">
                <a16:creationId xmlns:a16="http://schemas.microsoft.com/office/drawing/2014/main" id="{D53139CE-F696-BE49-BB15-23FC94A2C7DE}"/>
              </a:ext>
            </a:extLst>
          </p:cNvPr>
          <p:cNvGrpSpPr/>
          <p:nvPr/>
        </p:nvGrpSpPr>
        <p:grpSpPr>
          <a:xfrm>
            <a:off x="12762742" y="274837"/>
            <a:ext cx="1452485" cy="677176"/>
            <a:chOff x="12762742" y="274837"/>
            <a:chExt cx="1452485" cy="677176"/>
          </a:xfrm>
        </p:grpSpPr>
        <p:pic>
          <p:nvPicPr>
            <p:cNvPr id="60" name="Graphic 59">
              <a:extLst>
                <a:ext uri="{FF2B5EF4-FFF2-40B4-BE49-F238E27FC236}">
                  <a16:creationId xmlns:a16="http://schemas.microsoft.com/office/drawing/2014/main" id="{8CE91525-BC16-D148-9B6D-7A8B7CF121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61" name="Text Placeholder 2">
              <a:extLst>
                <a:ext uri="{FF2B5EF4-FFF2-40B4-BE49-F238E27FC236}">
                  <a16:creationId xmlns:a16="http://schemas.microsoft.com/office/drawing/2014/main" id="{496F3376-2D50-E340-AD8D-6735C455044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Financial</a:t>
              </a:r>
            </a:p>
            <a:p>
              <a:pPr>
                <a:lnSpc>
                  <a:spcPts val="1300"/>
                </a:lnSpc>
                <a:spcBef>
                  <a:spcPts val="0"/>
                </a:spcBef>
              </a:pPr>
              <a:r>
                <a:rPr lang="en-US" sz="1300" spc="-10" dirty="0">
                  <a:solidFill>
                    <a:srgbClr val="FFFFFF"/>
                  </a:solidFill>
                </a:rPr>
                <a:t>wellness</a:t>
              </a:r>
            </a:p>
          </p:txBody>
        </p:sp>
        <p:sp>
          <p:nvSpPr>
            <p:cNvPr id="62" name="Text Placeholder 3">
              <a:extLst>
                <a:ext uri="{FF2B5EF4-FFF2-40B4-BE49-F238E27FC236}">
                  <a16:creationId xmlns:a16="http://schemas.microsoft.com/office/drawing/2014/main" id="{02B0AFA8-70B7-AF4C-B95F-F1B187808D2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9</a:t>
              </a:r>
            </a:p>
          </p:txBody>
        </p:sp>
      </p:grpSp>
      <p:sp>
        <p:nvSpPr>
          <p:cNvPr id="63" name="Footer Placeholder 3">
            <a:extLst>
              <a:ext uri="{FF2B5EF4-FFF2-40B4-BE49-F238E27FC236}">
                <a16:creationId xmlns:a16="http://schemas.microsoft.com/office/drawing/2014/main" id="{8E450B45-8CD9-164F-BAD1-B1EBAD637642}"/>
              </a:ext>
            </a:extLst>
          </p:cNvPr>
          <p:cNvSpPr>
            <a:spLocks noGrp="1"/>
          </p:cNvSpPr>
          <p:nvPr>
            <p:ph type="ftr" sz="quarter" idx="3"/>
          </p:nvPr>
        </p:nvSpPr>
        <p:spPr>
          <a:xfrm>
            <a:off x="8945879" y="7623912"/>
            <a:ext cx="4937760" cy="218918"/>
          </a:xfrm>
        </p:spPr>
        <p:txBody>
          <a:bodyPr rIns="0"/>
          <a:lstStyle/>
          <a:p>
            <a:pPr>
              <a:defRPr/>
            </a:pPr>
            <a:r>
              <a:rPr lang="en-US" dirty="0">
                <a:solidFill>
                  <a:srgbClr val="002577"/>
                </a:solidFill>
              </a:rPr>
              <a:t>Financial wellness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44" name="Group 43">
            <a:extLst>
              <a:ext uri="{FF2B5EF4-FFF2-40B4-BE49-F238E27FC236}">
                <a16:creationId xmlns:a16="http://schemas.microsoft.com/office/drawing/2014/main" id="{FFB8B0EB-76CB-1DDF-F108-48D575B36E23}"/>
              </a:ext>
            </a:extLst>
          </p:cNvPr>
          <p:cNvGrpSpPr/>
          <p:nvPr/>
        </p:nvGrpSpPr>
        <p:grpSpPr>
          <a:xfrm>
            <a:off x="7421065" y="5786597"/>
            <a:ext cx="716544" cy="716544"/>
            <a:chOff x="7534018" y="5794548"/>
            <a:chExt cx="716544" cy="716544"/>
          </a:xfrm>
        </p:grpSpPr>
        <p:sp>
          <p:nvSpPr>
            <p:cNvPr id="49" name="Oval 48">
              <a:extLst>
                <a:ext uri="{FF2B5EF4-FFF2-40B4-BE49-F238E27FC236}">
                  <a16:creationId xmlns:a16="http://schemas.microsoft.com/office/drawing/2014/main" id="{BA1D6C48-16A2-254E-92A3-880DF81CED20}"/>
                </a:ext>
              </a:extLst>
            </p:cNvPr>
            <p:cNvSpPr/>
            <p:nvPr/>
          </p:nvSpPr>
          <p:spPr>
            <a:xfrm>
              <a:off x="7534018" y="5794548"/>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D317CE39-56D0-5041-AAF1-0135091DE0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40760" y="5930158"/>
              <a:ext cx="276389" cy="450756"/>
            </a:xfrm>
            <a:prstGeom prst="rect">
              <a:avLst/>
            </a:prstGeom>
          </p:spPr>
        </p:pic>
      </p:grpSp>
      <p:grpSp>
        <p:nvGrpSpPr>
          <p:cNvPr id="41" name="Group 40">
            <a:extLst>
              <a:ext uri="{FF2B5EF4-FFF2-40B4-BE49-F238E27FC236}">
                <a16:creationId xmlns:a16="http://schemas.microsoft.com/office/drawing/2014/main" id="{9417EEE8-9454-CD9A-6D6A-5F78F99A02E9}"/>
              </a:ext>
            </a:extLst>
          </p:cNvPr>
          <p:cNvGrpSpPr/>
          <p:nvPr/>
        </p:nvGrpSpPr>
        <p:grpSpPr>
          <a:xfrm>
            <a:off x="7413729" y="4360479"/>
            <a:ext cx="716544" cy="716544"/>
            <a:chOff x="7526682" y="4203700"/>
            <a:chExt cx="716544" cy="716544"/>
          </a:xfrm>
        </p:grpSpPr>
        <p:sp>
          <p:nvSpPr>
            <p:cNvPr id="48" name="Oval 47">
              <a:extLst>
                <a:ext uri="{FF2B5EF4-FFF2-40B4-BE49-F238E27FC236}">
                  <a16:creationId xmlns:a16="http://schemas.microsoft.com/office/drawing/2014/main" id="{47465A5F-F2A0-A24A-9897-8550B87659CF}"/>
                </a:ext>
              </a:extLst>
            </p:cNvPr>
            <p:cNvSpPr/>
            <p:nvPr/>
          </p:nvSpPr>
          <p:spPr>
            <a:xfrm>
              <a:off x="7526682" y="4203700"/>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Graphic 39">
              <a:extLst>
                <a:ext uri="{FF2B5EF4-FFF2-40B4-BE49-F238E27FC236}">
                  <a16:creationId xmlns:a16="http://schemas.microsoft.com/office/drawing/2014/main" id="{4B7FF27E-60F6-2649-BB6B-D2E7B3ABE9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53900" y="4327022"/>
              <a:ext cx="463962" cy="463962"/>
            </a:xfrm>
            <a:prstGeom prst="rect">
              <a:avLst/>
            </a:prstGeom>
          </p:spPr>
        </p:pic>
      </p:grpSp>
      <p:grpSp>
        <p:nvGrpSpPr>
          <p:cNvPr id="35" name="Group 34">
            <a:extLst>
              <a:ext uri="{FF2B5EF4-FFF2-40B4-BE49-F238E27FC236}">
                <a16:creationId xmlns:a16="http://schemas.microsoft.com/office/drawing/2014/main" id="{AF0213E8-570E-0F69-3DBF-6EAB32B357A3}"/>
              </a:ext>
            </a:extLst>
          </p:cNvPr>
          <p:cNvGrpSpPr/>
          <p:nvPr/>
        </p:nvGrpSpPr>
        <p:grpSpPr>
          <a:xfrm>
            <a:off x="7417447" y="2465498"/>
            <a:ext cx="720162" cy="716544"/>
            <a:chOff x="7530400" y="2465498"/>
            <a:chExt cx="720162" cy="716544"/>
          </a:xfrm>
        </p:grpSpPr>
        <p:sp>
          <p:nvSpPr>
            <p:cNvPr id="46" name="Oval 45">
              <a:extLst>
                <a:ext uri="{FF2B5EF4-FFF2-40B4-BE49-F238E27FC236}">
                  <a16:creationId xmlns:a16="http://schemas.microsoft.com/office/drawing/2014/main" id="{17FDE402-8B2D-5F4C-8FE9-432CC554D37C}"/>
                </a:ext>
              </a:extLst>
            </p:cNvPr>
            <p:cNvSpPr/>
            <p:nvPr/>
          </p:nvSpPr>
          <p:spPr>
            <a:xfrm>
              <a:off x="7530400" y="2465498"/>
              <a:ext cx="716544" cy="7165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a:extLst>
                <a:ext uri="{FF2B5EF4-FFF2-40B4-BE49-F238E27FC236}">
                  <a16:creationId xmlns:a16="http://schemas.microsoft.com/office/drawing/2014/main" id="{EEEFE9CA-C34E-5348-8553-7C421C5F57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95393" y="2480239"/>
              <a:ext cx="655169" cy="655169"/>
            </a:xfrm>
            <a:prstGeom prst="rect">
              <a:avLst/>
            </a:prstGeom>
          </p:spPr>
        </p:pic>
      </p:grpSp>
      <p:grpSp>
        <p:nvGrpSpPr>
          <p:cNvPr id="47" name="Group 46">
            <a:extLst>
              <a:ext uri="{FF2B5EF4-FFF2-40B4-BE49-F238E27FC236}">
                <a16:creationId xmlns:a16="http://schemas.microsoft.com/office/drawing/2014/main" id="{4FA0D60F-2B2C-9E5B-A399-2947FB64B92E}"/>
              </a:ext>
            </a:extLst>
          </p:cNvPr>
          <p:cNvGrpSpPr/>
          <p:nvPr/>
        </p:nvGrpSpPr>
        <p:grpSpPr>
          <a:xfrm>
            <a:off x="461936" y="4360479"/>
            <a:ext cx="716544" cy="716544"/>
            <a:chOff x="461936" y="4203700"/>
            <a:chExt cx="716544" cy="716544"/>
          </a:xfrm>
        </p:grpSpPr>
        <p:sp>
          <p:nvSpPr>
            <p:cNvPr id="42" name="Oval 41">
              <a:extLst>
                <a:ext uri="{FF2B5EF4-FFF2-40B4-BE49-F238E27FC236}">
                  <a16:creationId xmlns:a16="http://schemas.microsoft.com/office/drawing/2014/main" id="{445540C8-7D5B-E840-BE58-F99B88665E52}"/>
                </a:ext>
              </a:extLst>
            </p:cNvPr>
            <p:cNvSpPr/>
            <p:nvPr/>
          </p:nvSpPr>
          <p:spPr>
            <a:xfrm>
              <a:off x="461936" y="4203700"/>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1C0AAAE9-CDCD-BC41-BE23-A520D76222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9257" y="4259542"/>
              <a:ext cx="568071" cy="568071"/>
            </a:xfrm>
            <a:prstGeom prst="rect">
              <a:avLst/>
            </a:prstGeom>
          </p:spPr>
        </p:pic>
      </p:grpSp>
      <p:grpSp>
        <p:nvGrpSpPr>
          <p:cNvPr id="45" name="Group 44">
            <a:extLst>
              <a:ext uri="{FF2B5EF4-FFF2-40B4-BE49-F238E27FC236}">
                <a16:creationId xmlns:a16="http://schemas.microsoft.com/office/drawing/2014/main" id="{AAAA44C4-96CC-3D3D-2D9D-CB08EC224747}"/>
              </a:ext>
            </a:extLst>
          </p:cNvPr>
          <p:cNvGrpSpPr/>
          <p:nvPr/>
        </p:nvGrpSpPr>
        <p:grpSpPr>
          <a:xfrm>
            <a:off x="469272" y="5786597"/>
            <a:ext cx="716544" cy="716544"/>
            <a:chOff x="469272" y="5794548"/>
            <a:chExt cx="716544" cy="716544"/>
          </a:xfrm>
        </p:grpSpPr>
        <p:sp>
          <p:nvSpPr>
            <p:cNvPr id="43" name="Oval 42">
              <a:extLst>
                <a:ext uri="{FF2B5EF4-FFF2-40B4-BE49-F238E27FC236}">
                  <a16:creationId xmlns:a16="http://schemas.microsoft.com/office/drawing/2014/main" id="{15D96771-2B7E-7347-9B20-567A495BDBA1}"/>
                </a:ext>
              </a:extLst>
            </p:cNvPr>
            <p:cNvSpPr/>
            <p:nvPr/>
          </p:nvSpPr>
          <p:spPr>
            <a:xfrm>
              <a:off x="469272" y="5794548"/>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a:extLst>
                <a:ext uri="{FF2B5EF4-FFF2-40B4-BE49-F238E27FC236}">
                  <a16:creationId xmlns:a16="http://schemas.microsoft.com/office/drawing/2014/main" id="{809CE46E-19E0-7B4D-A79D-B6EB51537DA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0598" y="5941174"/>
              <a:ext cx="458985" cy="432542"/>
            </a:xfrm>
            <a:prstGeom prst="rect">
              <a:avLst/>
            </a:prstGeom>
          </p:spPr>
        </p:pic>
      </p:grpSp>
      <p:grpSp>
        <p:nvGrpSpPr>
          <p:cNvPr id="50" name="Group 49">
            <a:extLst>
              <a:ext uri="{FF2B5EF4-FFF2-40B4-BE49-F238E27FC236}">
                <a16:creationId xmlns:a16="http://schemas.microsoft.com/office/drawing/2014/main" id="{CB7F5094-AF4C-7008-8B6A-DA309FA76499}"/>
              </a:ext>
            </a:extLst>
          </p:cNvPr>
          <p:cNvGrpSpPr/>
          <p:nvPr/>
        </p:nvGrpSpPr>
        <p:grpSpPr>
          <a:xfrm>
            <a:off x="465654" y="2465498"/>
            <a:ext cx="716544" cy="716544"/>
            <a:chOff x="465654" y="2465498"/>
            <a:chExt cx="716544" cy="716544"/>
          </a:xfrm>
        </p:grpSpPr>
        <p:sp>
          <p:nvSpPr>
            <p:cNvPr id="38" name="Oval 37">
              <a:extLst>
                <a:ext uri="{FF2B5EF4-FFF2-40B4-BE49-F238E27FC236}">
                  <a16:creationId xmlns:a16="http://schemas.microsoft.com/office/drawing/2014/main" id="{C821AE03-AE0A-8145-8AC0-8800567E2E77}"/>
                </a:ext>
              </a:extLst>
            </p:cNvPr>
            <p:cNvSpPr/>
            <p:nvPr/>
          </p:nvSpPr>
          <p:spPr>
            <a:xfrm>
              <a:off x="465654" y="2465498"/>
              <a:ext cx="716544" cy="7165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a:extLst>
                <a:ext uri="{FF2B5EF4-FFF2-40B4-BE49-F238E27FC236}">
                  <a16:creationId xmlns:a16="http://schemas.microsoft.com/office/drawing/2014/main" id="{4B596B84-F6E6-4842-BBAA-8475180DC8F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46564" y="2581275"/>
              <a:ext cx="438150" cy="438150"/>
            </a:xfrm>
            <a:prstGeom prst="rect">
              <a:avLst/>
            </a:prstGeom>
          </p:spPr>
        </p:pic>
      </p:grpSp>
      <p:sp>
        <p:nvSpPr>
          <p:cNvPr id="5" name="Text Placeholder 6">
            <a:extLst>
              <a:ext uri="{FF2B5EF4-FFF2-40B4-BE49-F238E27FC236}">
                <a16:creationId xmlns:a16="http://schemas.microsoft.com/office/drawing/2014/main" id="{BF3323CB-FA0C-5020-1629-A97029B344F8}"/>
              </a:ext>
            </a:extLst>
          </p:cNvPr>
          <p:cNvSpPr txBox="1">
            <a:spLocks/>
          </p:cNvSpPr>
          <p:nvPr/>
        </p:nvSpPr>
        <p:spPr>
          <a:xfrm>
            <a:off x="342146" y="469852"/>
            <a:ext cx="8839953" cy="56883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How to handle financial stress</a:t>
            </a:r>
          </a:p>
        </p:txBody>
      </p:sp>
      <p:cxnSp>
        <p:nvCxnSpPr>
          <p:cNvPr id="56" name="Straight Connector 55">
            <a:extLst>
              <a:ext uri="{FF2B5EF4-FFF2-40B4-BE49-F238E27FC236}">
                <a16:creationId xmlns:a16="http://schemas.microsoft.com/office/drawing/2014/main" id="{910119FE-F7D4-9335-D628-63E57E166173}"/>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58" name="Graphic 57">
            <a:extLst>
              <a:ext uri="{FF2B5EF4-FFF2-40B4-BE49-F238E27FC236}">
                <a16:creationId xmlns:a16="http://schemas.microsoft.com/office/drawing/2014/main" id="{CE2F75B5-FEEE-5D64-0B7A-6E177EBA18F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32352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a:xfrm>
            <a:off x="8945879" y="7623912"/>
            <a:ext cx="4937760" cy="218918"/>
          </a:xfrm>
        </p:spPr>
        <p:txBody>
          <a:bodyPr rIns="0"/>
          <a:lstStyle/>
          <a:p>
            <a:pPr>
              <a:defRPr/>
            </a:pPr>
            <a:r>
              <a:rPr lang="en-US" dirty="0">
                <a:solidFill>
                  <a:srgbClr val="002577"/>
                </a:solidFill>
              </a:rPr>
              <a:t>Financial wellness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5" y="3419099"/>
            <a:ext cx="6420337" cy="163497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000"/>
              </a:lnSpc>
              <a:buNone/>
              <a:tabLst>
                <a:tab pos="457200" algn="l"/>
              </a:tabLst>
            </a:pPr>
            <a:r>
              <a:rPr lang="en-US" sz="2000" b="1" dirty="0">
                <a:solidFill>
                  <a:srgbClr val="002677"/>
                </a:solidFill>
                <a:latin typeface="Segoe UI" panose="020B0502040204020203" pitchFamily="34" charset="0"/>
                <a:cs typeface="Segoe UI" panose="020B0502040204020203" pitchFamily="34" charset="0"/>
              </a:rPr>
              <a:t>Worksheet 9-1: budgeting brainstorm</a:t>
            </a:r>
          </a:p>
          <a:p>
            <a:pPr marL="0" indent="0">
              <a:lnSpc>
                <a:spcPts val="2000"/>
              </a:lnSpc>
              <a:buNone/>
              <a:tabLst>
                <a:tab pos="457200" algn="l"/>
              </a:tabLst>
            </a:pPr>
            <a:r>
              <a:rPr lang="en-US" altLang="en-US" sz="1800" b="1" dirty="0">
                <a:solidFill>
                  <a:srgbClr val="002677"/>
                </a:solidFill>
                <a:latin typeface="Segoe UI" panose="020B0502040204020203" pitchFamily="34" charset="0"/>
                <a:cs typeface="Segoe UI" panose="020B0502040204020203" pitchFamily="34" charset="0"/>
              </a:rPr>
              <a:t>Your assignment: </a:t>
            </a:r>
            <a:r>
              <a:rPr lang="en-US" altLang="en-US" sz="1800" dirty="0">
                <a:solidFill>
                  <a:srgbClr val="002677"/>
                </a:solidFill>
                <a:latin typeface="Segoe UI" panose="020B0502040204020203" pitchFamily="34" charset="0"/>
                <a:cs typeface="Segoe UI" panose="020B0502040204020203" pitchFamily="34" charset="0"/>
              </a:rPr>
              <a:t>Break up into teams. Come up with a list of five actual expenses you have today on a regular basis. Over the course of a year, how much money would you have to save </a:t>
            </a:r>
            <a:r>
              <a:rPr lang="en-US" altLang="en-US" sz="18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800" dirty="0">
                <a:solidFill>
                  <a:srgbClr val="002677"/>
                </a:solidFill>
                <a:latin typeface="Segoe UI" panose="020B0502040204020203" pitchFamily="34" charset="0"/>
                <a:cs typeface="Segoe UI" panose="020B0502040204020203" pitchFamily="34" charset="0"/>
              </a:rPr>
              <a:t>or earn</a:t>
            </a:r>
            <a:r>
              <a:rPr lang="en-US" altLang="en-US" sz="18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800" dirty="0">
                <a:solidFill>
                  <a:srgbClr val="002677"/>
                </a:solidFill>
                <a:latin typeface="Segoe UI" panose="020B0502040204020203" pitchFamily="34" charset="0"/>
                <a:ea typeface="Segoe UI Historic" panose="020B0502040204020203" pitchFamily="34" charset="0"/>
                <a:cs typeface="Segoe UI" panose="020B0502040204020203" pitchFamily="34" charset="0"/>
              </a:rPr>
              <a:t> </a:t>
            </a:r>
            <a:r>
              <a:rPr lang="en-US" altLang="en-US" sz="1800" dirty="0">
                <a:solidFill>
                  <a:srgbClr val="002677"/>
                </a:solidFill>
                <a:latin typeface="Segoe UI" panose="020B0502040204020203" pitchFamily="34" charset="0"/>
                <a:cs typeface="Segoe UI" panose="020B0502040204020203" pitchFamily="34" charset="0"/>
              </a:rPr>
              <a:t>to pay for these five expenses?</a:t>
            </a:r>
          </a:p>
        </p:txBody>
      </p:sp>
      <p:grpSp>
        <p:nvGrpSpPr>
          <p:cNvPr id="31" name="Group 30">
            <a:extLst>
              <a:ext uri="{FF2B5EF4-FFF2-40B4-BE49-F238E27FC236}">
                <a16:creationId xmlns:a16="http://schemas.microsoft.com/office/drawing/2014/main" id="{C9981A24-B17C-BF4F-A9C7-5F7EAD7613B1}"/>
              </a:ext>
            </a:extLst>
          </p:cNvPr>
          <p:cNvGrpSpPr/>
          <p:nvPr/>
        </p:nvGrpSpPr>
        <p:grpSpPr>
          <a:xfrm>
            <a:off x="12762742" y="274837"/>
            <a:ext cx="1452485" cy="677176"/>
            <a:chOff x="12762742" y="274837"/>
            <a:chExt cx="1452485" cy="677176"/>
          </a:xfrm>
        </p:grpSpPr>
        <p:pic>
          <p:nvPicPr>
            <p:cNvPr id="32" name="Graphic 31">
              <a:extLst>
                <a:ext uri="{FF2B5EF4-FFF2-40B4-BE49-F238E27FC236}">
                  <a16:creationId xmlns:a16="http://schemas.microsoft.com/office/drawing/2014/main" id="{F383B751-DA10-EE4D-9CAD-3118C696DD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33" name="Text Placeholder 2">
              <a:extLst>
                <a:ext uri="{FF2B5EF4-FFF2-40B4-BE49-F238E27FC236}">
                  <a16:creationId xmlns:a16="http://schemas.microsoft.com/office/drawing/2014/main" id="{2FAA3BA4-0ACF-4743-BE9A-27CD242D133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Financial</a:t>
              </a:r>
            </a:p>
            <a:p>
              <a:pPr>
                <a:lnSpc>
                  <a:spcPts val="1300"/>
                </a:lnSpc>
                <a:spcBef>
                  <a:spcPts val="0"/>
                </a:spcBef>
              </a:pPr>
              <a:r>
                <a:rPr lang="en-US" sz="1300" spc="-10" dirty="0">
                  <a:solidFill>
                    <a:srgbClr val="FFFFFF"/>
                  </a:solidFill>
                </a:rPr>
                <a:t>wellness</a:t>
              </a:r>
            </a:p>
          </p:txBody>
        </p:sp>
        <p:sp>
          <p:nvSpPr>
            <p:cNvPr id="34" name="Text Placeholder 3">
              <a:extLst>
                <a:ext uri="{FF2B5EF4-FFF2-40B4-BE49-F238E27FC236}">
                  <a16:creationId xmlns:a16="http://schemas.microsoft.com/office/drawing/2014/main" id="{5DD5CE8D-DD88-A940-AF39-0A4049003915}"/>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9</a:t>
              </a:r>
            </a:p>
          </p:txBody>
        </p:sp>
      </p:grpSp>
      <p:pic>
        <p:nvPicPr>
          <p:cNvPr id="29" name="Picture 28" descr="Table&#10;&#10;Description automatically generated with medium confidence">
            <a:extLst>
              <a:ext uri="{FF2B5EF4-FFF2-40B4-BE49-F238E27FC236}">
                <a16:creationId xmlns:a16="http://schemas.microsoft.com/office/drawing/2014/main" id="{0D728796-16DF-0449-82F4-5901CF9E19F2}"/>
              </a:ext>
            </a:extLst>
          </p:cNvPr>
          <p:cNvPicPr>
            <a:picLocks noChangeAspect="1"/>
          </p:cNvPicPr>
          <p:nvPr/>
        </p:nvPicPr>
        <p:blipFill>
          <a:blip r:embed="rId8"/>
          <a:stretch>
            <a:fillRect/>
          </a:stretch>
        </p:blipFill>
        <p:spPr>
          <a:xfrm>
            <a:off x="9182100" y="1607522"/>
            <a:ext cx="4311650" cy="5591236"/>
          </a:xfrm>
          <a:prstGeom prst="rect">
            <a:avLst/>
          </a:prstGeom>
          <a:effectLst>
            <a:outerShdw blurRad="127000" dist="38100" dir="2700000" algn="ctr" rotWithShape="0">
              <a:srgbClr val="000000">
                <a:alpha val="10000"/>
              </a:srgbClr>
            </a:outerShdw>
          </a:effectLst>
        </p:spPr>
      </p:pic>
      <p:sp>
        <p:nvSpPr>
          <p:cNvPr id="5" name="Text Placeholder 1">
            <a:extLst>
              <a:ext uri="{FF2B5EF4-FFF2-40B4-BE49-F238E27FC236}">
                <a16:creationId xmlns:a16="http://schemas.microsoft.com/office/drawing/2014/main" id="{62710F15-8F1E-978D-0F24-2903D2ED181F}"/>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p:txBody>
      </p:sp>
      <p:grpSp>
        <p:nvGrpSpPr>
          <p:cNvPr id="21" name="Group 20">
            <a:extLst>
              <a:ext uri="{FF2B5EF4-FFF2-40B4-BE49-F238E27FC236}">
                <a16:creationId xmlns:a16="http://schemas.microsoft.com/office/drawing/2014/main" id="{BA34167D-AAF2-95EB-EAA5-6D19EE6D9BF2}"/>
              </a:ext>
            </a:extLst>
          </p:cNvPr>
          <p:cNvGrpSpPr/>
          <p:nvPr/>
        </p:nvGrpSpPr>
        <p:grpSpPr>
          <a:xfrm>
            <a:off x="457201" y="1607522"/>
            <a:ext cx="1280160" cy="1280160"/>
            <a:chOff x="457201" y="1607522"/>
            <a:chExt cx="1280160" cy="1280160"/>
          </a:xfrm>
        </p:grpSpPr>
        <p:sp>
          <p:nvSpPr>
            <p:cNvPr id="10" name="Oval 9">
              <a:extLst>
                <a:ext uri="{FF2B5EF4-FFF2-40B4-BE49-F238E27FC236}">
                  <a16:creationId xmlns:a16="http://schemas.microsoft.com/office/drawing/2014/main" id="{714BCB2A-0A0E-49DA-1252-834A1FC99C33}"/>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596EB6A9-AC6F-2134-AF87-D4967151AA35}"/>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1</a:t>
              </a:r>
            </a:p>
            <a:p>
              <a:pPr algn="ctr">
                <a:lnSpc>
                  <a:spcPts val="2000"/>
                </a:lnSpc>
                <a:spcBef>
                  <a:spcPts val="0"/>
                </a:spcBef>
              </a:pPr>
              <a:r>
                <a:rPr lang="en-US" sz="1600" b="0" dirty="0">
                  <a:solidFill>
                    <a:srgbClr val="FFFFFF"/>
                  </a:solidFill>
                </a:rPr>
                <a:t>activity</a:t>
              </a:r>
            </a:p>
          </p:txBody>
        </p:sp>
      </p:grpSp>
      <p:sp>
        <p:nvSpPr>
          <p:cNvPr id="22" name="Text Placeholder 6">
            <a:extLst>
              <a:ext uri="{FF2B5EF4-FFF2-40B4-BE49-F238E27FC236}">
                <a16:creationId xmlns:a16="http://schemas.microsoft.com/office/drawing/2014/main" id="{943EAE6A-DA35-37AA-07D4-B0E89F25F9BD}"/>
              </a:ext>
            </a:extLst>
          </p:cNvPr>
          <p:cNvSpPr txBox="1">
            <a:spLocks/>
          </p:cNvSpPr>
          <p:nvPr/>
        </p:nvSpPr>
        <p:spPr>
          <a:xfrm>
            <a:off x="342146" y="469852"/>
            <a:ext cx="8839953" cy="56883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3500" b="1" dirty="0">
                <a:solidFill>
                  <a:srgbClr val="002577"/>
                </a:solidFill>
                <a:latin typeface="Segoe UI" panose="020B0502040204020203" pitchFamily="34" charset="0"/>
                <a:cs typeface="Segoe UI" panose="020B0502040204020203" pitchFamily="34" charset="0"/>
              </a:rPr>
              <a:t>Financial wellness — lesson 9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pic>
        <p:nvPicPr>
          <p:cNvPr id="27" name="Graphic 26">
            <a:extLst>
              <a:ext uri="{FF2B5EF4-FFF2-40B4-BE49-F238E27FC236}">
                <a16:creationId xmlns:a16="http://schemas.microsoft.com/office/drawing/2014/main" id="{71B3BFE3-D23A-BCE5-5A01-E715E09625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21817" y="7069541"/>
            <a:ext cx="3290358" cy="1576630"/>
          </a:xfrm>
          <a:prstGeom prst="rect">
            <a:avLst/>
          </a:prstGeom>
        </p:spPr>
      </p:pic>
      <p:pic>
        <p:nvPicPr>
          <p:cNvPr id="28" name="Graphic 27">
            <a:extLst>
              <a:ext uri="{FF2B5EF4-FFF2-40B4-BE49-F238E27FC236}">
                <a16:creationId xmlns:a16="http://schemas.microsoft.com/office/drawing/2014/main" id="{120EFF72-5CDA-A4C5-EFA4-4BD5F31402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2311" y="5594116"/>
            <a:ext cx="3290358" cy="1576630"/>
          </a:xfrm>
          <a:prstGeom prst="rect">
            <a:avLst/>
          </a:prstGeom>
        </p:spPr>
      </p:pic>
      <p:pic>
        <p:nvPicPr>
          <p:cNvPr id="30" name="Graphic 29">
            <a:extLst>
              <a:ext uri="{FF2B5EF4-FFF2-40B4-BE49-F238E27FC236}">
                <a16:creationId xmlns:a16="http://schemas.microsoft.com/office/drawing/2014/main" id="{7CFB380A-2DE5-3B95-7DC5-96D27574BE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15011" y="5589050"/>
            <a:ext cx="3290358" cy="1576630"/>
          </a:xfrm>
          <a:prstGeom prst="rect">
            <a:avLst/>
          </a:prstGeom>
        </p:spPr>
      </p:pic>
      <p:cxnSp>
        <p:nvCxnSpPr>
          <p:cNvPr id="35" name="Straight Connector 34">
            <a:extLst>
              <a:ext uri="{FF2B5EF4-FFF2-40B4-BE49-F238E27FC236}">
                <a16:creationId xmlns:a16="http://schemas.microsoft.com/office/drawing/2014/main" id="{E80F0285-E6EE-1AD9-3076-E7F813C6BA75}"/>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DB13B1A7-D9F6-C60C-2861-E0DF8EACE5A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89754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2040635" y="1953524"/>
            <a:ext cx="9083676" cy="816632"/>
          </a:xfrm>
        </p:spPr>
        <p:txBody>
          <a:bodyPr lIns="0"/>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a:p>
            <a:endParaRPr lang="en-US" sz="2300" dirty="0">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a:xfrm>
            <a:off x="8945879" y="7623912"/>
            <a:ext cx="4937760" cy="218918"/>
          </a:xfrm>
        </p:spPr>
        <p:txBody>
          <a:bodyPr rIns="0"/>
          <a:lstStyle/>
          <a:p>
            <a:pPr>
              <a:defRPr/>
            </a:pPr>
            <a:r>
              <a:rPr lang="en-US" dirty="0">
                <a:solidFill>
                  <a:srgbClr val="002577"/>
                </a:solidFill>
              </a:rPr>
              <a:t>Financial wellness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6" y="3420004"/>
            <a:ext cx="5997168" cy="155362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000"/>
              </a:lnSpc>
              <a:buNone/>
              <a:tabLst>
                <a:tab pos="457200" algn="l"/>
              </a:tabLst>
            </a:pPr>
            <a:r>
              <a:rPr lang="en-US" sz="2000" b="1" dirty="0">
                <a:solidFill>
                  <a:srgbClr val="002677"/>
                </a:solidFill>
                <a:latin typeface="Segoe UI" panose="020B0502040204020203" pitchFamily="34" charset="0"/>
                <a:cs typeface="Segoe UI" panose="020B0502040204020203" pitchFamily="34" charset="0"/>
              </a:rPr>
              <a:t>Worksheet 9-2: finding your financial balance</a:t>
            </a:r>
          </a:p>
          <a:p>
            <a:pPr marL="0" indent="0">
              <a:lnSpc>
                <a:spcPts val="2000"/>
              </a:lnSpc>
              <a:buNone/>
            </a:pPr>
            <a:r>
              <a:rPr lang="en-US" sz="1600" spc="-10" dirty="0">
                <a:solidFill>
                  <a:srgbClr val="002677"/>
                </a:solidFill>
                <a:latin typeface="Segoe UI" panose="020B0502040204020203" pitchFamily="34" charset="0"/>
                <a:cs typeface="Segoe UI" panose="020B0502040204020203" pitchFamily="34" charset="0"/>
              </a:rPr>
              <a:t>When it comes paying for your regular living expenses and still </a:t>
            </a:r>
            <a:r>
              <a:rPr lang="en-US" sz="1600" dirty="0">
                <a:solidFill>
                  <a:srgbClr val="002677"/>
                </a:solidFill>
                <a:latin typeface="Segoe UI" panose="020B0502040204020203" pitchFamily="34" charset="0"/>
                <a:cs typeface="Segoe UI" panose="020B0502040204020203" pitchFamily="34" charset="0"/>
              </a:rPr>
              <a:t>being able to save some money toward funding your financial goals, it’s a balancing act between goals. It takes focus and discipline, but it can be done!</a:t>
            </a:r>
          </a:p>
          <a:p>
            <a:pPr marL="0" indent="0">
              <a:lnSpc>
                <a:spcPts val="2500"/>
              </a:lnSpc>
              <a:buNone/>
              <a:tabLst>
                <a:tab pos="457200" algn="l"/>
              </a:tabLst>
            </a:pPr>
            <a:endParaRPr lang="en-US" altLang="en-US" sz="1800" dirty="0">
              <a:solidFill>
                <a:srgbClr val="002677"/>
              </a:solidFill>
              <a:latin typeface="Segoe UI" panose="020B0502040204020203" pitchFamily="34" charset="0"/>
              <a:cs typeface="Segoe UI" panose="020B0502040204020203" pitchFamily="34" charset="0"/>
            </a:endParaRPr>
          </a:p>
        </p:txBody>
      </p:sp>
      <p:cxnSp>
        <p:nvCxnSpPr>
          <p:cNvPr id="17" name="Straight Connector 16">
            <a:extLst>
              <a:ext uri="{FF2B5EF4-FFF2-40B4-BE49-F238E27FC236}">
                <a16:creationId xmlns:a16="http://schemas.microsoft.com/office/drawing/2014/main" id="{8F1C226C-37B5-C246-8E16-848629374C24}"/>
              </a:ext>
            </a:extLst>
          </p:cNvPr>
          <p:cNvCxnSpPr>
            <a:cxnSpLocks/>
          </p:cNvCxnSpPr>
          <p:nvPr/>
        </p:nvCxnSpPr>
        <p:spPr>
          <a:xfrm>
            <a:off x="457201" y="3327219"/>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37CD254-63E1-B54A-B537-750E896051EE}"/>
              </a:ext>
            </a:extLst>
          </p:cNvPr>
          <p:cNvGrpSpPr/>
          <p:nvPr/>
        </p:nvGrpSpPr>
        <p:grpSpPr>
          <a:xfrm>
            <a:off x="12762742" y="274837"/>
            <a:ext cx="1452485" cy="677176"/>
            <a:chOff x="12762742" y="274837"/>
            <a:chExt cx="1452485" cy="677176"/>
          </a:xfrm>
        </p:grpSpPr>
        <p:pic>
          <p:nvPicPr>
            <p:cNvPr id="28" name="Graphic 27">
              <a:extLst>
                <a:ext uri="{FF2B5EF4-FFF2-40B4-BE49-F238E27FC236}">
                  <a16:creationId xmlns:a16="http://schemas.microsoft.com/office/drawing/2014/main" id="{6040D1ED-BDCD-BE4A-96E5-0C057E1498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29" name="Text Placeholder 2">
              <a:extLst>
                <a:ext uri="{FF2B5EF4-FFF2-40B4-BE49-F238E27FC236}">
                  <a16:creationId xmlns:a16="http://schemas.microsoft.com/office/drawing/2014/main" id="{A830A4A1-6789-6546-A5F7-FF90A0E594D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Financial</a:t>
              </a:r>
            </a:p>
            <a:p>
              <a:pPr>
                <a:lnSpc>
                  <a:spcPts val="1300"/>
                </a:lnSpc>
                <a:spcBef>
                  <a:spcPts val="0"/>
                </a:spcBef>
              </a:pPr>
              <a:r>
                <a:rPr lang="en-US" sz="1300" spc="-10" dirty="0">
                  <a:solidFill>
                    <a:srgbClr val="FFFFFF"/>
                  </a:solidFill>
                </a:rPr>
                <a:t>wellness</a:t>
              </a:r>
            </a:p>
          </p:txBody>
        </p:sp>
        <p:sp>
          <p:nvSpPr>
            <p:cNvPr id="30" name="Text Placeholder 3">
              <a:extLst>
                <a:ext uri="{FF2B5EF4-FFF2-40B4-BE49-F238E27FC236}">
                  <a16:creationId xmlns:a16="http://schemas.microsoft.com/office/drawing/2014/main" id="{5DAE340E-246D-F143-8FC1-03135525A728}"/>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9</a:t>
              </a:r>
            </a:p>
          </p:txBody>
        </p:sp>
      </p:grpSp>
      <p:sp>
        <p:nvSpPr>
          <p:cNvPr id="31" name="Text Placeholder 7">
            <a:extLst>
              <a:ext uri="{FF2B5EF4-FFF2-40B4-BE49-F238E27FC236}">
                <a16:creationId xmlns:a16="http://schemas.microsoft.com/office/drawing/2014/main" id="{39A6E5A0-8857-8940-8A38-F92805D66164}"/>
              </a:ext>
            </a:extLst>
          </p:cNvPr>
          <p:cNvSpPr txBox="1">
            <a:spLocks/>
          </p:cNvSpPr>
          <p:nvPr/>
        </p:nvSpPr>
        <p:spPr>
          <a:xfrm>
            <a:off x="7596453" y="3420004"/>
            <a:ext cx="6396273" cy="309961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000"/>
              </a:lnSpc>
              <a:buNone/>
              <a:tabLst>
                <a:tab pos="457200" algn="l"/>
              </a:tabLst>
            </a:pPr>
            <a:r>
              <a:rPr lang="en-US" sz="2000" b="1" dirty="0">
                <a:solidFill>
                  <a:srgbClr val="002677"/>
                </a:solidFill>
                <a:latin typeface="Segoe UI" panose="020B0502040204020203" pitchFamily="34" charset="0"/>
                <a:cs typeface="Segoe UI" panose="020B0502040204020203" pitchFamily="34" charset="0"/>
              </a:rPr>
              <a:t>Your assignment:</a:t>
            </a:r>
          </a:p>
          <a:p>
            <a:pPr marL="0" indent="0">
              <a:lnSpc>
                <a:spcPts val="2000"/>
              </a:lnSpc>
              <a:buNone/>
            </a:pPr>
            <a:r>
              <a:rPr lang="en-US" sz="1600" dirty="0">
                <a:solidFill>
                  <a:srgbClr val="002677"/>
                </a:solidFill>
                <a:latin typeface="Segoe UI" panose="020B0502040204020203" pitchFamily="34" charset="0"/>
                <a:cs typeface="Segoe UI" panose="020B0502040204020203" pitchFamily="34" charset="0"/>
              </a:rPr>
              <a:t>Break up into teams. Each team has a part-time job on weekends. </a:t>
            </a:r>
            <a:r>
              <a:rPr lang="en-US" sz="1600" spc="-10" dirty="0">
                <a:solidFill>
                  <a:srgbClr val="002677"/>
                </a:solidFill>
                <a:latin typeface="Segoe UI" panose="020B0502040204020203" pitchFamily="34" charset="0"/>
                <a:cs typeface="Segoe UI" panose="020B0502040204020203" pitchFamily="34" charset="0"/>
              </a:rPr>
              <a:t>Assume your monthly pay from your part-time job is $500. Using the following lists, pick two financial goals from the list on the top to save for </a:t>
            </a:r>
            <a:r>
              <a:rPr lang="en-US" sz="1600" spc="-1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spc="-10" dirty="0">
                <a:solidFill>
                  <a:srgbClr val="002677"/>
                </a:solidFill>
                <a:latin typeface="Segoe UI" panose="020B0502040204020203" pitchFamily="34" charset="0"/>
                <a:cs typeface="Segoe UI" panose="020B0502040204020203" pitchFamily="34" charset="0"/>
              </a:rPr>
              <a:t>feel free to come up with other examples on your own</a:t>
            </a:r>
            <a:r>
              <a:rPr lang="en-US" sz="1600" spc="-1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spc="-10" dirty="0">
                <a:solidFill>
                  <a:srgbClr val="002677"/>
                </a:solidFill>
                <a:latin typeface="Segoe UI" panose="020B0502040204020203" pitchFamily="34" charset="0"/>
                <a:cs typeface="Segoe UI" panose="020B0502040204020203" pitchFamily="34" charset="0"/>
              </a:rPr>
              <a:t>. You must come up with an estimated cost for each goal and you have 6 months to save for both goals. Then pick four expenses from the list on the bottom that you have to pay for on an ongoing basis </a:t>
            </a:r>
            <a:r>
              <a:rPr lang="en-US" sz="1600" spc="-1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spc="-10" dirty="0">
                <a:solidFill>
                  <a:srgbClr val="002677"/>
                </a:solidFill>
                <a:latin typeface="Segoe UI" panose="020B0502040204020203" pitchFamily="34" charset="0"/>
                <a:cs typeface="Segoe UI" panose="020B0502040204020203" pitchFamily="34" charset="0"/>
              </a:rPr>
              <a:t>feel free to come up with other examples on your own</a:t>
            </a:r>
            <a:r>
              <a:rPr lang="en-US" sz="1600" spc="-1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spc="-10" dirty="0">
                <a:solidFill>
                  <a:srgbClr val="002677"/>
                </a:solidFill>
                <a:latin typeface="Segoe UI" panose="020B0502040204020203" pitchFamily="34" charset="0"/>
                <a:cs typeface="Segoe UI" panose="020B0502040204020203" pitchFamily="34" charset="0"/>
              </a:rPr>
              <a:t>. Estimated expense amounts have been provided.</a:t>
            </a:r>
            <a:endParaRPr lang="en-US" altLang="en-US" sz="1600" spc="-10" dirty="0">
              <a:solidFill>
                <a:srgbClr val="002677"/>
              </a:solidFill>
              <a:latin typeface="Segoe UI" panose="020B0502040204020203" pitchFamily="34" charset="0"/>
              <a:cs typeface="Segoe UI" panose="020B0502040204020203" pitchFamily="34" charset="0"/>
            </a:endParaRPr>
          </a:p>
        </p:txBody>
      </p:sp>
      <p:sp>
        <p:nvSpPr>
          <p:cNvPr id="9" name="Oval 8">
            <a:extLst>
              <a:ext uri="{FF2B5EF4-FFF2-40B4-BE49-F238E27FC236}">
                <a16:creationId xmlns:a16="http://schemas.microsoft.com/office/drawing/2014/main" id="{D7A33B2A-8E08-6FC0-D451-F5C669FAFBCE}"/>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F911272A-D598-D927-582E-13B13977D23F}"/>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2</a:t>
            </a:r>
          </a:p>
          <a:p>
            <a:pPr algn="ctr">
              <a:lnSpc>
                <a:spcPts val="2000"/>
              </a:lnSpc>
              <a:spcBef>
                <a:spcPts val="0"/>
              </a:spcBef>
            </a:pPr>
            <a:r>
              <a:rPr lang="en-US" sz="1600" b="0" dirty="0">
                <a:solidFill>
                  <a:srgbClr val="FFFFFF"/>
                </a:solidFill>
              </a:rPr>
              <a:t>activity</a:t>
            </a:r>
          </a:p>
        </p:txBody>
      </p:sp>
      <p:sp>
        <p:nvSpPr>
          <p:cNvPr id="18" name="Text Placeholder 6">
            <a:extLst>
              <a:ext uri="{FF2B5EF4-FFF2-40B4-BE49-F238E27FC236}">
                <a16:creationId xmlns:a16="http://schemas.microsoft.com/office/drawing/2014/main" id="{F2111319-6BE8-DA5E-82A7-AD190914380F}"/>
              </a:ext>
            </a:extLst>
          </p:cNvPr>
          <p:cNvSpPr txBox="1">
            <a:spLocks/>
          </p:cNvSpPr>
          <p:nvPr/>
        </p:nvSpPr>
        <p:spPr>
          <a:xfrm>
            <a:off x="342146" y="469852"/>
            <a:ext cx="8839953" cy="56883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3500" b="1" dirty="0">
                <a:solidFill>
                  <a:srgbClr val="002577"/>
                </a:solidFill>
                <a:latin typeface="Segoe UI" panose="020B0502040204020203" pitchFamily="34" charset="0"/>
                <a:cs typeface="Segoe UI" panose="020B0502040204020203" pitchFamily="34" charset="0"/>
              </a:rPr>
              <a:t>Financial wellness — lesson 9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cxnSp>
        <p:nvCxnSpPr>
          <p:cNvPr id="21" name="Straight Connector 20">
            <a:extLst>
              <a:ext uri="{FF2B5EF4-FFF2-40B4-BE49-F238E27FC236}">
                <a16:creationId xmlns:a16="http://schemas.microsoft.com/office/drawing/2014/main" id="{A7B1A47C-639A-B40B-F957-3565F5920BF1}"/>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5316EA16-0FE3-101C-F6B5-E8AA1B8B08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40993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a:xfrm>
            <a:off x="8945879" y="7623912"/>
            <a:ext cx="4937760" cy="218918"/>
          </a:xfrm>
        </p:spPr>
        <p:txBody>
          <a:bodyPr rIns="0"/>
          <a:lstStyle/>
          <a:p>
            <a:pPr>
              <a:defRPr/>
            </a:pPr>
            <a:r>
              <a:rPr lang="en-US" dirty="0">
                <a:solidFill>
                  <a:srgbClr val="002577"/>
                </a:solidFill>
              </a:rPr>
              <a:t>Financial wellness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5" y="3422441"/>
            <a:ext cx="7025008" cy="246251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000"/>
              </a:lnSpc>
              <a:buNone/>
              <a:tabLst>
                <a:tab pos="457200" algn="l"/>
              </a:tabLst>
            </a:pPr>
            <a:r>
              <a:rPr lang="en-US" sz="2000" b="1" dirty="0">
                <a:solidFill>
                  <a:srgbClr val="002677"/>
                </a:solidFill>
                <a:latin typeface="Segoe UI" panose="020B0502040204020203" pitchFamily="34" charset="0"/>
                <a:cs typeface="Segoe UI" panose="020B0502040204020203" pitchFamily="34" charset="0"/>
              </a:rPr>
              <a:t>Worksheet 9-3: Putting it all together/how did you do?</a:t>
            </a:r>
          </a:p>
          <a:p>
            <a:pPr marL="0" indent="0">
              <a:lnSpc>
                <a:spcPts val="2000"/>
              </a:lnSpc>
              <a:buNone/>
              <a:tabLst>
                <a:tab pos="457200" algn="l"/>
              </a:tabLst>
            </a:pPr>
            <a:r>
              <a:rPr lang="en-US" altLang="en-US" sz="1800" dirty="0">
                <a:solidFill>
                  <a:schemeClr val="tx2"/>
                </a:solidFill>
                <a:latin typeface="Segoe UI" panose="020B0502040204020203" pitchFamily="34" charset="0"/>
                <a:cs typeface="Segoe UI" panose="020B0502040204020203" pitchFamily="34" charset="0"/>
              </a:rPr>
              <a:t>Use the table in the worksheet to figure out your monthly cash flow.</a:t>
            </a:r>
          </a:p>
          <a:p>
            <a:pPr marL="0" indent="0">
              <a:lnSpc>
                <a:spcPts val="2000"/>
              </a:lnSpc>
              <a:spcBef>
                <a:spcPts val="0"/>
              </a:spcBef>
              <a:buNone/>
              <a:tabLst>
                <a:tab pos="457200" algn="l"/>
              </a:tabLst>
            </a:pPr>
            <a:r>
              <a:rPr lang="en-US" altLang="en-US" sz="1800" dirty="0">
                <a:solidFill>
                  <a:schemeClr val="tx2"/>
                </a:solidFill>
                <a:latin typeface="Segoe UI" panose="020B0502040204020203" pitchFamily="34" charset="0"/>
                <a:cs typeface="Segoe UI" panose="020B0502040204020203" pitchFamily="34" charset="0"/>
              </a:rPr>
              <a:t>Add up all your monthly expenses and subtract them from your </a:t>
            </a:r>
            <a:br>
              <a:rPr lang="en-US" altLang="en-US" sz="1800" dirty="0">
                <a:solidFill>
                  <a:schemeClr val="tx2"/>
                </a:solidFill>
                <a:latin typeface="Segoe UI" panose="020B0502040204020203" pitchFamily="34" charset="0"/>
                <a:cs typeface="Segoe UI" panose="020B0502040204020203" pitchFamily="34" charset="0"/>
              </a:rPr>
            </a:br>
            <a:r>
              <a:rPr lang="en-US" altLang="en-US" sz="1800" dirty="0">
                <a:solidFill>
                  <a:schemeClr val="tx2"/>
                </a:solidFill>
                <a:latin typeface="Segoe UI" panose="020B0502040204020203" pitchFamily="34" charset="0"/>
                <a:cs typeface="Segoe UI" panose="020B0502040204020203" pitchFamily="34" charset="0"/>
              </a:rPr>
              <a:t>monthly income.</a:t>
            </a:r>
          </a:p>
          <a:p>
            <a:pPr marL="0" indent="0">
              <a:lnSpc>
                <a:spcPts val="2000"/>
              </a:lnSpc>
              <a:buNone/>
              <a:tabLst>
                <a:tab pos="457200" algn="l"/>
              </a:tabLst>
            </a:pPr>
            <a:r>
              <a:rPr lang="en-US" altLang="en-US" sz="1800" dirty="0">
                <a:solidFill>
                  <a:schemeClr val="tx2"/>
                </a:solidFill>
                <a:latin typeface="Segoe UI" panose="020B0502040204020203" pitchFamily="34" charset="0"/>
                <a:cs typeface="Segoe UI" panose="020B0502040204020203" pitchFamily="34" charset="0"/>
              </a:rPr>
              <a:t>Then, answer the following questions.</a:t>
            </a:r>
          </a:p>
        </p:txBody>
      </p:sp>
      <p:grpSp>
        <p:nvGrpSpPr>
          <p:cNvPr id="27" name="Group 26">
            <a:extLst>
              <a:ext uri="{FF2B5EF4-FFF2-40B4-BE49-F238E27FC236}">
                <a16:creationId xmlns:a16="http://schemas.microsoft.com/office/drawing/2014/main" id="{F37CD254-63E1-B54A-B537-750E896051EE}"/>
              </a:ext>
            </a:extLst>
          </p:cNvPr>
          <p:cNvGrpSpPr/>
          <p:nvPr/>
        </p:nvGrpSpPr>
        <p:grpSpPr>
          <a:xfrm>
            <a:off x="12762742" y="274837"/>
            <a:ext cx="1452485" cy="677176"/>
            <a:chOff x="12762742" y="274837"/>
            <a:chExt cx="1452485" cy="677176"/>
          </a:xfrm>
        </p:grpSpPr>
        <p:pic>
          <p:nvPicPr>
            <p:cNvPr id="28" name="Graphic 27">
              <a:extLst>
                <a:ext uri="{FF2B5EF4-FFF2-40B4-BE49-F238E27FC236}">
                  <a16:creationId xmlns:a16="http://schemas.microsoft.com/office/drawing/2014/main" id="{6040D1ED-BDCD-BE4A-96E5-0C057E1498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29" name="Text Placeholder 2">
              <a:extLst>
                <a:ext uri="{FF2B5EF4-FFF2-40B4-BE49-F238E27FC236}">
                  <a16:creationId xmlns:a16="http://schemas.microsoft.com/office/drawing/2014/main" id="{A830A4A1-6789-6546-A5F7-FF90A0E594D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Financial</a:t>
              </a:r>
            </a:p>
            <a:p>
              <a:pPr>
                <a:lnSpc>
                  <a:spcPts val="1300"/>
                </a:lnSpc>
                <a:spcBef>
                  <a:spcPts val="0"/>
                </a:spcBef>
              </a:pPr>
              <a:r>
                <a:rPr lang="en-US" sz="1300" spc="-10" dirty="0">
                  <a:solidFill>
                    <a:srgbClr val="FFFFFF"/>
                  </a:solidFill>
                </a:rPr>
                <a:t>wellness</a:t>
              </a:r>
            </a:p>
          </p:txBody>
        </p:sp>
        <p:sp>
          <p:nvSpPr>
            <p:cNvPr id="30" name="Text Placeholder 3">
              <a:extLst>
                <a:ext uri="{FF2B5EF4-FFF2-40B4-BE49-F238E27FC236}">
                  <a16:creationId xmlns:a16="http://schemas.microsoft.com/office/drawing/2014/main" id="{5DAE340E-246D-F143-8FC1-03135525A728}"/>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9</a:t>
              </a:r>
            </a:p>
          </p:txBody>
        </p:sp>
      </p:grpSp>
      <p:pic>
        <p:nvPicPr>
          <p:cNvPr id="23" name="Picture 22">
            <a:extLst>
              <a:ext uri="{FF2B5EF4-FFF2-40B4-BE49-F238E27FC236}">
                <a16:creationId xmlns:a16="http://schemas.microsoft.com/office/drawing/2014/main" id="{7E36F047-DEEA-6B4F-A5CF-DB60FBA0B575}"/>
              </a:ext>
            </a:extLst>
          </p:cNvPr>
          <p:cNvPicPr>
            <a:picLocks noChangeAspect="1"/>
          </p:cNvPicPr>
          <p:nvPr/>
        </p:nvPicPr>
        <p:blipFill>
          <a:blip r:embed="rId8"/>
          <a:stretch>
            <a:fillRect/>
          </a:stretch>
        </p:blipFill>
        <p:spPr>
          <a:xfrm>
            <a:off x="9182101" y="1606814"/>
            <a:ext cx="4320062" cy="5596128"/>
          </a:xfrm>
          <a:prstGeom prst="rect">
            <a:avLst/>
          </a:prstGeom>
          <a:effectLst>
            <a:outerShdw blurRad="127000" dist="38100" dir="2700000" algn="tl" rotWithShape="0">
              <a:prstClr val="black">
                <a:alpha val="10000"/>
              </a:prstClr>
            </a:outerShdw>
          </a:effectLst>
        </p:spPr>
      </p:pic>
      <p:sp>
        <p:nvSpPr>
          <p:cNvPr id="16" name="Text Placeholder 1">
            <a:extLst>
              <a:ext uri="{FF2B5EF4-FFF2-40B4-BE49-F238E27FC236}">
                <a16:creationId xmlns:a16="http://schemas.microsoft.com/office/drawing/2014/main" id="{F94F3FE1-F058-1C0D-E461-A40729A47D00}"/>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p:txBody>
      </p:sp>
      <p:grpSp>
        <p:nvGrpSpPr>
          <p:cNvPr id="17" name="Group 16">
            <a:extLst>
              <a:ext uri="{FF2B5EF4-FFF2-40B4-BE49-F238E27FC236}">
                <a16:creationId xmlns:a16="http://schemas.microsoft.com/office/drawing/2014/main" id="{098E48CB-66A8-3986-B92A-AAB7BAA3C8B4}"/>
              </a:ext>
            </a:extLst>
          </p:cNvPr>
          <p:cNvGrpSpPr/>
          <p:nvPr/>
        </p:nvGrpSpPr>
        <p:grpSpPr>
          <a:xfrm>
            <a:off x="457201" y="1607522"/>
            <a:ext cx="1280160" cy="1280160"/>
            <a:chOff x="457201" y="1607522"/>
            <a:chExt cx="1280160" cy="1280160"/>
          </a:xfrm>
        </p:grpSpPr>
        <p:sp>
          <p:nvSpPr>
            <p:cNvPr id="18" name="Oval 17">
              <a:extLst>
                <a:ext uri="{FF2B5EF4-FFF2-40B4-BE49-F238E27FC236}">
                  <a16:creationId xmlns:a16="http://schemas.microsoft.com/office/drawing/2014/main" id="{47F82001-7A52-FC3A-07CB-38B99A01B20B}"/>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
              <a:extLst>
                <a:ext uri="{FF2B5EF4-FFF2-40B4-BE49-F238E27FC236}">
                  <a16:creationId xmlns:a16="http://schemas.microsoft.com/office/drawing/2014/main" id="{89F7F421-5ECF-BBAA-22CB-ABAD635A5DCC}"/>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3</a:t>
              </a:r>
            </a:p>
            <a:p>
              <a:pPr algn="ctr">
                <a:lnSpc>
                  <a:spcPts val="2000"/>
                </a:lnSpc>
                <a:spcBef>
                  <a:spcPts val="0"/>
                </a:spcBef>
              </a:pPr>
              <a:r>
                <a:rPr lang="en-US" sz="1600" b="0" dirty="0">
                  <a:solidFill>
                    <a:srgbClr val="FFFFFF"/>
                  </a:solidFill>
                </a:rPr>
                <a:t>activity</a:t>
              </a:r>
            </a:p>
          </p:txBody>
        </p:sp>
      </p:grpSp>
      <p:sp>
        <p:nvSpPr>
          <p:cNvPr id="26" name="Text Placeholder 6">
            <a:extLst>
              <a:ext uri="{FF2B5EF4-FFF2-40B4-BE49-F238E27FC236}">
                <a16:creationId xmlns:a16="http://schemas.microsoft.com/office/drawing/2014/main" id="{16A82DBF-41B5-CD7C-4372-4B0EFD62F15D}"/>
              </a:ext>
            </a:extLst>
          </p:cNvPr>
          <p:cNvSpPr txBox="1">
            <a:spLocks/>
          </p:cNvSpPr>
          <p:nvPr/>
        </p:nvSpPr>
        <p:spPr>
          <a:xfrm>
            <a:off x="342146" y="469852"/>
            <a:ext cx="8839953" cy="56883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3500" b="1" dirty="0">
                <a:solidFill>
                  <a:srgbClr val="002577"/>
                </a:solidFill>
                <a:latin typeface="Segoe UI" panose="020B0502040204020203" pitchFamily="34" charset="0"/>
                <a:cs typeface="Segoe UI" panose="020B0502040204020203" pitchFamily="34" charset="0"/>
              </a:rPr>
              <a:t>Financial wellness — lesson 9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cxnSp>
        <p:nvCxnSpPr>
          <p:cNvPr id="31" name="Straight Connector 30">
            <a:extLst>
              <a:ext uri="{FF2B5EF4-FFF2-40B4-BE49-F238E27FC236}">
                <a16:creationId xmlns:a16="http://schemas.microsoft.com/office/drawing/2014/main" id="{A2C591AD-AAF6-88CA-C609-ACE32A4F6AB4}"/>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2" name="Graphic 31">
            <a:extLst>
              <a:ext uri="{FF2B5EF4-FFF2-40B4-BE49-F238E27FC236}">
                <a16:creationId xmlns:a16="http://schemas.microsoft.com/office/drawing/2014/main" id="{FABEF567-29EB-3B5B-A328-E826EE7B61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94336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extLst>
              <p:ext uri="{D42A27DB-BD31-4B8C-83A1-F6EECF244321}">
                <p14:modId xmlns:p14="http://schemas.microsoft.com/office/powerpoint/2010/main" val="2990393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descr="Text&#10;&#10;Description automatically generated">
            <a:extLst>
              <a:ext uri="{FF2B5EF4-FFF2-40B4-BE49-F238E27FC236}">
                <a16:creationId xmlns:a16="http://schemas.microsoft.com/office/drawing/2014/main" id="{F01BF4F3-40A7-7F4A-9093-B5F28162965E}"/>
              </a:ext>
            </a:extLst>
          </p:cNvPr>
          <p:cNvPicPr>
            <a:picLocks noChangeAspect="1"/>
          </p:cNvPicPr>
          <p:nvPr/>
        </p:nvPicPr>
        <p:blipFill>
          <a:blip r:embed="rId6"/>
          <a:stretch>
            <a:fillRect/>
          </a:stretch>
        </p:blipFill>
        <p:spPr>
          <a:xfrm>
            <a:off x="9182101" y="1600201"/>
            <a:ext cx="4315968" cy="5591758"/>
          </a:xfrm>
          <a:prstGeom prst="rect">
            <a:avLst/>
          </a:prstGeom>
          <a:effectLst>
            <a:outerShdw blurRad="127000" dist="38100" dir="2700000" algn="ctr" rotWithShape="0">
              <a:srgbClr val="000000">
                <a:alpha val="10000"/>
              </a:srgbClr>
            </a:outerShdw>
          </a:effectLst>
        </p:spPr>
      </p:pic>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a:xfrm>
            <a:off x="8945879" y="7623912"/>
            <a:ext cx="4937760" cy="218918"/>
          </a:xfrm>
        </p:spPr>
        <p:txBody>
          <a:bodyPr rIns="0"/>
          <a:lstStyle/>
          <a:p>
            <a:pPr>
              <a:defRPr/>
            </a:pPr>
            <a:r>
              <a:rPr lang="en-US" dirty="0">
                <a:solidFill>
                  <a:srgbClr val="002577"/>
                </a:solidFill>
              </a:rPr>
              <a:t>Financial wellness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27" name="Group 26">
            <a:extLst>
              <a:ext uri="{FF2B5EF4-FFF2-40B4-BE49-F238E27FC236}">
                <a16:creationId xmlns:a16="http://schemas.microsoft.com/office/drawing/2014/main" id="{F37CD254-63E1-B54A-B537-750E896051EE}"/>
              </a:ext>
            </a:extLst>
          </p:cNvPr>
          <p:cNvGrpSpPr/>
          <p:nvPr/>
        </p:nvGrpSpPr>
        <p:grpSpPr>
          <a:xfrm>
            <a:off x="12762742" y="274837"/>
            <a:ext cx="1452485" cy="677176"/>
            <a:chOff x="12762742" y="274837"/>
            <a:chExt cx="1452485" cy="677176"/>
          </a:xfrm>
        </p:grpSpPr>
        <p:pic>
          <p:nvPicPr>
            <p:cNvPr id="28" name="Graphic 27">
              <a:extLst>
                <a:ext uri="{FF2B5EF4-FFF2-40B4-BE49-F238E27FC236}">
                  <a16:creationId xmlns:a16="http://schemas.microsoft.com/office/drawing/2014/main" id="{6040D1ED-BDCD-BE4A-96E5-0C057E1498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29" name="Text Placeholder 2">
              <a:extLst>
                <a:ext uri="{FF2B5EF4-FFF2-40B4-BE49-F238E27FC236}">
                  <a16:creationId xmlns:a16="http://schemas.microsoft.com/office/drawing/2014/main" id="{A830A4A1-6789-6546-A5F7-FF90A0E594D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Financial</a:t>
              </a:r>
            </a:p>
            <a:p>
              <a:pPr>
                <a:lnSpc>
                  <a:spcPts val="1300"/>
                </a:lnSpc>
                <a:spcBef>
                  <a:spcPts val="0"/>
                </a:spcBef>
              </a:pPr>
              <a:r>
                <a:rPr lang="en-US" sz="1300" spc="-10" dirty="0">
                  <a:solidFill>
                    <a:srgbClr val="FFFFFF"/>
                  </a:solidFill>
                </a:rPr>
                <a:t>wellness</a:t>
              </a:r>
            </a:p>
          </p:txBody>
        </p:sp>
        <p:sp>
          <p:nvSpPr>
            <p:cNvPr id="30" name="Text Placeholder 3">
              <a:extLst>
                <a:ext uri="{FF2B5EF4-FFF2-40B4-BE49-F238E27FC236}">
                  <a16:creationId xmlns:a16="http://schemas.microsoft.com/office/drawing/2014/main" id="{5DAE340E-246D-F143-8FC1-03135525A728}"/>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9</a:t>
              </a:r>
            </a:p>
          </p:txBody>
        </p:sp>
      </p:grpSp>
      <p:sp>
        <p:nvSpPr>
          <p:cNvPr id="14" name="Text Placeholder 1">
            <a:extLst>
              <a:ext uri="{FF2B5EF4-FFF2-40B4-BE49-F238E27FC236}">
                <a16:creationId xmlns:a16="http://schemas.microsoft.com/office/drawing/2014/main" id="{C3F46155-4B00-03BE-7260-78725784B0A3}"/>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p:txBody>
      </p:sp>
      <p:grpSp>
        <p:nvGrpSpPr>
          <p:cNvPr id="16" name="Group 15">
            <a:extLst>
              <a:ext uri="{FF2B5EF4-FFF2-40B4-BE49-F238E27FC236}">
                <a16:creationId xmlns:a16="http://schemas.microsoft.com/office/drawing/2014/main" id="{EB3B8E0B-6E70-9E62-D518-8E9CCD699469}"/>
              </a:ext>
            </a:extLst>
          </p:cNvPr>
          <p:cNvGrpSpPr/>
          <p:nvPr/>
        </p:nvGrpSpPr>
        <p:grpSpPr>
          <a:xfrm>
            <a:off x="457201" y="1607522"/>
            <a:ext cx="1280160" cy="1280160"/>
            <a:chOff x="457201" y="1607522"/>
            <a:chExt cx="1280160" cy="1280160"/>
          </a:xfrm>
        </p:grpSpPr>
        <p:sp>
          <p:nvSpPr>
            <p:cNvPr id="18" name="Oval 17">
              <a:extLst>
                <a:ext uri="{FF2B5EF4-FFF2-40B4-BE49-F238E27FC236}">
                  <a16:creationId xmlns:a16="http://schemas.microsoft.com/office/drawing/2014/main" id="{072A2B7D-7F7D-FF9C-0B4D-7DD3D9E82BB4}"/>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
              <a:extLst>
                <a:ext uri="{FF2B5EF4-FFF2-40B4-BE49-F238E27FC236}">
                  <a16:creationId xmlns:a16="http://schemas.microsoft.com/office/drawing/2014/main" id="{E5BF3468-3E1F-608A-7418-A664BC00216A}"/>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4</a:t>
              </a:r>
            </a:p>
            <a:p>
              <a:pPr algn="ctr">
                <a:lnSpc>
                  <a:spcPts val="2000"/>
                </a:lnSpc>
                <a:spcBef>
                  <a:spcPts val="0"/>
                </a:spcBef>
              </a:pPr>
              <a:r>
                <a:rPr lang="en-US" sz="1600" b="0" dirty="0">
                  <a:solidFill>
                    <a:srgbClr val="FFFFFF"/>
                  </a:solidFill>
                </a:rPr>
                <a:t>activity</a:t>
              </a:r>
            </a:p>
          </p:txBody>
        </p:sp>
      </p:grpSp>
      <p:sp>
        <p:nvSpPr>
          <p:cNvPr id="21" name="Text Placeholder 6">
            <a:extLst>
              <a:ext uri="{FF2B5EF4-FFF2-40B4-BE49-F238E27FC236}">
                <a16:creationId xmlns:a16="http://schemas.microsoft.com/office/drawing/2014/main" id="{09F29C82-4C10-6E77-DB20-117170212629}"/>
              </a:ext>
            </a:extLst>
          </p:cNvPr>
          <p:cNvSpPr txBox="1">
            <a:spLocks/>
          </p:cNvSpPr>
          <p:nvPr/>
        </p:nvSpPr>
        <p:spPr>
          <a:xfrm>
            <a:off x="342146" y="469852"/>
            <a:ext cx="8839953" cy="56883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3500" b="1" dirty="0">
                <a:solidFill>
                  <a:srgbClr val="002577"/>
                </a:solidFill>
                <a:latin typeface="Segoe UI" panose="020B0502040204020203" pitchFamily="34" charset="0"/>
                <a:cs typeface="Segoe UI" panose="020B0502040204020203" pitchFamily="34" charset="0"/>
              </a:rPr>
              <a:t>Financial wellness — lesson 9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22" name="Text Placeholder 7">
            <a:extLst>
              <a:ext uri="{FF2B5EF4-FFF2-40B4-BE49-F238E27FC236}">
                <a16:creationId xmlns:a16="http://schemas.microsoft.com/office/drawing/2014/main" id="{9A775EAF-14E1-6C67-6E68-AB6C9D4195B1}"/>
              </a:ext>
            </a:extLst>
          </p:cNvPr>
          <p:cNvSpPr txBox="1">
            <a:spLocks/>
          </p:cNvSpPr>
          <p:nvPr/>
        </p:nvSpPr>
        <p:spPr>
          <a:xfrm>
            <a:off x="377505" y="3374735"/>
            <a:ext cx="5570071" cy="246251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tabLst>
                <a:tab pos="457200" algn="l"/>
              </a:tabLst>
            </a:pPr>
            <a:r>
              <a:rPr lang="en-US" sz="2000" b="1" dirty="0">
                <a:solidFill>
                  <a:srgbClr val="002677"/>
                </a:solidFill>
                <a:latin typeface="Segoe UI" panose="020B0502040204020203" pitchFamily="34" charset="0"/>
                <a:cs typeface="Segoe UI" panose="020B0502040204020203" pitchFamily="34" charset="0"/>
              </a:rPr>
              <a:t>Worksheet 9-4: solve these money mysteries</a:t>
            </a:r>
          </a:p>
          <a:p>
            <a:pPr marL="0" indent="0">
              <a:lnSpc>
                <a:spcPct val="100000"/>
              </a:lnSpc>
              <a:buNone/>
              <a:tabLst>
                <a:tab pos="457200" algn="l"/>
              </a:tabLst>
            </a:pPr>
            <a:r>
              <a:rPr lang="en-US" altLang="en-US" sz="1800" dirty="0">
                <a:solidFill>
                  <a:schemeClr val="tx2"/>
                </a:solidFill>
                <a:latin typeface="Segoe UI" panose="020B0502040204020203" pitchFamily="34" charset="0"/>
                <a:cs typeface="Segoe UI" panose="020B0502040204020203" pitchFamily="34" charset="0"/>
              </a:rPr>
              <a:t>Match the following clues on the left with their correct answer on the right.</a:t>
            </a:r>
          </a:p>
        </p:txBody>
      </p:sp>
      <p:cxnSp>
        <p:nvCxnSpPr>
          <p:cNvPr id="23" name="Straight Connector 22">
            <a:extLst>
              <a:ext uri="{FF2B5EF4-FFF2-40B4-BE49-F238E27FC236}">
                <a16:creationId xmlns:a16="http://schemas.microsoft.com/office/drawing/2014/main" id="{F119DB81-72F8-EB74-CB73-FA823B2B3053}"/>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4468C10E-0097-CB0E-883C-6125F6DFFB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504534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8flKWoNL3i98clQOds5co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4" ma:contentTypeDescription="Create a new document." ma:contentTypeScope="" ma:versionID="1f88391c98b5fc0c3dbc93315d304e11">
  <xsd:schema xmlns:xsd="http://www.w3.org/2001/XMLSchema" xmlns:xs="http://www.w3.org/2001/XMLSchema" xmlns:p="http://schemas.microsoft.com/office/2006/metadata/properties" xmlns:ns2="774a2e2c-3244-4393-9de4-de0c7b6b284a" targetNamespace="http://schemas.microsoft.com/office/2006/metadata/properties" ma:root="true" ma:fieldsID="33ab26d8439cc76b0e36fd732a55a13c" ns2:_="">
    <xsd:import namespace="774a2e2c-3244-4393-9de4-de0c7b6b28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3.xml><?xml version="1.0" encoding="utf-8"?>
<ds:datastoreItem xmlns:ds="http://schemas.openxmlformats.org/officeDocument/2006/customXml" ds:itemID="{615F40DA-FB0D-4E7A-88CF-0A19F8C0962E}"/>
</file>

<file path=docProps/app.xml><?xml version="1.0" encoding="utf-8"?>
<Properties xmlns="http://schemas.openxmlformats.org/officeDocument/2006/extended-properties" xmlns:vt="http://schemas.openxmlformats.org/officeDocument/2006/docPropsVTypes">
  <Template>Office Theme</Template>
  <TotalTime>33351</TotalTime>
  <Words>1547</Words>
  <Application>Microsoft Macintosh PowerPoint</Application>
  <PresentationFormat>Custom</PresentationFormat>
  <Paragraphs>161</Paragraphs>
  <Slides>13</Slides>
  <Notes>13</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13</vt:i4>
      </vt:variant>
    </vt:vector>
  </HeadingPairs>
  <TitlesOfParts>
    <vt:vector size="32" baseType="lpstr">
      <vt:lpstr>IBM Eliot Sans Medium</vt:lpstr>
      <vt:lpstr>Arial</vt:lpstr>
      <vt:lpstr>Calibri</vt:lpstr>
      <vt:lpstr>Courier New</vt:lpstr>
      <vt:lpstr>GT America</vt:lpstr>
      <vt:lpstr>Helvetica</vt:lpstr>
      <vt:lpstr>IBM Plex Sans Medium</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Jimin Cho</cp:lastModifiedBy>
  <cp:revision>1953</cp:revision>
  <cp:lastPrinted>2019-08-28T13:05:59Z</cp:lastPrinted>
  <dcterms:created xsi:type="dcterms:W3CDTF">2019-07-19T18:11:56Z</dcterms:created>
  <dcterms:modified xsi:type="dcterms:W3CDTF">2023-03-16T20:15:41Z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