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6.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7.xml" ContentType="application/vnd.openxmlformats-officedocument.them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8.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241.xml" ContentType="application/vnd.openxmlformats-officedocument.presentationml.tags+xml"/>
  <Override PartName="/ppt/notesSlides/notesSlide1.xml" ContentType="application/vnd.openxmlformats-officedocument.presentationml.notesSlide+xml"/>
  <Override PartName="/ppt/tags/tag242.xml" ContentType="application/vnd.openxmlformats-officedocument.presentationml.tags+xml"/>
  <Override PartName="/ppt/notesSlides/notesSlide2.xml" ContentType="application/vnd.openxmlformats-officedocument.presentationml.notesSlide+xml"/>
  <Override PartName="/ppt/tags/tag243.xml" ContentType="application/vnd.openxmlformats-officedocument.presentationml.tags+xml"/>
  <Override PartName="/ppt/notesSlides/notesSlide3.xml" ContentType="application/vnd.openxmlformats-officedocument.presentationml.notesSlide+xml"/>
  <Override PartName="/ppt/tags/tag244.xml" ContentType="application/vnd.openxmlformats-officedocument.presentationml.tags+xml"/>
  <Override PartName="/ppt/notesSlides/notesSlide4.xml" ContentType="application/vnd.openxmlformats-officedocument.presentationml.notesSlide+xml"/>
  <Override PartName="/ppt/tags/tag245.xml" ContentType="application/vnd.openxmlformats-officedocument.presentationml.tags+xml"/>
  <Override PartName="/ppt/notesSlides/notesSlide5.xml" ContentType="application/vnd.openxmlformats-officedocument.presentationml.notesSlide+xml"/>
  <Override PartName="/ppt/tags/tag246.xml" ContentType="application/vnd.openxmlformats-officedocument.presentationml.tags+xml"/>
  <Override PartName="/ppt/notesSlides/notesSlide6.xml" ContentType="application/vnd.openxmlformats-officedocument.presentationml.notesSlide+xml"/>
  <Override PartName="/ppt/tags/tag247.xml" ContentType="application/vnd.openxmlformats-officedocument.presentationml.tags+xml"/>
  <Override PartName="/ppt/notesSlides/notesSlide7.xml" ContentType="application/vnd.openxmlformats-officedocument.presentationml.notesSlide+xml"/>
  <Override PartName="/ppt/tags/tag248.xml" ContentType="application/vnd.openxmlformats-officedocument.presentationml.tags+xml"/>
  <Override PartName="/ppt/notesSlides/notesSlide8.xml" ContentType="application/vnd.openxmlformats-officedocument.presentationml.notesSlide+xml"/>
  <Override PartName="/ppt/tags/tag249.xml" ContentType="application/vnd.openxmlformats-officedocument.presentationml.tags+xml"/>
  <Override PartName="/ppt/notesSlides/notesSlide9.xml" ContentType="application/vnd.openxmlformats-officedocument.presentationml.notesSlide+xml"/>
  <Override PartName="/ppt/tags/tag250.xml" ContentType="application/vnd.openxmlformats-officedocument.presentationml.tags+xml"/>
  <Override PartName="/ppt/notesSlides/notesSlide10.xml" ContentType="application/vnd.openxmlformats-officedocument.presentationml.notesSlide+xml"/>
  <Override PartName="/ppt/tags/tag251.xml" ContentType="application/vnd.openxmlformats-officedocument.presentationml.tags+xml"/>
  <Override PartName="/ppt/notesSlides/notesSlide11.xml" ContentType="application/vnd.openxmlformats-officedocument.presentationml.notesSlide+xml"/>
  <Override PartName="/ppt/tags/tag252.xml" ContentType="application/vnd.openxmlformats-officedocument.presentationml.tags+xml"/>
  <Override PartName="/ppt/notesSlides/notesSlide12.xml" ContentType="application/vnd.openxmlformats-officedocument.presentationml.notesSlide+xml"/>
  <Override PartName="/ppt/tags/tag253.xml" ContentType="application/vnd.openxmlformats-officedocument.presentationml.tags+xml"/>
  <Override PartName="/ppt/notesSlides/notesSlide13.xml" ContentType="application/vnd.openxmlformats-officedocument.presentationml.notesSlide+xml"/>
  <Override PartName="/ppt/tags/tag254.xml" ContentType="application/vnd.openxmlformats-officedocument.presentationml.tags+xml"/>
  <Override PartName="/ppt/notesSlides/notesSlide14.xml" ContentType="application/vnd.openxmlformats-officedocument.presentationml.notesSlide+xml"/>
  <Override PartName="/ppt/tags/tag255.xml" ContentType="application/vnd.openxmlformats-officedocument.presentationml.tags+xml"/>
  <Override PartName="/ppt/notesSlides/notesSlide15.xml" ContentType="application/vnd.openxmlformats-officedocument.presentationml.notesSlide+xml"/>
  <Override PartName="/ppt/tags/tag256.xml" ContentType="application/vnd.openxmlformats-officedocument.presentationml.tags+xml"/>
  <Override PartName="/ppt/notesSlides/notesSlide16.xml" ContentType="application/vnd.openxmlformats-officedocument.presentationml.notesSlide+xml"/>
  <Override PartName="/ppt/tags/tag257.xml" ContentType="application/vnd.openxmlformats-officedocument.presentationml.tags+xml"/>
  <Override PartName="/ppt/notesSlides/notesSlide17.xml" ContentType="application/vnd.openxmlformats-officedocument.presentationml.notesSlide+xml"/>
  <Override PartName="/ppt/tags/tag258.xml" ContentType="application/vnd.openxmlformats-officedocument.presentationml.tags+xml"/>
  <Override PartName="/ppt/notesSlides/notesSlide18.xml" ContentType="application/vnd.openxmlformats-officedocument.presentationml.notesSlide+xml"/>
  <Override PartName="/ppt/tags/tag259.xml" ContentType="application/vnd.openxmlformats-officedocument.presentationml.tags+xml"/>
  <Override PartName="/ppt/notesSlides/notesSlide19.xml" ContentType="application/vnd.openxmlformats-officedocument.presentationml.notesSlide+xml"/>
  <Override PartName="/ppt/tags/tag260.xml" ContentType="application/vnd.openxmlformats-officedocument.presentationml.tags+xml"/>
  <Override PartName="/ppt/notesSlides/notesSlide20.xml" ContentType="application/vnd.openxmlformats-officedocument.presentationml.notesSlide+xml"/>
  <Override PartName="/ppt/tags/tag261.xml" ContentType="application/vnd.openxmlformats-officedocument.presentationml.tags+xml"/>
  <Override PartName="/ppt/notesSlides/notesSlide21.xml" ContentType="application/vnd.openxmlformats-officedocument.presentationml.notesSlide+xml"/>
  <Override PartName="/ppt/tags/tag262.xml" ContentType="application/vnd.openxmlformats-officedocument.presentationml.tags+xml"/>
  <Override PartName="/ppt/notesSlides/notesSlide22.xml" ContentType="application/vnd.openxmlformats-officedocument.presentationml.notesSlide+xml"/>
  <Override PartName="/ppt/tags/tag263.xml" ContentType="application/vnd.openxmlformats-officedocument.presentationml.tags+xml"/>
  <Override PartName="/ppt/notesSlides/notesSlide23.xml" ContentType="application/vnd.openxmlformats-officedocument.presentationml.notesSlide+xml"/>
  <Override PartName="/ppt/tags/tag26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4"/>
    <p:sldMasterId id="2147483785" r:id="rId5"/>
    <p:sldMasterId id="2147484225" r:id="rId6"/>
    <p:sldMasterId id="2147483801" r:id="rId7"/>
    <p:sldMasterId id="2147484099" r:id="rId8"/>
    <p:sldMasterId id="2147484123" r:id="rId9"/>
    <p:sldMasterId id="2147484182" r:id="rId10"/>
    <p:sldMasterId id="2147484166" r:id="rId11"/>
  </p:sldMasterIdLst>
  <p:notesMasterIdLst>
    <p:notesMasterId r:id="rId36"/>
  </p:notesMasterIdLst>
  <p:handoutMasterIdLst>
    <p:handoutMasterId r:id="rId37"/>
  </p:handoutMasterIdLst>
  <p:sldIdLst>
    <p:sldId id="677" r:id="rId12"/>
    <p:sldId id="621" r:id="rId13"/>
    <p:sldId id="622" r:id="rId14"/>
    <p:sldId id="623" r:id="rId15"/>
    <p:sldId id="689" r:id="rId16"/>
    <p:sldId id="639" r:id="rId17"/>
    <p:sldId id="640" r:id="rId18"/>
    <p:sldId id="628" r:id="rId19"/>
    <p:sldId id="629" r:id="rId20"/>
    <p:sldId id="630" r:id="rId21"/>
    <p:sldId id="632" r:id="rId22"/>
    <p:sldId id="631" r:id="rId23"/>
    <p:sldId id="690" r:id="rId24"/>
    <p:sldId id="634" r:id="rId25"/>
    <p:sldId id="635" r:id="rId26"/>
    <p:sldId id="636" r:id="rId27"/>
    <p:sldId id="347" r:id="rId28"/>
    <p:sldId id="618" r:id="rId29"/>
    <p:sldId id="637" r:id="rId30"/>
    <p:sldId id="620" r:id="rId31"/>
    <p:sldId id="591" r:id="rId32"/>
    <p:sldId id="601" r:id="rId33"/>
    <p:sldId id="336" r:id="rId34"/>
    <p:sldId id="688" r:id="rId35"/>
  </p:sldIdLst>
  <p:sldSz cx="14630400" cy="8229600"/>
  <p:notesSz cx="9144000" cy="6858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lines" id="{40D8A679-5BC8-D44D-903F-47469596793B}">
          <p14:sldIdLst/>
        </p14:section>
        <p14:section name="Templete" id="{277B5114-2E69-4897-9DB2-B2372D41A24B}">
          <p14:sldIdLst>
            <p14:sldId id="677"/>
            <p14:sldId id="621"/>
            <p14:sldId id="622"/>
            <p14:sldId id="623"/>
            <p14:sldId id="689"/>
            <p14:sldId id="639"/>
            <p14:sldId id="640"/>
            <p14:sldId id="628"/>
            <p14:sldId id="629"/>
            <p14:sldId id="630"/>
            <p14:sldId id="632"/>
            <p14:sldId id="631"/>
            <p14:sldId id="690"/>
            <p14:sldId id="634"/>
            <p14:sldId id="635"/>
            <p14:sldId id="636"/>
            <p14:sldId id="347"/>
            <p14:sldId id="618"/>
            <p14:sldId id="637"/>
            <p14:sldId id="620"/>
            <p14:sldId id="591"/>
            <p14:sldId id="601"/>
            <p14:sldId id="336"/>
            <p14:sldId id="688"/>
          </p14:sldIdLst>
        </p14:section>
      </p14:sectionLst>
    </p:ext>
    <p:ext uri="{EFAFB233-063F-42B5-8137-9DF3F51BA10A}">
      <p15:sldGuideLst xmlns:p15="http://schemas.microsoft.com/office/powerpoint/2012/main">
        <p15:guide id="1" orient="horz" pos="1008" userDrawn="1">
          <p15:clr>
            <a:srgbClr val="A4A3A4"/>
          </p15:clr>
        </p15:guide>
        <p15:guide id="2" pos="6792" userDrawn="1">
          <p15:clr>
            <a:srgbClr val="A4A3A4"/>
          </p15:clr>
        </p15:guide>
        <p15:guide id="3" pos="2400" userDrawn="1">
          <p15:clr>
            <a:srgbClr val="A4A3A4"/>
          </p15:clr>
        </p15:guide>
        <p15:guide id="4" orient="horz" pos="1152" userDrawn="1">
          <p15:clr>
            <a:srgbClr val="A4A3A4"/>
          </p15:clr>
        </p15:guide>
        <p15:guide id="5" orient="horz" pos="4200" userDrawn="1">
          <p15:clr>
            <a:srgbClr val="A4A3A4"/>
          </p15:clr>
        </p15:guide>
        <p15:guide id="6" orient="horz" pos="1416"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34"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53FA"/>
    <a:srgbClr val="002577"/>
    <a:srgbClr val="73C0FF"/>
    <a:srgbClr val="FFFFFF"/>
    <a:srgbClr val="3369FF"/>
    <a:srgbClr val="002677"/>
    <a:srgbClr val="75787B"/>
    <a:srgbClr val="000000"/>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82198"/>
  </p:normalViewPr>
  <p:slideViewPr>
    <p:cSldViewPr snapToGrid="0" snapToObjects="1" showGuides="1">
      <p:cViewPr varScale="1">
        <p:scale>
          <a:sx n="74" d="100"/>
          <a:sy n="74" d="100"/>
        </p:scale>
        <p:origin x="648" y="78"/>
      </p:cViewPr>
      <p:guideLst>
        <p:guide orient="horz" pos="1008"/>
        <p:guide pos="6792"/>
        <p:guide pos="2400"/>
        <p:guide orient="horz" pos="1152"/>
        <p:guide orient="horz" pos="4200"/>
        <p:guide orient="horz" pos="141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29" d="100"/>
          <a:sy n="129" d="100"/>
        </p:scale>
        <p:origin x="1512"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1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1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1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2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2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2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2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2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2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27.vml.rels><?xml version="1.0" encoding="UTF-8" standalone="yes"?>
<Relationships xmlns="http://schemas.openxmlformats.org/package/2006/relationships"><Relationship Id="rId1" Type="http://schemas.openxmlformats.org/officeDocument/2006/relationships/image" Target="NULL"/></Relationships>
</file>

<file path=ppt/drawings/_rels/vmlDrawing228.vml.rels><?xml version="1.0" encoding="UTF-8" standalone="yes"?>
<Relationships xmlns="http://schemas.openxmlformats.org/package/2006/relationships"><Relationship Id="rId1" Type="http://schemas.openxmlformats.org/officeDocument/2006/relationships/image" Target="NULL"/></Relationships>
</file>

<file path=ppt/drawings/_rels/vmlDrawing229.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30.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3.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34.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35.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36.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237.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38.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39.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40.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241.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42.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43.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24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45.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46.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47.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48.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249.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50.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251.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252.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253.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54.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255.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256.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257.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258.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259.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60.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261.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262.vml.rels><?xml version="1.0" encoding="UTF-8" standalone="yes"?>
<Relationships xmlns="http://schemas.openxmlformats.org/package/2006/relationships"><Relationship Id="rId1" Type="http://schemas.openxmlformats.org/officeDocument/2006/relationships/image" Target="NULL"/></Relationships>
</file>

<file path=ppt/drawings/_rels/vmlDrawing263.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Segoe UI" panose="020B0502040204020203" pitchFamily="34" charset="0"/>
              </a:rPr>
              <a:t>03/17/2023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03/17/2023</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Note to speaker: introduce yourself and the lesson</a:t>
            </a:r>
          </a:p>
          <a:p>
            <a:endPar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Being prepared is the best way to keep car-buying choices and decisions on the right track. Students need to examine all aspects of the car-buying process including: </a:t>
            </a:r>
          </a:p>
          <a:p>
            <a:pPr marL="285750" indent="-285750">
              <a:buFontTx/>
              <a:buChar char="-"/>
            </a:pP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understanding the differences between buying and leasing; </a:t>
            </a:r>
          </a:p>
          <a:p>
            <a:pPr marL="285750" indent="-285750">
              <a:buFontTx/>
              <a:buChar char="-"/>
            </a:pP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Evaluating used cars; </a:t>
            </a:r>
          </a:p>
          <a:p>
            <a:pPr marL="285750" indent="-285750">
              <a:buFontTx/>
              <a:buChar char="-"/>
            </a:pP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financing; </a:t>
            </a:r>
          </a:p>
          <a:p>
            <a:pPr marL="285750" indent="-285750">
              <a:buFontTx/>
              <a:buChar char="-"/>
            </a:pP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applying for loans; and finding the best auto insurance.</a:t>
            </a:r>
          </a:p>
          <a:p>
            <a:pPr marL="285750" indent="-285750">
              <a:buFontTx/>
              <a:buChar char="-"/>
            </a:pPr>
            <a:endPar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pPr marL="0" indent="0">
              <a:buFontTx/>
              <a:buNone/>
            </a:pP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Goals:</a:t>
            </a:r>
          </a:p>
          <a:p>
            <a:pPr marL="0" indent="0">
              <a:buFontTx/>
              <a:buNone/>
            </a:pPr>
            <a:r>
              <a:rPr lang="en-US" sz="16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Investigate the legal and financial responsibilities of buying, maintaining, insuring and operating a car, and translate those responsibilities into monthly budget. </a:t>
            </a:r>
            <a:endParaRPr lang="en-US" sz="16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37263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Warranties and Service Contracts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collect examples of automobile warranties and service contracts.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Discuss how various warranties and service contracts differ.</a:t>
            </a:r>
            <a:endParaRPr lang="en-US" sz="1400" b="1"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1826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does it really cost? </a:t>
            </a:r>
          </a:p>
          <a:p>
            <a:pPr marL="342900" indent="-342900">
              <a:buAutoNum type="arabicPeriod"/>
            </a:pPr>
            <a:r>
              <a:rPr lang="en-US" dirty="0"/>
              <a:t>Discuss how to approximate the total cost of a loan</a:t>
            </a:r>
          </a:p>
          <a:p>
            <a:pPr marL="342900" indent="-342900">
              <a:buAutoNum type="arabicPeriod"/>
            </a:pPr>
            <a:r>
              <a:rPr lang="en-US" dirty="0"/>
              <a:t>Discuss how to approximate monthly payments</a:t>
            </a:r>
          </a:p>
          <a:p>
            <a:pPr marL="342900" indent="-342900">
              <a:buAutoNum type="arabicPeriod"/>
            </a:pPr>
            <a:endParaRPr lang="en-US" dirty="0"/>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do you need a loan co-signer?</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a co-signer is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When you need one</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Responsibilities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Yours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Co-signer’s</a:t>
            </a: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11</a:t>
            </a:fld>
            <a:endParaRPr lang="en-US" dirty="0"/>
          </a:p>
        </p:txBody>
      </p:sp>
    </p:spTree>
    <p:extLst>
      <p:ext uri="{BB962C8B-B14F-4D97-AF65-F5344CB8AC3E}">
        <p14:creationId xmlns:p14="http://schemas.microsoft.com/office/powerpoint/2010/main" val="13890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about auto insurance</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Importance of and legal requirements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Types of coverage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Bodily injury liability</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Property damage liability</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Collision</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Comprehensive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Medical payments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Uninsured motorist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Rental reimbursement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Towing and labor</a:t>
            </a: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12</a:t>
            </a:fld>
            <a:endParaRPr lang="en-US" dirty="0"/>
          </a:p>
        </p:txBody>
      </p:sp>
    </p:spTree>
    <p:extLst>
      <p:ext uri="{BB962C8B-B14F-4D97-AF65-F5344CB8AC3E}">
        <p14:creationId xmlns:p14="http://schemas.microsoft.com/office/powerpoint/2010/main" val="1376631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How insurance rates are set</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Age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Sex</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Marital status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Personal habits (e.g., smoking)</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Type of use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Frequency of use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Location</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Driving record deductible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Type of car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Value and age of car</a:t>
            </a: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13</a:t>
            </a:fld>
            <a:endParaRPr lang="en-US" dirty="0"/>
          </a:p>
        </p:txBody>
      </p:sp>
    </p:spTree>
    <p:extLst>
      <p:ext uri="{BB962C8B-B14F-4D97-AF65-F5344CB8AC3E}">
        <p14:creationId xmlns:p14="http://schemas.microsoft.com/office/powerpoint/2010/main" val="4065083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Shopping for Insurance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research the cost of car insurance based on their age, gender, marital status, frequency of car use, where they live, driving record, types of cars they want,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and the amount of insurance they think they need vs. what may be required by the state.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Discuss their findings—would the cost of insurance alter their budgets or change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their plans about the types of cars they want? Can they still afford cars?</a:t>
            </a:r>
          </a:p>
          <a:p>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endParaRPr lang="en-US" sz="1400" b="0" i="0" u="none" strike="noStrike" kern="1200" baseline="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rPr>
              <a:t>*Goal for this activity is for students to understand the types of coverage, insurance based on car type, and cost factors. </a:t>
            </a:r>
            <a:endParaRPr lang="en-US" sz="1400" b="1"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345351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How Much Would You Spend</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Using the scenarios provided, have students decide how much can be spent safely each month to own, operate, and maintain a car.</a:t>
            </a:r>
          </a:p>
          <a:p>
            <a:endParaRPr lang="en-US" sz="1400" b="0" i="0" u="none" strike="noStrike" kern="1200" baseline="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rPr>
              <a:t>Discussion points: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how much would you spend?</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Cost of driving off lot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Down payment</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Tax</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License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Other</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Car payment</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Monthly operating costs</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Monthly maintenance costs</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5.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Monthly insurance premium</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6</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Unplanned maintenance and operating costs</a:t>
            </a:r>
            <a:endParaRPr lang="en-US" sz="1400" b="1"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506083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16</a:t>
            </a:fld>
            <a:endParaRPr lang="en-US" dirty="0"/>
          </a:p>
        </p:txBody>
      </p:sp>
    </p:spTree>
    <p:extLst>
      <p:ext uri="{BB962C8B-B14F-4D97-AF65-F5344CB8AC3E}">
        <p14:creationId xmlns:p14="http://schemas.microsoft.com/office/powerpoint/2010/main" val="1803203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791609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highlight>
                  <a:srgbClr val="FFFF00"/>
                </a:highlight>
              </a:rPr>
              <a:t>If there is time, allow students to complete the quiz, then review the answers with them. Answers are featured in slide slow mode with each click. </a:t>
            </a:r>
          </a:p>
        </p:txBody>
      </p:sp>
      <p:sp>
        <p:nvSpPr>
          <p:cNvPr id="4" name="Slide Number Placeholder 3"/>
          <p:cNvSpPr>
            <a:spLocks noGrp="1"/>
          </p:cNvSpPr>
          <p:nvPr>
            <p:ph type="sldNum" sz="quarter" idx="5"/>
          </p:nvPr>
        </p:nvSpPr>
        <p:spPr/>
        <p:txBody>
          <a:bodyPr/>
          <a:lstStyle/>
          <a:p>
            <a:fld id="{67E37107-5B3B-C144-9AF1-F4F03A8099C2}" type="slidenum">
              <a:rPr lang="en-US" smtClean="0"/>
              <a:pPr/>
              <a:t>18</a:t>
            </a:fld>
            <a:endParaRPr lang="en-US" dirty="0"/>
          </a:p>
        </p:txBody>
      </p:sp>
    </p:spTree>
    <p:extLst>
      <p:ext uri="{BB962C8B-B14F-4D97-AF65-F5344CB8AC3E}">
        <p14:creationId xmlns:p14="http://schemas.microsoft.com/office/powerpoint/2010/main" val="3448971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highlight>
                  <a:srgbClr val="FFFF00"/>
                </a:highlight>
              </a:rPr>
              <a:t>If there is time, allow students to complete the quiz, then review the answers with them. Answers are featured in slide slow mode with each click. </a:t>
            </a:r>
          </a:p>
        </p:txBody>
      </p:sp>
      <p:sp>
        <p:nvSpPr>
          <p:cNvPr id="4" name="Slide Number Placeholder 3"/>
          <p:cNvSpPr>
            <a:spLocks noGrp="1"/>
          </p:cNvSpPr>
          <p:nvPr>
            <p:ph type="sldNum" sz="quarter" idx="5"/>
          </p:nvPr>
        </p:nvSpPr>
        <p:spPr/>
        <p:txBody>
          <a:bodyPr/>
          <a:lstStyle/>
          <a:p>
            <a:fld id="{67E37107-5B3B-C144-9AF1-F4F03A8099C2}" type="slidenum">
              <a:rPr lang="en-US" smtClean="0"/>
              <a:pPr/>
              <a:t>19</a:t>
            </a:fld>
            <a:endParaRPr lang="en-US" dirty="0"/>
          </a:p>
        </p:txBody>
      </p:sp>
    </p:spTree>
    <p:extLst>
      <p:ext uri="{BB962C8B-B14F-4D97-AF65-F5344CB8AC3E}">
        <p14:creationId xmlns:p14="http://schemas.microsoft.com/office/powerpoint/2010/main" val="145652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highlight>
                  <a:srgbClr val="FFFF00"/>
                </a:highlight>
              </a:rPr>
              <a:t>Review the following concepts: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costs of owning a car</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Initial purchase price</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Registration and title costs</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Sales tax</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Financing costs</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5.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Depreciation</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6.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Insurance</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7.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Scheduled maintenance</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8.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Storage (renting garage space)</a:t>
            </a:r>
          </a:p>
          <a:p>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costs of operating a car</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Unscheduled repairs and maintenance</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Gasoline</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Oil and other fluids</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Parking and tolls</a:t>
            </a:r>
          </a:p>
          <a:p>
            <a:r>
              <a:rPr lang="en-US" sz="14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5. </a:t>
            </a:r>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Tickets</a:t>
            </a:r>
          </a:p>
          <a:p>
            <a:endPar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Option to have students complete worksheet activity 7-1</a:t>
            </a:r>
            <a:endParaRPr lang="en-US" sz="1400"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803218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highlight>
                  <a:srgbClr val="FFFF00"/>
                </a:highlight>
              </a:rPr>
              <a:t>If there is time, allow students to complete the quiz, then review the answers with them. Answers are featured in slide slow mode with each click. </a:t>
            </a:r>
          </a:p>
        </p:txBody>
      </p:sp>
      <p:sp>
        <p:nvSpPr>
          <p:cNvPr id="4" name="Slide Number Placeholder 3"/>
          <p:cNvSpPr>
            <a:spLocks noGrp="1"/>
          </p:cNvSpPr>
          <p:nvPr>
            <p:ph type="sldNum" sz="quarter" idx="5"/>
          </p:nvPr>
        </p:nvSpPr>
        <p:spPr/>
        <p:txBody>
          <a:bodyPr/>
          <a:lstStyle/>
          <a:p>
            <a:fld id="{67E37107-5B3B-C144-9AF1-F4F03A8099C2}" type="slidenum">
              <a:rPr lang="en-US" smtClean="0"/>
              <a:pPr/>
              <a:t>20</a:t>
            </a:fld>
            <a:endParaRPr lang="en-US" dirty="0"/>
          </a:p>
        </p:txBody>
      </p:sp>
    </p:spTree>
    <p:extLst>
      <p:ext uri="{BB962C8B-B14F-4D97-AF65-F5344CB8AC3E}">
        <p14:creationId xmlns:p14="http://schemas.microsoft.com/office/powerpoint/2010/main" val="579205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21</a:t>
            </a:fld>
            <a:endParaRPr lang="en-US" dirty="0"/>
          </a:p>
        </p:txBody>
      </p:sp>
    </p:spTree>
    <p:extLst>
      <p:ext uri="{BB962C8B-B14F-4D97-AF65-F5344CB8AC3E}">
        <p14:creationId xmlns:p14="http://schemas.microsoft.com/office/powerpoint/2010/main" val="2139632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57000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Slide</a:t>
            </a: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23</a:t>
            </a:fld>
            <a:endParaRPr lang="en-US" dirty="0">
              <a:latin typeface="Segoe UI" panose="020B0502040204020203" pitchFamily="34" charset="0"/>
            </a:endParaRPr>
          </a:p>
        </p:txBody>
      </p:sp>
    </p:spTree>
    <p:extLst>
      <p:ext uri="{BB962C8B-B14F-4D97-AF65-F5344CB8AC3E}">
        <p14:creationId xmlns:p14="http://schemas.microsoft.com/office/powerpoint/2010/main" val="734356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24</a:t>
            </a:fld>
            <a:endParaRPr lang="en-US" dirty="0">
              <a:latin typeface="Segoe UI" panose="020B0502040204020203" pitchFamily="34" charset="0"/>
            </a:endParaRPr>
          </a:p>
        </p:txBody>
      </p:sp>
    </p:spTree>
    <p:extLst>
      <p:ext uri="{BB962C8B-B14F-4D97-AF65-F5344CB8AC3E}">
        <p14:creationId xmlns:p14="http://schemas.microsoft.com/office/powerpoint/2010/main" val="426252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Operating Costs of a Motor Vehicle</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estimate various costs associated with owning and operating a</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motor vehicle.</a:t>
            </a:r>
            <a:endParaRPr lang="en-US" sz="1400" b="1"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53895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concepts:</a:t>
            </a:r>
          </a:p>
          <a:p>
            <a:r>
              <a:rPr lang="en-US" dirty="0"/>
              <a:t>How much can you afford?</a:t>
            </a:r>
          </a:p>
          <a:p>
            <a:pPr marL="342900" indent="-342900">
              <a:buAutoNum type="arabicPeriod"/>
            </a:pPr>
            <a:r>
              <a:rPr lang="en-US" dirty="0"/>
              <a:t>The 20-10 rule</a:t>
            </a:r>
          </a:p>
          <a:p>
            <a:pPr marL="342900" indent="-342900">
              <a:buAutoNum type="arabicPeriod"/>
            </a:pPr>
            <a:r>
              <a:rPr lang="en-US" dirty="0"/>
              <a:t>Working with a budget</a:t>
            </a:r>
          </a:p>
          <a:p>
            <a:pPr marL="342900" indent="-342900">
              <a:buAutoNum type="arabicPeriod"/>
            </a:pPr>
            <a:r>
              <a:rPr lang="en-US" dirty="0"/>
              <a:t>APRIL 15</a:t>
            </a:r>
          </a:p>
          <a:p>
            <a:pPr marL="0" indent="0">
              <a:buNone/>
            </a:pPr>
            <a:r>
              <a:rPr lang="en-US" dirty="0"/>
              <a:t>*Tie back to concept of purchasing or paying for vehicle operating costs</a:t>
            </a:r>
          </a:p>
        </p:txBody>
      </p:sp>
      <p:sp>
        <p:nvSpPr>
          <p:cNvPr id="4" name="Slide Number Placeholder 3"/>
          <p:cNvSpPr>
            <a:spLocks noGrp="1"/>
          </p:cNvSpPr>
          <p:nvPr>
            <p:ph type="sldNum" sz="quarter" idx="5"/>
          </p:nvPr>
        </p:nvSpPr>
        <p:spPr/>
        <p:txBody>
          <a:bodyPr/>
          <a:lstStyle/>
          <a:p>
            <a:fld id="{67E37107-5B3B-C144-9AF1-F4F03A8099C2}" type="slidenum">
              <a:rPr lang="en-US" smtClean="0"/>
              <a:pPr/>
              <a:t>4</a:t>
            </a:fld>
            <a:endParaRPr lang="en-US" dirty="0"/>
          </a:p>
        </p:txBody>
      </p:sp>
    </p:spTree>
    <p:extLst>
      <p:ext uri="{BB962C8B-B14F-4D97-AF65-F5344CB8AC3E}">
        <p14:creationId xmlns:p14="http://schemas.microsoft.com/office/powerpoint/2010/main" val="193894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highlight>
                  <a:srgbClr val="FFFF00"/>
                </a:highlight>
              </a:rPr>
              <a:t>Tie decision making concept into this lesson of buying a car</a:t>
            </a:r>
          </a:p>
          <a:p>
            <a:endParaRPr lang="en-US" sz="1600" dirty="0">
              <a:highlight>
                <a:srgbClr val="FFFF00"/>
              </a:highlight>
            </a:endParaRPr>
          </a:p>
          <a:p>
            <a:r>
              <a:rPr lang="en-US" sz="16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shopping for a car</a:t>
            </a:r>
          </a:p>
          <a:p>
            <a:r>
              <a:rPr lang="en-US" sz="1600" b="1"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1. </a:t>
            </a:r>
            <a:r>
              <a:rPr lang="en-US" sz="16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Consumer decision making</a:t>
            </a:r>
          </a:p>
          <a:p>
            <a:r>
              <a:rPr lang="en-US" sz="16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Deciding to spend your money</a:t>
            </a:r>
          </a:p>
          <a:p>
            <a:r>
              <a:rPr lang="en-US" sz="16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Deciding on the right purchase</a:t>
            </a:r>
            <a:endParaRPr lang="en-US" sz="1600"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75068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Shopping for a car</a:t>
            </a:r>
          </a:p>
          <a:p>
            <a:r>
              <a:rPr lang="en-US" dirty="0"/>
              <a:t>A used car from a dealer</a:t>
            </a:r>
          </a:p>
          <a:p>
            <a:r>
              <a:rPr lang="en-US" sz="7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Consider costs, reliability, dealer reputation</a:t>
            </a:r>
          </a:p>
          <a:p>
            <a:r>
              <a:rPr lang="en-US" sz="7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Read the “Buyer’s Guide” sticker</a:t>
            </a:r>
          </a:p>
          <a:p>
            <a:r>
              <a:rPr lang="en-US" sz="7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Consider the warranty and the service contract</a:t>
            </a:r>
          </a:p>
          <a:p>
            <a:r>
              <a:rPr lang="en-US" sz="7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to do if you have problems</a:t>
            </a: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 used car from a private party</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Sometimes includes manufacturer’s warranty</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Difference in price compared to a dealer</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49922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Review the following concepts:</a:t>
            </a: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 new car</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Read about new car features and prices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Shop around</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Plan to negotiate price</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Learn the terms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Consider the service</a:t>
            </a:r>
          </a:p>
          <a:p>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about warranties and service contracts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Types of warranties</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As-is warranty</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Implied warranty</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Dealer warranty</a:t>
            </a:r>
          </a:p>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 Manufacturer’s warranty</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Service contracts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Preventing problems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Resolving disputes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5.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Comparing promises of warranties and service contracts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613700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Notes to presenter: </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Warranties and Service Contracts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Have students collect examples of automobile warranties and service contracts.</a:t>
            </a:r>
          </a:p>
          <a:p>
            <a:r>
              <a:rPr lang="en-US" sz="1400" b="0" i="0" u="none" strike="noStrike" kern="1200" baseline="0" dirty="0">
                <a:solidFill>
                  <a:schemeClr val="tx1"/>
                </a:solidFill>
                <a:highlight>
                  <a:srgbClr val="FFFF00"/>
                </a:highlight>
                <a:latin typeface="Segoe UI" panose="020B0502040204020203" pitchFamily="34" charset="0"/>
                <a:ea typeface="+mn-ea"/>
                <a:cs typeface="+mn-cs"/>
                <a:sym typeface="Segoe UI" panose="020B0502040204020203" pitchFamily="34" charset="0"/>
              </a:rPr>
              <a:t>■ Discuss how various warranties and service contracts differ.</a:t>
            </a:r>
            <a:endParaRPr lang="en-US" sz="1400" b="1"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921846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Discuss the concept of shopping for a car loan and the following variables: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APR</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Length of loan</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Monthly payments</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4.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Total finance charge</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5.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Total to be repaid</a:t>
            </a:r>
          </a:p>
          <a:p>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6. </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Shop around for a car loan and compare the costs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178950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vmlDrawing" Target="../drawings/vmlDrawing99.vml"/><Relationship Id="rId6" Type="http://schemas.openxmlformats.org/officeDocument/2006/relationships/image" Target="../media/image2.png"/><Relationship Id="rId5" Type="http://schemas.openxmlformats.org/officeDocument/2006/relationships/image" Target="../media/image42.emf"/><Relationship Id="rId4" Type="http://schemas.openxmlformats.org/officeDocument/2006/relationships/oleObject" Target="../embeddings/oleObject99.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1.xml"/><Relationship Id="rId1" Type="http://schemas.openxmlformats.org/officeDocument/2006/relationships/vmlDrawing" Target="../drawings/vmlDrawing100.vml"/><Relationship Id="rId6" Type="http://schemas.openxmlformats.org/officeDocument/2006/relationships/image" Target="../media/image2.png"/><Relationship Id="rId5" Type="http://schemas.openxmlformats.org/officeDocument/2006/relationships/image" Target="../media/image43.emf"/><Relationship Id="rId4" Type="http://schemas.openxmlformats.org/officeDocument/2006/relationships/oleObject" Target="../embeddings/oleObject100.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vmlDrawing" Target="../drawings/vmlDrawing101.vml"/><Relationship Id="rId6" Type="http://schemas.openxmlformats.org/officeDocument/2006/relationships/image" Target="../media/image2.png"/><Relationship Id="rId5" Type="http://schemas.openxmlformats.org/officeDocument/2006/relationships/image" Target="../media/image44.emf"/><Relationship Id="rId4" Type="http://schemas.openxmlformats.org/officeDocument/2006/relationships/oleObject" Target="../embeddings/oleObject101.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vmlDrawing" Target="../drawings/vmlDrawing102.vml"/><Relationship Id="rId6" Type="http://schemas.openxmlformats.org/officeDocument/2006/relationships/image" Target="../media/image2.png"/><Relationship Id="rId5" Type="http://schemas.openxmlformats.org/officeDocument/2006/relationships/image" Target="../media/image45.emf"/><Relationship Id="rId4" Type="http://schemas.openxmlformats.org/officeDocument/2006/relationships/oleObject" Target="../embeddings/oleObject102.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104.xml"/><Relationship Id="rId1" Type="http://schemas.openxmlformats.org/officeDocument/2006/relationships/vmlDrawing" Target="../drawings/vmlDrawing103.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103.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vmlDrawing" Target="../drawings/vmlDrawing104.vml"/><Relationship Id="rId6" Type="http://schemas.openxmlformats.org/officeDocument/2006/relationships/image" Target="../media/image2.png"/><Relationship Id="rId5" Type="http://schemas.openxmlformats.org/officeDocument/2006/relationships/image" Target="../media/image48.emf"/><Relationship Id="rId4" Type="http://schemas.openxmlformats.org/officeDocument/2006/relationships/oleObject" Target="../embeddings/oleObject104.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vmlDrawing" Target="../drawings/vmlDrawing105.v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105.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8.xml"/><Relationship Id="rId1" Type="http://schemas.openxmlformats.org/officeDocument/2006/relationships/vmlDrawing" Target="../drawings/vmlDrawing107.vml"/><Relationship Id="rId6" Type="http://schemas.openxmlformats.org/officeDocument/2006/relationships/image" Target="../media/image56.png"/><Relationship Id="rId5" Type="http://schemas.openxmlformats.org/officeDocument/2006/relationships/image" Target="../media/image74.emf"/><Relationship Id="rId4" Type="http://schemas.openxmlformats.org/officeDocument/2006/relationships/oleObject" Target="../embeddings/oleObject107.bin"/></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9.xml"/><Relationship Id="rId1" Type="http://schemas.openxmlformats.org/officeDocument/2006/relationships/vmlDrawing" Target="../drawings/vmlDrawing108.vml"/><Relationship Id="rId6" Type="http://schemas.openxmlformats.org/officeDocument/2006/relationships/image" Target="../media/image75.png"/><Relationship Id="rId5" Type="http://schemas.openxmlformats.org/officeDocument/2006/relationships/image" Target="../media/image6.emf"/><Relationship Id="rId4" Type="http://schemas.openxmlformats.org/officeDocument/2006/relationships/oleObject" Target="../embeddings/oleObject108.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10.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2.png"/><Relationship Id="rId2" Type="http://schemas.openxmlformats.org/officeDocument/2006/relationships/tags" Target="../tags/tag110.xml"/><Relationship Id="rId1" Type="http://schemas.openxmlformats.org/officeDocument/2006/relationships/vmlDrawing" Target="../drawings/vmlDrawing109.vml"/><Relationship Id="rId6" Type="http://schemas.openxmlformats.org/officeDocument/2006/relationships/image" Target="../media/image8.emf"/><Relationship Id="rId5" Type="http://schemas.openxmlformats.org/officeDocument/2006/relationships/oleObject" Target="../embeddings/oleObject109.bin"/><Relationship Id="rId4" Type="http://schemas.openxmlformats.org/officeDocument/2006/relationships/image" Target="../media/image76.png"/></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1.xml"/><Relationship Id="rId1" Type="http://schemas.openxmlformats.org/officeDocument/2006/relationships/vmlDrawing" Target="../drawings/vmlDrawing110.vml"/><Relationship Id="rId5" Type="http://schemas.openxmlformats.org/officeDocument/2006/relationships/image" Target="../media/image77.emf"/><Relationship Id="rId4" Type="http://schemas.openxmlformats.org/officeDocument/2006/relationships/oleObject" Target="../embeddings/oleObject110.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2.xml"/><Relationship Id="rId1" Type="http://schemas.openxmlformats.org/officeDocument/2006/relationships/vmlDrawing" Target="../drawings/vmlDrawing111.vml"/><Relationship Id="rId5" Type="http://schemas.openxmlformats.org/officeDocument/2006/relationships/image" Target="../media/image78.emf"/><Relationship Id="rId4" Type="http://schemas.openxmlformats.org/officeDocument/2006/relationships/oleObject" Target="../embeddings/oleObject111.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3.xml"/><Relationship Id="rId1" Type="http://schemas.openxmlformats.org/officeDocument/2006/relationships/vmlDrawing" Target="../drawings/vmlDrawing112.vml"/><Relationship Id="rId5" Type="http://schemas.openxmlformats.org/officeDocument/2006/relationships/image" Target="../media/image79.emf"/><Relationship Id="rId4" Type="http://schemas.openxmlformats.org/officeDocument/2006/relationships/oleObject" Target="../embeddings/oleObject112.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4.xml"/><Relationship Id="rId1" Type="http://schemas.openxmlformats.org/officeDocument/2006/relationships/vmlDrawing" Target="../drawings/vmlDrawing113.vml"/><Relationship Id="rId5" Type="http://schemas.openxmlformats.org/officeDocument/2006/relationships/image" Target="../media/image80.emf"/><Relationship Id="rId4" Type="http://schemas.openxmlformats.org/officeDocument/2006/relationships/oleObject" Target="../embeddings/oleObject113.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5.xml"/><Relationship Id="rId1" Type="http://schemas.openxmlformats.org/officeDocument/2006/relationships/vmlDrawing" Target="../drawings/vmlDrawing114.vml"/><Relationship Id="rId5" Type="http://schemas.openxmlformats.org/officeDocument/2006/relationships/image" Target="../media/image81.emf"/><Relationship Id="rId4" Type="http://schemas.openxmlformats.org/officeDocument/2006/relationships/oleObject" Target="../embeddings/oleObject114.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6.xml"/><Relationship Id="rId1" Type="http://schemas.openxmlformats.org/officeDocument/2006/relationships/vmlDrawing" Target="../drawings/vmlDrawing115.vml"/><Relationship Id="rId5" Type="http://schemas.openxmlformats.org/officeDocument/2006/relationships/image" Target="../media/image82.emf"/><Relationship Id="rId4" Type="http://schemas.openxmlformats.org/officeDocument/2006/relationships/oleObject" Target="../embeddings/oleObject115.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7.xml"/><Relationship Id="rId1" Type="http://schemas.openxmlformats.org/officeDocument/2006/relationships/vmlDrawing" Target="../drawings/vmlDrawing116.vml"/><Relationship Id="rId6" Type="http://schemas.openxmlformats.org/officeDocument/2006/relationships/image" Target="../media/image72.png"/><Relationship Id="rId5" Type="http://schemas.openxmlformats.org/officeDocument/2006/relationships/image" Target="../media/image83.emf"/><Relationship Id="rId4" Type="http://schemas.openxmlformats.org/officeDocument/2006/relationships/oleObject" Target="../embeddings/oleObject116.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9.xml"/><Relationship Id="rId1" Type="http://schemas.openxmlformats.org/officeDocument/2006/relationships/vmlDrawing" Target="../drawings/vmlDrawing118.vml"/><Relationship Id="rId6" Type="http://schemas.openxmlformats.org/officeDocument/2006/relationships/image" Target="../media/image56.png"/><Relationship Id="rId5" Type="http://schemas.openxmlformats.org/officeDocument/2006/relationships/image" Target="../media/image74.emf"/><Relationship Id="rId4" Type="http://schemas.openxmlformats.org/officeDocument/2006/relationships/oleObject" Target="../embeddings/oleObject118.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oleObject11.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0.xml"/><Relationship Id="rId1" Type="http://schemas.openxmlformats.org/officeDocument/2006/relationships/vmlDrawing" Target="../drawings/vmlDrawing119.vml"/><Relationship Id="rId6" Type="http://schemas.openxmlformats.org/officeDocument/2006/relationships/image" Target="../media/image75.png"/><Relationship Id="rId5" Type="http://schemas.openxmlformats.org/officeDocument/2006/relationships/image" Target="../media/image6.emf"/><Relationship Id="rId4" Type="http://schemas.openxmlformats.org/officeDocument/2006/relationships/oleObject" Target="../embeddings/oleObject119.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1.xml"/><Relationship Id="rId1" Type="http://schemas.openxmlformats.org/officeDocument/2006/relationships/vmlDrawing" Target="../drawings/vmlDrawing120.vml"/><Relationship Id="rId6" Type="http://schemas.openxmlformats.org/officeDocument/2006/relationships/image" Target="../media/image6.emf"/><Relationship Id="rId5" Type="http://schemas.openxmlformats.org/officeDocument/2006/relationships/oleObject" Target="../embeddings/oleObject120.bin"/><Relationship Id="rId4" Type="http://schemas.openxmlformats.org/officeDocument/2006/relationships/image" Target="../media/image53.png"/></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2.xml"/><Relationship Id="rId1" Type="http://schemas.openxmlformats.org/officeDocument/2006/relationships/vmlDrawing" Target="../drawings/vmlDrawing121.vml"/><Relationship Id="rId6" Type="http://schemas.openxmlformats.org/officeDocument/2006/relationships/image" Target="../media/image6.emf"/><Relationship Id="rId5" Type="http://schemas.openxmlformats.org/officeDocument/2006/relationships/oleObject" Target="../embeddings/oleObject121.bin"/><Relationship Id="rId4" Type="http://schemas.openxmlformats.org/officeDocument/2006/relationships/image" Target="../media/image54.png"/></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3.xml"/><Relationship Id="rId1" Type="http://schemas.openxmlformats.org/officeDocument/2006/relationships/vmlDrawing" Target="../drawings/vmlDrawing122.vml"/><Relationship Id="rId6" Type="http://schemas.openxmlformats.org/officeDocument/2006/relationships/image" Target="../media/image6.emf"/><Relationship Id="rId5" Type="http://schemas.openxmlformats.org/officeDocument/2006/relationships/oleObject" Target="../embeddings/oleObject122.bin"/><Relationship Id="rId4" Type="http://schemas.openxmlformats.org/officeDocument/2006/relationships/image" Target="../media/image55.png"/></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6.png"/><Relationship Id="rId2" Type="http://schemas.openxmlformats.org/officeDocument/2006/relationships/tags" Target="../tags/tag124.xml"/><Relationship Id="rId1" Type="http://schemas.openxmlformats.org/officeDocument/2006/relationships/vmlDrawing" Target="../drawings/vmlDrawing123.vml"/><Relationship Id="rId6" Type="http://schemas.openxmlformats.org/officeDocument/2006/relationships/image" Target="../media/image6.emf"/><Relationship Id="rId5" Type="http://schemas.openxmlformats.org/officeDocument/2006/relationships/oleObject" Target="../embeddings/oleObject123.bin"/><Relationship Id="rId4" Type="http://schemas.openxmlformats.org/officeDocument/2006/relationships/image" Target="../media/image53.png"/></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6.png"/><Relationship Id="rId2" Type="http://schemas.openxmlformats.org/officeDocument/2006/relationships/tags" Target="../tags/tag125.xml"/><Relationship Id="rId1" Type="http://schemas.openxmlformats.org/officeDocument/2006/relationships/vmlDrawing" Target="../drawings/vmlDrawing124.vml"/><Relationship Id="rId6" Type="http://schemas.openxmlformats.org/officeDocument/2006/relationships/image" Target="../media/image6.emf"/><Relationship Id="rId5" Type="http://schemas.openxmlformats.org/officeDocument/2006/relationships/oleObject" Target="../embeddings/oleObject124.bin"/><Relationship Id="rId4" Type="http://schemas.openxmlformats.org/officeDocument/2006/relationships/image" Target="../media/image54.png"/></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6.emf"/><Relationship Id="rId2" Type="http://schemas.openxmlformats.org/officeDocument/2006/relationships/tags" Target="../tags/tag126.xml"/><Relationship Id="rId1" Type="http://schemas.openxmlformats.org/officeDocument/2006/relationships/vmlDrawing" Target="../drawings/vmlDrawing125.vml"/><Relationship Id="rId6" Type="http://schemas.openxmlformats.org/officeDocument/2006/relationships/oleObject" Target="../embeddings/oleObject125.bin"/><Relationship Id="rId5" Type="http://schemas.openxmlformats.org/officeDocument/2006/relationships/image" Target="../media/image84.png"/><Relationship Id="rId4" Type="http://schemas.openxmlformats.org/officeDocument/2006/relationships/image" Target="../media/image55.png"/></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2.png"/><Relationship Id="rId2" Type="http://schemas.openxmlformats.org/officeDocument/2006/relationships/tags" Target="../tags/tag127.xml"/><Relationship Id="rId1" Type="http://schemas.openxmlformats.org/officeDocument/2006/relationships/vmlDrawing" Target="../drawings/vmlDrawing126.vml"/><Relationship Id="rId6" Type="http://schemas.openxmlformats.org/officeDocument/2006/relationships/image" Target="../media/image57.emf"/><Relationship Id="rId5" Type="http://schemas.openxmlformats.org/officeDocument/2006/relationships/oleObject" Target="../embeddings/oleObject126.bin"/><Relationship Id="rId4" Type="http://schemas.openxmlformats.org/officeDocument/2006/relationships/image" Target="../media/image58.png"/></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8.xml"/><Relationship Id="rId1" Type="http://schemas.openxmlformats.org/officeDocument/2006/relationships/vmlDrawing" Target="../drawings/vmlDrawing127.vml"/><Relationship Id="rId5" Type="http://schemas.openxmlformats.org/officeDocument/2006/relationships/image" Target="../media/image59.emf"/><Relationship Id="rId4" Type="http://schemas.openxmlformats.org/officeDocument/2006/relationships/oleObject" Target="../embeddings/oleObject127.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29.xml"/><Relationship Id="rId1" Type="http://schemas.openxmlformats.org/officeDocument/2006/relationships/vmlDrawing" Target="../drawings/vmlDrawing128.vml"/><Relationship Id="rId5" Type="http://schemas.openxmlformats.org/officeDocument/2006/relationships/image" Target="../media/image60.emf"/><Relationship Id="rId4" Type="http://schemas.openxmlformats.org/officeDocument/2006/relationships/oleObject" Target="../embeddings/oleObject128.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oleObject12.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0.xml"/><Relationship Id="rId1" Type="http://schemas.openxmlformats.org/officeDocument/2006/relationships/vmlDrawing" Target="../drawings/vmlDrawing129.vml"/><Relationship Id="rId5" Type="http://schemas.openxmlformats.org/officeDocument/2006/relationships/image" Target="../media/image61.emf"/><Relationship Id="rId4" Type="http://schemas.openxmlformats.org/officeDocument/2006/relationships/oleObject" Target="../embeddings/oleObject129.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1.xml"/><Relationship Id="rId1" Type="http://schemas.openxmlformats.org/officeDocument/2006/relationships/vmlDrawing" Target="../drawings/vmlDrawing130.vml"/><Relationship Id="rId5" Type="http://schemas.openxmlformats.org/officeDocument/2006/relationships/image" Target="../media/image62.emf"/><Relationship Id="rId4" Type="http://schemas.openxmlformats.org/officeDocument/2006/relationships/oleObject" Target="../embeddings/oleObject130.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2.xml"/><Relationship Id="rId1" Type="http://schemas.openxmlformats.org/officeDocument/2006/relationships/vmlDrawing" Target="../drawings/vmlDrawing131.vml"/><Relationship Id="rId6" Type="http://schemas.openxmlformats.org/officeDocument/2006/relationships/image" Target="../media/image64.png"/><Relationship Id="rId5" Type="http://schemas.openxmlformats.org/officeDocument/2006/relationships/image" Target="../media/image63.emf"/><Relationship Id="rId4" Type="http://schemas.openxmlformats.org/officeDocument/2006/relationships/oleObject" Target="../embeddings/oleObject131.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3.xml"/><Relationship Id="rId1" Type="http://schemas.openxmlformats.org/officeDocument/2006/relationships/vmlDrawing" Target="../drawings/vmlDrawing132.vml"/><Relationship Id="rId5" Type="http://schemas.openxmlformats.org/officeDocument/2006/relationships/image" Target="../media/image65.emf"/><Relationship Id="rId4" Type="http://schemas.openxmlformats.org/officeDocument/2006/relationships/oleObject" Target="../embeddings/oleObject132.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4.xml"/><Relationship Id="rId1" Type="http://schemas.openxmlformats.org/officeDocument/2006/relationships/vmlDrawing" Target="../drawings/vmlDrawing133.vml"/><Relationship Id="rId5" Type="http://schemas.openxmlformats.org/officeDocument/2006/relationships/image" Target="../media/image66.emf"/><Relationship Id="rId4" Type="http://schemas.openxmlformats.org/officeDocument/2006/relationships/oleObject" Target="../embeddings/oleObject133.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5.xml"/><Relationship Id="rId1" Type="http://schemas.openxmlformats.org/officeDocument/2006/relationships/vmlDrawing" Target="../drawings/vmlDrawing134.vml"/><Relationship Id="rId5" Type="http://schemas.openxmlformats.org/officeDocument/2006/relationships/image" Target="../media/image67.emf"/><Relationship Id="rId4" Type="http://schemas.openxmlformats.org/officeDocument/2006/relationships/oleObject" Target="../embeddings/oleObject134.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6.xml"/><Relationship Id="rId1" Type="http://schemas.openxmlformats.org/officeDocument/2006/relationships/vmlDrawing" Target="../drawings/vmlDrawing135.vml"/><Relationship Id="rId5" Type="http://schemas.openxmlformats.org/officeDocument/2006/relationships/image" Target="../media/image68.emf"/><Relationship Id="rId4" Type="http://schemas.openxmlformats.org/officeDocument/2006/relationships/oleObject" Target="../embeddings/oleObject135.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7.xml"/><Relationship Id="rId1" Type="http://schemas.openxmlformats.org/officeDocument/2006/relationships/vmlDrawing" Target="../drawings/vmlDrawing136.vml"/><Relationship Id="rId6" Type="http://schemas.openxmlformats.org/officeDocument/2006/relationships/image" Target="../media/image70.png"/><Relationship Id="rId5" Type="http://schemas.openxmlformats.org/officeDocument/2006/relationships/image" Target="../media/image69.emf"/><Relationship Id="rId4" Type="http://schemas.openxmlformats.org/officeDocument/2006/relationships/oleObject" Target="../embeddings/oleObject136.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8.xml"/><Relationship Id="rId1" Type="http://schemas.openxmlformats.org/officeDocument/2006/relationships/vmlDrawing" Target="../drawings/vmlDrawing137.vml"/><Relationship Id="rId6" Type="http://schemas.openxmlformats.org/officeDocument/2006/relationships/image" Target="../media/image72.png"/><Relationship Id="rId5" Type="http://schemas.openxmlformats.org/officeDocument/2006/relationships/image" Target="../media/image71.emf"/><Relationship Id="rId4" Type="http://schemas.openxmlformats.org/officeDocument/2006/relationships/oleObject" Target="../embeddings/oleObject137.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9.xml"/><Relationship Id="rId1" Type="http://schemas.openxmlformats.org/officeDocument/2006/relationships/vmlDrawing" Target="../drawings/vmlDrawing138.vml"/><Relationship Id="rId5" Type="http://schemas.openxmlformats.org/officeDocument/2006/relationships/image" Target="../media/image82.emf"/><Relationship Id="rId4" Type="http://schemas.openxmlformats.org/officeDocument/2006/relationships/oleObject" Target="../embeddings/oleObject138.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0.xml"/><Relationship Id="rId1" Type="http://schemas.openxmlformats.org/officeDocument/2006/relationships/vmlDrawing" Target="../drawings/vmlDrawing139.vml"/><Relationship Id="rId6" Type="http://schemas.openxmlformats.org/officeDocument/2006/relationships/image" Target="../media/image72.png"/><Relationship Id="rId5" Type="http://schemas.openxmlformats.org/officeDocument/2006/relationships/image" Target="../media/image83.emf"/><Relationship Id="rId4" Type="http://schemas.openxmlformats.org/officeDocument/2006/relationships/oleObject" Target="../embeddings/oleObject139.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2.xml"/><Relationship Id="rId1" Type="http://schemas.openxmlformats.org/officeDocument/2006/relationships/vmlDrawing" Target="../drawings/vmlDrawing14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41.bin"/></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3.xml"/><Relationship Id="rId1" Type="http://schemas.openxmlformats.org/officeDocument/2006/relationships/vmlDrawing" Target="../drawings/vmlDrawing14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42.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85.png"/><Relationship Id="rId2" Type="http://schemas.openxmlformats.org/officeDocument/2006/relationships/tags" Target="../tags/tag144.xml"/><Relationship Id="rId1" Type="http://schemas.openxmlformats.org/officeDocument/2006/relationships/vmlDrawing" Target="../drawings/vmlDrawing143.vml"/><Relationship Id="rId6" Type="http://schemas.openxmlformats.org/officeDocument/2006/relationships/image" Target="../media/image8.emf"/><Relationship Id="rId5" Type="http://schemas.openxmlformats.org/officeDocument/2006/relationships/oleObject" Target="../embeddings/oleObject143.bin"/><Relationship Id="rId4" Type="http://schemas.openxmlformats.org/officeDocument/2006/relationships/image" Target="../media/image9.pn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5.xml"/><Relationship Id="rId1" Type="http://schemas.openxmlformats.org/officeDocument/2006/relationships/vmlDrawing" Target="../drawings/vmlDrawing144.vml"/><Relationship Id="rId6" Type="http://schemas.openxmlformats.org/officeDocument/2006/relationships/image" Target="../media/image85.png"/><Relationship Id="rId5" Type="http://schemas.openxmlformats.org/officeDocument/2006/relationships/image" Target="../media/image10.emf"/><Relationship Id="rId4" Type="http://schemas.openxmlformats.org/officeDocument/2006/relationships/oleObject" Target="../embeddings/oleObject144.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6.xml"/><Relationship Id="rId1" Type="http://schemas.openxmlformats.org/officeDocument/2006/relationships/vmlDrawing" Target="../drawings/vmlDrawing145.vml"/><Relationship Id="rId6" Type="http://schemas.openxmlformats.org/officeDocument/2006/relationships/image" Target="../media/image85.png"/><Relationship Id="rId5" Type="http://schemas.openxmlformats.org/officeDocument/2006/relationships/image" Target="../media/image11.emf"/><Relationship Id="rId4" Type="http://schemas.openxmlformats.org/officeDocument/2006/relationships/oleObject" Target="../embeddings/oleObject145.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7.xml"/><Relationship Id="rId1" Type="http://schemas.openxmlformats.org/officeDocument/2006/relationships/vmlDrawing" Target="../drawings/vmlDrawing146.vml"/><Relationship Id="rId6" Type="http://schemas.openxmlformats.org/officeDocument/2006/relationships/image" Target="../media/image85.png"/><Relationship Id="rId5" Type="http://schemas.openxmlformats.org/officeDocument/2006/relationships/image" Target="../media/image12.emf"/><Relationship Id="rId4" Type="http://schemas.openxmlformats.org/officeDocument/2006/relationships/oleObject" Target="../embeddings/oleObject146.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8.xml"/><Relationship Id="rId1" Type="http://schemas.openxmlformats.org/officeDocument/2006/relationships/vmlDrawing" Target="../drawings/vmlDrawing147.vml"/><Relationship Id="rId6" Type="http://schemas.openxmlformats.org/officeDocument/2006/relationships/image" Target="../media/image85.png"/><Relationship Id="rId5" Type="http://schemas.openxmlformats.org/officeDocument/2006/relationships/image" Target="../media/image13.emf"/><Relationship Id="rId4" Type="http://schemas.openxmlformats.org/officeDocument/2006/relationships/oleObject" Target="../embeddings/oleObject147.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9.xml"/><Relationship Id="rId1" Type="http://schemas.openxmlformats.org/officeDocument/2006/relationships/vmlDrawing" Target="../drawings/vmlDrawing148.vml"/><Relationship Id="rId6" Type="http://schemas.openxmlformats.org/officeDocument/2006/relationships/image" Target="../media/image85.png"/><Relationship Id="rId5" Type="http://schemas.openxmlformats.org/officeDocument/2006/relationships/image" Target="../media/image14.emf"/><Relationship Id="rId4" Type="http://schemas.openxmlformats.org/officeDocument/2006/relationships/oleObject" Target="../embeddings/oleObject14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0.xml"/><Relationship Id="rId1" Type="http://schemas.openxmlformats.org/officeDocument/2006/relationships/vmlDrawing" Target="../drawings/vmlDrawing149.vml"/><Relationship Id="rId6" Type="http://schemas.openxmlformats.org/officeDocument/2006/relationships/image" Target="../media/image85.png"/><Relationship Id="rId5" Type="http://schemas.openxmlformats.org/officeDocument/2006/relationships/image" Target="../media/image15.emf"/><Relationship Id="rId4" Type="http://schemas.openxmlformats.org/officeDocument/2006/relationships/oleObject" Target="../embeddings/oleObject149.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1.xml"/><Relationship Id="rId1" Type="http://schemas.openxmlformats.org/officeDocument/2006/relationships/vmlDrawing" Target="../drawings/vmlDrawing150.vml"/><Relationship Id="rId6" Type="http://schemas.openxmlformats.org/officeDocument/2006/relationships/image" Target="../media/image85.png"/><Relationship Id="rId5" Type="http://schemas.openxmlformats.org/officeDocument/2006/relationships/image" Target="../media/image16.emf"/><Relationship Id="rId4" Type="http://schemas.openxmlformats.org/officeDocument/2006/relationships/oleObject" Target="../embeddings/oleObject150.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2.xml"/><Relationship Id="rId1" Type="http://schemas.openxmlformats.org/officeDocument/2006/relationships/vmlDrawing" Target="../drawings/vmlDrawing151.vml"/><Relationship Id="rId6" Type="http://schemas.openxmlformats.org/officeDocument/2006/relationships/image" Target="../media/image85.png"/><Relationship Id="rId5" Type="http://schemas.openxmlformats.org/officeDocument/2006/relationships/image" Target="../media/image17.emf"/><Relationship Id="rId4" Type="http://schemas.openxmlformats.org/officeDocument/2006/relationships/oleObject" Target="../embeddings/oleObject151.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3.xml"/><Relationship Id="rId1" Type="http://schemas.openxmlformats.org/officeDocument/2006/relationships/vmlDrawing" Target="../drawings/vmlDrawing152.vml"/><Relationship Id="rId6" Type="http://schemas.openxmlformats.org/officeDocument/2006/relationships/image" Target="../media/image85.png"/><Relationship Id="rId5" Type="http://schemas.openxmlformats.org/officeDocument/2006/relationships/image" Target="../media/image18.emf"/><Relationship Id="rId4" Type="http://schemas.openxmlformats.org/officeDocument/2006/relationships/oleObject" Target="../embeddings/oleObject152.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4.xml"/><Relationship Id="rId1" Type="http://schemas.openxmlformats.org/officeDocument/2006/relationships/vmlDrawing" Target="../drawings/vmlDrawing153.vml"/><Relationship Id="rId6" Type="http://schemas.openxmlformats.org/officeDocument/2006/relationships/image" Target="../media/image85.png"/><Relationship Id="rId5" Type="http://schemas.openxmlformats.org/officeDocument/2006/relationships/image" Target="../media/image19.emf"/><Relationship Id="rId4" Type="http://schemas.openxmlformats.org/officeDocument/2006/relationships/oleObject" Target="../embeddings/oleObject153.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5.xml"/><Relationship Id="rId1" Type="http://schemas.openxmlformats.org/officeDocument/2006/relationships/vmlDrawing" Target="../drawings/vmlDrawing154.vml"/><Relationship Id="rId6" Type="http://schemas.openxmlformats.org/officeDocument/2006/relationships/image" Target="../media/image85.png"/><Relationship Id="rId5" Type="http://schemas.openxmlformats.org/officeDocument/2006/relationships/image" Target="../media/image20.emf"/><Relationship Id="rId4" Type="http://schemas.openxmlformats.org/officeDocument/2006/relationships/oleObject" Target="../embeddings/oleObject154.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6.xml"/><Relationship Id="rId1" Type="http://schemas.openxmlformats.org/officeDocument/2006/relationships/vmlDrawing" Target="../drawings/vmlDrawing155.vml"/><Relationship Id="rId6" Type="http://schemas.openxmlformats.org/officeDocument/2006/relationships/image" Target="../media/image85.png"/><Relationship Id="rId5" Type="http://schemas.openxmlformats.org/officeDocument/2006/relationships/image" Target="../media/image21.emf"/><Relationship Id="rId4" Type="http://schemas.openxmlformats.org/officeDocument/2006/relationships/oleObject" Target="../embeddings/oleObject155.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7.xml"/><Relationship Id="rId1" Type="http://schemas.openxmlformats.org/officeDocument/2006/relationships/vmlDrawing" Target="../drawings/vmlDrawing156.vml"/><Relationship Id="rId6" Type="http://schemas.openxmlformats.org/officeDocument/2006/relationships/image" Target="../media/image85.png"/><Relationship Id="rId5" Type="http://schemas.openxmlformats.org/officeDocument/2006/relationships/image" Target="../media/image22.emf"/><Relationship Id="rId4" Type="http://schemas.openxmlformats.org/officeDocument/2006/relationships/oleObject" Target="../embeddings/oleObject156.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8.xml"/><Relationship Id="rId1" Type="http://schemas.openxmlformats.org/officeDocument/2006/relationships/vmlDrawing" Target="../drawings/vmlDrawing157.vml"/><Relationship Id="rId6" Type="http://schemas.openxmlformats.org/officeDocument/2006/relationships/image" Target="../media/image85.png"/><Relationship Id="rId5" Type="http://schemas.openxmlformats.org/officeDocument/2006/relationships/image" Target="../media/image23.emf"/><Relationship Id="rId4" Type="http://schemas.openxmlformats.org/officeDocument/2006/relationships/oleObject" Target="../embeddings/oleObject157.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85.png"/><Relationship Id="rId2" Type="http://schemas.openxmlformats.org/officeDocument/2006/relationships/tags" Target="../tags/tag159.xml"/><Relationship Id="rId1" Type="http://schemas.openxmlformats.org/officeDocument/2006/relationships/vmlDrawing" Target="../drawings/vmlDrawing158.v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oleObject" Target="../embeddings/oleObject158.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0.xml"/><Relationship Id="rId1" Type="http://schemas.openxmlformats.org/officeDocument/2006/relationships/vmlDrawing" Target="../drawings/vmlDrawing159.vml"/><Relationship Id="rId6" Type="http://schemas.openxmlformats.org/officeDocument/2006/relationships/image" Target="../media/image52.png"/><Relationship Id="rId5" Type="http://schemas.openxmlformats.org/officeDocument/2006/relationships/image" Target="../media/image26.emf"/><Relationship Id="rId4" Type="http://schemas.openxmlformats.org/officeDocument/2006/relationships/oleObject" Target="../embeddings/oleObject159.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1.xml"/><Relationship Id="rId1" Type="http://schemas.openxmlformats.org/officeDocument/2006/relationships/vmlDrawing" Target="../drawings/vmlDrawing160.vml"/><Relationship Id="rId6" Type="http://schemas.openxmlformats.org/officeDocument/2006/relationships/image" Target="../media/image85.png"/><Relationship Id="rId5" Type="http://schemas.openxmlformats.org/officeDocument/2006/relationships/image" Target="../media/image26.emf"/><Relationship Id="rId4" Type="http://schemas.openxmlformats.org/officeDocument/2006/relationships/oleObject" Target="../embeddings/oleObject160.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2.xml"/><Relationship Id="rId1" Type="http://schemas.openxmlformats.org/officeDocument/2006/relationships/vmlDrawing" Target="../drawings/vmlDrawing161.vml"/><Relationship Id="rId6" Type="http://schemas.openxmlformats.org/officeDocument/2006/relationships/image" Target="../media/image85.png"/><Relationship Id="rId5" Type="http://schemas.openxmlformats.org/officeDocument/2006/relationships/image" Target="../media/image27.emf"/><Relationship Id="rId4" Type="http://schemas.openxmlformats.org/officeDocument/2006/relationships/oleObject" Target="../embeddings/oleObject161.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3.xml"/><Relationship Id="rId1" Type="http://schemas.openxmlformats.org/officeDocument/2006/relationships/vmlDrawing" Target="../drawings/vmlDrawing162.vml"/><Relationship Id="rId6" Type="http://schemas.openxmlformats.org/officeDocument/2006/relationships/image" Target="../media/image85.png"/><Relationship Id="rId5" Type="http://schemas.openxmlformats.org/officeDocument/2006/relationships/image" Target="../media/image28.emf"/><Relationship Id="rId4" Type="http://schemas.openxmlformats.org/officeDocument/2006/relationships/oleObject" Target="../embeddings/oleObject162.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4.xml"/><Relationship Id="rId1" Type="http://schemas.openxmlformats.org/officeDocument/2006/relationships/vmlDrawing" Target="../drawings/vmlDrawing163.vml"/><Relationship Id="rId6" Type="http://schemas.openxmlformats.org/officeDocument/2006/relationships/image" Target="../media/image52.png"/><Relationship Id="rId5" Type="http://schemas.openxmlformats.org/officeDocument/2006/relationships/image" Target="../media/image28.emf"/><Relationship Id="rId4" Type="http://schemas.openxmlformats.org/officeDocument/2006/relationships/oleObject" Target="../embeddings/oleObject163.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5.xml"/><Relationship Id="rId1" Type="http://schemas.openxmlformats.org/officeDocument/2006/relationships/vmlDrawing" Target="../drawings/vmlDrawing164.vml"/><Relationship Id="rId6" Type="http://schemas.openxmlformats.org/officeDocument/2006/relationships/image" Target="../media/image85.png"/><Relationship Id="rId5" Type="http://schemas.openxmlformats.org/officeDocument/2006/relationships/image" Target="../media/image29.emf"/><Relationship Id="rId4" Type="http://schemas.openxmlformats.org/officeDocument/2006/relationships/oleObject" Target="../embeddings/oleObject164.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6.xml"/><Relationship Id="rId1" Type="http://schemas.openxmlformats.org/officeDocument/2006/relationships/vmlDrawing" Target="../drawings/vmlDrawing165.vml"/><Relationship Id="rId6" Type="http://schemas.openxmlformats.org/officeDocument/2006/relationships/image" Target="../media/image85.png"/><Relationship Id="rId5" Type="http://schemas.openxmlformats.org/officeDocument/2006/relationships/image" Target="../media/image30.emf"/><Relationship Id="rId4" Type="http://schemas.openxmlformats.org/officeDocument/2006/relationships/oleObject" Target="../embeddings/oleObject165.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7.xml"/><Relationship Id="rId1" Type="http://schemas.openxmlformats.org/officeDocument/2006/relationships/vmlDrawing" Target="../drawings/vmlDrawing166.vml"/><Relationship Id="rId6" Type="http://schemas.openxmlformats.org/officeDocument/2006/relationships/image" Target="../media/image85.png"/><Relationship Id="rId5" Type="http://schemas.openxmlformats.org/officeDocument/2006/relationships/image" Target="../media/image31.emf"/><Relationship Id="rId4" Type="http://schemas.openxmlformats.org/officeDocument/2006/relationships/oleObject" Target="../embeddings/oleObject166.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8.xml"/><Relationship Id="rId1" Type="http://schemas.openxmlformats.org/officeDocument/2006/relationships/vmlDrawing" Target="../drawings/vmlDrawing167.vml"/><Relationship Id="rId6" Type="http://schemas.openxmlformats.org/officeDocument/2006/relationships/image" Target="../media/image85.png"/><Relationship Id="rId5" Type="http://schemas.openxmlformats.org/officeDocument/2006/relationships/image" Target="../media/image32.emf"/><Relationship Id="rId4" Type="http://schemas.openxmlformats.org/officeDocument/2006/relationships/oleObject" Target="../embeddings/oleObject167.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9.xml"/><Relationship Id="rId1" Type="http://schemas.openxmlformats.org/officeDocument/2006/relationships/vmlDrawing" Target="../drawings/vmlDrawing168.vml"/><Relationship Id="rId6" Type="http://schemas.openxmlformats.org/officeDocument/2006/relationships/image" Target="../media/image85.png"/><Relationship Id="rId5" Type="http://schemas.openxmlformats.org/officeDocument/2006/relationships/image" Target="../media/image33.emf"/><Relationship Id="rId4" Type="http://schemas.openxmlformats.org/officeDocument/2006/relationships/oleObject" Target="../embeddings/oleObject168.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0.xml"/><Relationship Id="rId1" Type="http://schemas.openxmlformats.org/officeDocument/2006/relationships/vmlDrawing" Target="../drawings/vmlDrawing169.vml"/><Relationship Id="rId6" Type="http://schemas.openxmlformats.org/officeDocument/2006/relationships/image" Target="../media/image85.png"/><Relationship Id="rId5" Type="http://schemas.openxmlformats.org/officeDocument/2006/relationships/image" Target="../media/image34.emf"/><Relationship Id="rId4" Type="http://schemas.openxmlformats.org/officeDocument/2006/relationships/oleObject" Target="../embeddings/oleObject169.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1.xml"/><Relationship Id="rId1" Type="http://schemas.openxmlformats.org/officeDocument/2006/relationships/vmlDrawing" Target="../drawings/vmlDrawing170.vml"/><Relationship Id="rId6" Type="http://schemas.openxmlformats.org/officeDocument/2006/relationships/image" Target="../media/image85.png"/><Relationship Id="rId5" Type="http://schemas.openxmlformats.org/officeDocument/2006/relationships/image" Target="../media/image35.emf"/><Relationship Id="rId4" Type="http://schemas.openxmlformats.org/officeDocument/2006/relationships/oleObject" Target="../embeddings/oleObject170.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2.xml"/><Relationship Id="rId1" Type="http://schemas.openxmlformats.org/officeDocument/2006/relationships/vmlDrawing" Target="../drawings/vmlDrawing171.vml"/><Relationship Id="rId6" Type="http://schemas.openxmlformats.org/officeDocument/2006/relationships/image" Target="../media/image85.png"/><Relationship Id="rId5" Type="http://schemas.openxmlformats.org/officeDocument/2006/relationships/image" Target="../media/image36.emf"/><Relationship Id="rId4" Type="http://schemas.openxmlformats.org/officeDocument/2006/relationships/oleObject" Target="../embeddings/oleObject171.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3.xml"/><Relationship Id="rId1" Type="http://schemas.openxmlformats.org/officeDocument/2006/relationships/vmlDrawing" Target="../drawings/vmlDrawing172.vml"/><Relationship Id="rId6" Type="http://schemas.openxmlformats.org/officeDocument/2006/relationships/image" Target="../media/image85.png"/><Relationship Id="rId5" Type="http://schemas.openxmlformats.org/officeDocument/2006/relationships/image" Target="../media/image37.emf"/><Relationship Id="rId4" Type="http://schemas.openxmlformats.org/officeDocument/2006/relationships/oleObject" Target="../embeddings/oleObject172.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4.xml"/><Relationship Id="rId1" Type="http://schemas.openxmlformats.org/officeDocument/2006/relationships/vmlDrawing" Target="../drawings/vmlDrawing173.vml"/><Relationship Id="rId6" Type="http://schemas.openxmlformats.org/officeDocument/2006/relationships/image" Target="../media/image85.png"/><Relationship Id="rId5" Type="http://schemas.openxmlformats.org/officeDocument/2006/relationships/image" Target="../media/image38.emf"/><Relationship Id="rId4" Type="http://schemas.openxmlformats.org/officeDocument/2006/relationships/oleObject" Target="../embeddings/oleObject173.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5.xml"/><Relationship Id="rId1" Type="http://schemas.openxmlformats.org/officeDocument/2006/relationships/vmlDrawing" Target="../drawings/vmlDrawing174.vml"/><Relationship Id="rId6" Type="http://schemas.openxmlformats.org/officeDocument/2006/relationships/image" Target="../media/image85.png"/><Relationship Id="rId5" Type="http://schemas.openxmlformats.org/officeDocument/2006/relationships/image" Target="../media/image39.emf"/><Relationship Id="rId4" Type="http://schemas.openxmlformats.org/officeDocument/2006/relationships/oleObject" Target="../embeddings/oleObject174.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6.xml"/><Relationship Id="rId1" Type="http://schemas.openxmlformats.org/officeDocument/2006/relationships/vmlDrawing" Target="../drawings/vmlDrawing175.vml"/><Relationship Id="rId6" Type="http://schemas.openxmlformats.org/officeDocument/2006/relationships/image" Target="../media/image85.png"/><Relationship Id="rId5" Type="http://schemas.openxmlformats.org/officeDocument/2006/relationships/image" Target="../media/image40.emf"/><Relationship Id="rId4" Type="http://schemas.openxmlformats.org/officeDocument/2006/relationships/oleObject" Target="../embeddings/oleObject175.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7.xml"/><Relationship Id="rId1" Type="http://schemas.openxmlformats.org/officeDocument/2006/relationships/vmlDrawing" Target="../drawings/vmlDrawing176.vml"/><Relationship Id="rId6" Type="http://schemas.openxmlformats.org/officeDocument/2006/relationships/image" Target="../media/image85.png"/><Relationship Id="rId5" Type="http://schemas.openxmlformats.org/officeDocument/2006/relationships/image" Target="../media/image41.emf"/><Relationship Id="rId4" Type="http://schemas.openxmlformats.org/officeDocument/2006/relationships/oleObject" Target="../embeddings/oleObject176.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8.xml"/><Relationship Id="rId1" Type="http://schemas.openxmlformats.org/officeDocument/2006/relationships/vmlDrawing" Target="../drawings/vmlDrawing177.vml"/><Relationship Id="rId6" Type="http://schemas.openxmlformats.org/officeDocument/2006/relationships/image" Target="../media/image85.png"/><Relationship Id="rId5" Type="http://schemas.openxmlformats.org/officeDocument/2006/relationships/image" Target="../media/image42.emf"/><Relationship Id="rId4" Type="http://schemas.openxmlformats.org/officeDocument/2006/relationships/oleObject" Target="../embeddings/oleObject177.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9.xml"/><Relationship Id="rId1" Type="http://schemas.openxmlformats.org/officeDocument/2006/relationships/vmlDrawing" Target="../drawings/vmlDrawing178.vml"/><Relationship Id="rId6" Type="http://schemas.openxmlformats.org/officeDocument/2006/relationships/image" Target="../media/image85.png"/><Relationship Id="rId5" Type="http://schemas.openxmlformats.org/officeDocument/2006/relationships/image" Target="../media/image43.emf"/><Relationship Id="rId4" Type="http://schemas.openxmlformats.org/officeDocument/2006/relationships/oleObject" Target="../embeddings/oleObject17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7.bin"/></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0.xml"/><Relationship Id="rId1" Type="http://schemas.openxmlformats.org/officeDocument/2006/relationships/vmlDrawing" Target="../drawings/vmlDrawing179.vml"/><Relationship Id="rId6" Type="http://schemas.openxmlformats.org/officeDocument/2006/relationships/image" Target="../media/image85.png"/><Relationship Id="rId5" Type="http://schemas.openxmlformats.org/officeDocument/2006/relationships/image" Target="../media/image44.emf"/><Relationship Id="rId4" Type="http://schemas.openxmlformats.org/officeDocument/2006/relationships/oleObject" Target="../embeddings/oleObject179.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1.xml"/><Relationship Id="rId1" Type="http://schemas.openxmlformats.org/officeDocument/2006/relationships/vmlDrawing" Target="../drawings/vmlDrawing180.vml"/><Relationship Id="rId6" Type="http://schemas.openxmlformats.org/officeDocument/2006/relationships/image" Target="../media/image85.png"/><Relationship Id="rId5" Type="http://schemas.openxmlformats.org/officeDocument/2006/relationships/image" Target="../media/image45.emf"/><Relationship Id="rId4" Type="http://schemas.openxmlformats.org/officeDocument/2006/relationships/oleObject" Target="../embeddings/oleObject180.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85.png"/><Relationship Id="rId2" Type="http://schemas.openxmlformats.org/officeDocument/2006/relationships/tags" Target="../tags/tag182.xml"/><Relationship Id="rId1" Type="http://schemas.openxmlformats.org/officeDocument/2006/relationships/vmlDrawing" Target="../drawings/vmlDrawing181.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181.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3.xml"/><Relationship Id="rId1" Type="http://schemas.openxmlformats.org/officeDocument/2006/relationships/vmlDrawing" Target="../drawings/vmlDrawing182.vml"/><Relationship Id="rId6" Type="http://schemas.openxmlformats.org/officeDocument/2006/relationships/image" Target="../media/image85.png"/><Relationship Id="rId5" Type="http://schemas.openxmlformats.org/officeDocument/2006/relationships/image" Target="../media/image48.emf"/><Relationship Id="rId4" Type="http://schemas.openxmlformats.org/officeDocument/2006/relationships/oleObject" Target="../embeddings/oleObject182.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4.xml"/><Relationship Id="rId1" Type="http://schemas.openxmlformats.org/officeDocument/2006/relationships/vmlDrawing" Target="../drawings/vmlDrawing183.v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183.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5.xml"/><Relationship Id="rId1" Type="http://schemas.openxmlformats.org/officeDocument/2006/relationships/vmlDrawing" Target="../drawings/vmlDrawing184.vml"/><Relationship Id="rId5" Type="http://schemas.openxmlformats.org/officeDocument/2006/relationships/image" Target="../media/image80.emf"/><Relationship Id="rId4" Type="http://schemas.openxmlformats.org/officeDocument/2006/relationships/oleObject" Target="../embeddings/oleObject184.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7.xml"/><Relationship Id="rId1" Type="http://schemas.openxmlformats.org/officeDocument/2006/relationships/vmlDrawing" Target="../drawings/vmlDrawing186.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86.bin"/></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8.xml"/><Relationship Id="rId1" Type="http://schemas.openxmlformats.org/officeDocument/2006/relationships/vmlDrawing" Target="../drawings/vmlDrawing187.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87.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89.xml"/><Relationship Id="rId1" Type="http://schemas.openxmlformats.org/officeDocument/2006/relationships/vmlDrawing" Target="../drawings/vmlDrawing188.vml"/><Relationship Id="rId6" Type="http://schemas.openxmlformats.org/officeDocument/2006/relationships/image" Target="../media/image8.emf"/><Relationship Id="rId5" Type="http://schemas.openxmlformats.org/officeDocument/2006/relationships/oleObject" Target="../embeddings/oleObject188.bin"/><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18.bin"/></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0.xml"/><Relationship Id="rId1" Type="http://schemas.openxmlformats.org/officeDocument/2006/relationships/vmlDrawing" Target="../drawings/vmlDrawing189.vml"/><Relationship Id="rId5" Type="http://schemas.openxmlformats.org/officeDocument/2006/relationships/image" Target="../media/image10.emf"/><Relationship Id="rId4" Type="http://schemas.openxmlformats.org/officeDocument/2006/relationships/oleObject" Target="../embeddings/oleObject189.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1.xml"/><Relationship Id="rId1" Type="http://schemas.openxmlformats.org/officeDocument/2006/relationships/vmlDrawing" Target="../drawings/vmlDrawing190.vml"/><Relationship Id="rId5" Type="http://schemas.openxmlformats.org/officeDocument/2006/relationships/image" Target="../media/image11.emf"/><Relationship Id="rId4" Type="http://schemas.openxmlformats.org/officeDocument/2006/relationships/oleObject" Target="../embeddings/oleObject190.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2.xml"/><Relationship Id="rId1" Type="http://schemas.openxmlformats.org/officeDocument/2006/relationships/vmlDrawing" Target="../drawings/vmlDrawing191.vml"/><Relationship Id="rId5" Type="http://schemas.openxmlformats.org/officeDocument/2006/relationships/image" Target="../media/image12.emf"/><Relationship Id="rId4" Type="http://schemas.openxmlformats.org/officeDocument/2006/relationships/oleObject" Target="../embeddings/oleObject191.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3.xml"/><Relationship Id="rId1" Type="http://schemas.openxmlformats.org/officeDocument/2006/relationships/vmlDrawing" Target="../drawings/vmlDrawing192.vml"/><Relationship Id="rId5" Type="http://schemas.openxmlformats.org/officeDocument/2006/relationships/image" Target="../media/image13.emf"/><Relationship Id="rId4" Type="http://schemas.openxmlformats.org/officeDocument/2006/relationships/oleObject" Target="../embeddings/oleObject192.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4.xml"/><Relationship Id="rId1" Type="http://schemas.openxmlformats.org/officeDocument/2006/relationships/vmlDrawing" Target="../drawings/vmlDrawing193.vml"/><Relationship Id="rId5" Type="http://schemas.openxmlformats.org/officeDocument/2006/relationships/image" Target="../media/image14.emf"/><Relationship Id="rId4" Type="http://schemas.openxmlformats.org/officeDocument/2006/relationships/oleObject" Target="../embeddings/oleObject193.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5.xml"/><Relationship Id="rId1" Type="http://schemas.openxmlformats.org/officeDocument/2006/relationships/vmlDrawing" Target="../drawings/vmlDrawing194.vml"/><Relationship Id="rId5" Type="http://schemas.openxmlformats.org/officeDocument/2006/relationships/image" Target="../media/image15.emf"/><Relationship Id="rId4" Type="http://schemas.openxmlformats.org/officeDocument/2006/relationships/oleObject" Target="../embeddings/oleObject194.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6.xml"/><Relationship Id="rId1" Type="http://schemas.openxmlformats.org/officeDocument/2006/relationships/vmlDrawing" Target="../drawings/vmlDrawing195.vml"/><Relationship Id="rId5" Type="http://schemas.openxmlformats.org/officeDocument/2006/relationships/image" Target="../media/image16.emf"/><Relationship Id="rId4" Type="http://schemas.openxmlformats.org/officeDocument/2006/relationships/oleObject" Target="../embeddings/oleObject195.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7.xml"/><Relationship Id="rId1" Type="http://schemas.openxmlformats.org/officeDocument/2006/relationships/vmlDrawing" Target="../drawings/vmlDrawing196.vml"/><Relationship Id="rId5" Type="http://schemas.openxmlformats.org/officeDocument/2006/relationships/image" Target="../media/image17.emf"/><Relationship Id="rId4" Type="http://schemas.openxmlformats.org/officeDocument/2006/relationships/oleObject" Target="../embeddings/oleObject196.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8.xml"/><Relationship Id="rId1" Type="http://schemas.openxmlformats.org/officeDocument/2006/relationships/vmlDrawing" Target="../drawings/vmlDrawing197.vml"/><Relationship Id="rId5" Type="http://schemas.openxmlformats.org/officeDocument/2006/relationships/image" Target="../media/image18.emf"/><Relationship Id="rId4" Type="http://schemas.openxmlformats.org/officeDocument/2006/relationships/oleObject" Target="../embeddings/oleObject197.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99.xml"/><Relationship Id="rId1" Type="http://schemas.openxmlformats.org/officeDocument/2006/relationships/vmlDrawing" Target="../drawings/vmlDrawing198.vml"/><Relationship Id="rId5" Type="http://schemas.openxmlformats.org/officeDocument/2006/relationships/image" Target="../media/image19.emf"/><Relationship Id="rId4" Type="http://schemas.openxmlformats.org/officeDocument/2006/relationships/oleObject" Target="../embeddings/oleObject198.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oleObject" Target="../embeddings/oleObject19.bin"/></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0.xml"/><Relationship Id="rId1" Type="http://schemas.openxmlformats.org/officeDocument/2006/relationships/vmlDrawing" Target="../drawings/vmlDrawing199.vml"/><Relationship Id="rId5" Type="http://schemas.openxmlformats.org/officeDocument/2006/relationships/image" Target="../media/image20.emf"/><Relationship Id="rId4" Type="http://schemas.openxmlformats.org/officeDocument/2006/relationships/oleObject" Target="../embeddings/oleObject199.bin"/></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1.xml"/><Relationship Id="rId1" Type="http://schemas.openxmlformats.org/officeDocument/2006/relationships/vmlDrawing" Target="../drawings/vmlDrawing200.vml"/><Relationship Id="rId5" Type="http://schemas.openxmlformats.org/officeDocument/2006/relationships/image" Target="../media/image21.emf"/><Relationship Id="rId4" Type="http://schemas.openxmlformats.org/officeDocument/2006/relationships/oleObject" Target="../embeddings/oleObject200.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2.xml"/><Relationship Id="rId1" Type="http://schemas.openxmlformats.org/officeDocument/2006/relationships/vmlDrawing" Target="../drawings/vmlDrawing201.vml"/><Relationship Id="rId5" Type="http://schemas.openxmlformats.org/officeDocument/2006/relationships/image" Target="../media/image22.emf"/><Relationship Id="rId4" Type="http://schemas.openxmlformats.org/officeDocument/2006/relationships/oleObject" Target="../embeddings/oleObject201.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3.xml"/><Relationship Id="rId1" Type="http://schemas.openxmlformats.org/officeDocument/2006/relationships/vmlDrawing" Target="../drawings/vmlDrawing202.vml"/><Relationship Id="rId5" Type="http://schemas.openxmlformats.org/officeDocument/2006/relationships/image" Target="../media/image23.emf"/><Relationship Id="rId4" Type="http://schemas.openxmlformats.org/officeDocument/2006/relationships/oleObject" Target="../embeddings/oleObject202.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oleObject" Target="../embeddings/oleObject203.bin"/></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5.xml"/><Relationship Id="rId1" Type="http://schemas.openxmlformats.org/officeDocument/2006/relationships/vmlDrawing" Target="../drawings/vmlDrawing204.vml"/><Relationship Id="rId5" Type="http://schemas.openxmlformats.org/officeDocument/2006/relationships/image" Target="../media/image26.emf"/><Relationship Id="rId4" Type="http://schemas.openxmlformats.org/officeDocument/2006/relationships/oleObject" Target="../embeddings/oleObject204.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6.xml"/><Relationship Id="rId1" Type="http://schemas.openxmlformats.org/officeDocument/2006/relationships/vmlDrawing" Target="../drawings/vmlDrawing205.vml"/><Relationship Id="rId5" Type="http://schemas.openxmlformats.org/officeDocument/2006/relationships/image" Target="../media/image27.emf"/><Relationship Id="rId4" Type="http://schemas.openxmlformats.org/officeDocument/2006/relationships/oleObject" Target="../embeddings/oleObject205.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7.xml"/><Relationship Id="rId1" Type="http://schemas.openxmlformats.org/officeDocument/2006/relationships/vmlDrawing" Target="../drawings/vmlDrawing206.vml"/><Relationship Id="rId5" Type="http://schemas.openxmlformats.org/officeDocument/2006/relationships/image" Target="../media/image28.emf"/><Relationship Id="rId4" Type="http://schemas.openxmlformats.org/officeDocument/2006/relationships/oleObject" Target="../embeddings/oleObject206.bin"/></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8.xml"/><Relationship Id="rId1" Type="http://schemas.openxmlformats.org/officeDocument/2006/relationships/vmlDrawing" Target="../drawings/vmlDrawing207.vml"/><Relationship Id="rId5" Type="http://schemas.openxmlformats.org/officeDocument/2006/relationships/image" Target="../media/image29.emf"/><Relationship Id="rId4" Type="http://schemas.openxmlformats.org/officeDocument/2006/relationships/oleObject" Target="../embeddings/oleObject207.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09.xml"/><Relationship Id="rId1" Type="http://schemas.openxmlformats.org/officeDocument/2006/relationships/vmlDrawing" Target="../drawings/vmlDrawing208.vml"/><Relationship Id="rId5" Type="http://schemas.openxmlformats.org/officeDocument/2006/relationships/image" Target="../media/image30.emf"/><Relationship Id="rId4" Type="http://schemas.openxmlformats.org/officeDocument/2006/relationships/oleObject" Target="../embeddings/oleObject208.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26.emf"/><Relationship Id="rId4" Type="http://schemas.openxmlformats.org/officeDocument/2006/relationships/oleObject" Target="../embeddings/oleObject20.bin"/></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0.xml"/><Relationship Id="rId1" Type="http://schemas.openxmlformats.org/officeDocument/2006/relationships/vmlDrawing" Target="../drawings/vmlDrawing209.vml"/><Relationship Id="rId5" Type="http://schemas.openxmlformats.org/officeDocument/2006/relationships/image" Target="../media/image31.emf"/><Relationship Id="rId4" Type="http://schemas.openxmlformats.org/officeDocument/2006/relationships/oleObject" Target="../embeddings/oleObject209.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1.xml"/><Relationship Id="rId1" Type="http://schemas.openxmlformats.org/officeDocument/2006/relationships/vmlDrawing" Target="../drawings/vmlDrawing210.vml"/><Relationship Id="rId5" Type="http://schemas.openxmlformats.org/officeDocument/2006/relationships/image" Target="../media/image32.emf"/><Relationship Id="rId4" Type="http://schemas.openxmlformats.org/officeDocument/2006/relationships/oleObject" Target="../embeddings/oleObject210.bin"/></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2.xml"/><Relationship Id="rId1" Type="http://schemas.openxmlformats.org/officeDocument/2006/relationships/vmlDrawing" Target="../drawings/vmlDrawing211.vml"/><Relationship Id="rId5" Type="http://schemas.openxmlformats.org/officeDocument/2006/relationships/image" Target="../media/image33.emf"/><Relationship Id="rId4" Type="http://schemas.openxmlformats.org/officeDocument/2006/relationships/oleObject" Target="../embeddings/oleObject211.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3.xml"/><Relationship Id="rId1" Type="http://schemas.openxmlformats.org/officeDocument/2006/relationships/vmlDrawing" Target="../drawings/vmlDrawing212.vml"/><Relationship Id="rId5" Type="http://schemas.openxmlformats.org/officeDocument/2006/relationships/image" Target="../media/image34.emf"/><Relationship Id="rId4" Type="http://schemas.openxmlformats.org/officeDocument/2006/relationships/oleObject" Target="../embeddings/oleObject212.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4.xml"/><Relationship Id="rId1" Type="http://schemas.openxmlformats.org/officeDocument/2006/relationships/vmlDrawing" Target="../drawings/vmlDrawing213.vml"/><Relationship Id="rId5" Type="http://schemas.openxmlformats.org/officeDocument/2006/relationships/image" Target="../media/image35.emf"/><Relationship Id="rId4" Type="http://schemas.openxmlformats.org/officeDocument/2006/relationships/oleObject" Target="../embeddings/oleObject213.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5.xml"/><Relationship Id="rId1" Type="http://schemas.openxmlformats.org/officeDocument/2006/relationships/vmlDrawing" Target="../drawings/vmlDrawing214.vml"/><Relationship Id="rId5" Type="http://schemas.openxmlformats.org/officeDocument/2006/relationships/image" Target="../media/image36.emf"/><Relationship Id="rId4" Type="http://schemas.openxmlformats.org/officeDocument/2006/relationships/oleObject" Target="../embeddings/oleObject214.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6.xml"/><Relationship Id="rId1" Type="http://schemas.openxmlformats.org/officeDocument/2006/relationships/vmlDrawing" Target="../drawings/vmlDrawing215.vml"/><Relationship Id="rId6" Type="http://schemas.openxmlformats.org/officeDocument/2006/relationships/image" Target="../media/image2.png"/><Relationship Id="rId5" Type="http://schemas.openxmlformats.org/officeDocument/2006/relationships/image" Target="../media/image37.emf"/><Relationship Id="rId4" Type="http://schemas.openxmlformats.org/officeDocument/2006/relationships/oleObject" Target="../embeddings/oleObject215.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7.xml"/><Relationship Id="rId1" Type="http://schemas.openxmlformats.org/officeDocument/2006/relationships/vmlDrawing" Target="../drawings/vmlDrawing216.vml"/><Relationship Id="rId5" Type="http://schemas.openxmlformats.org/officeDocument/2006/relationships/image" Target="../media/image38.emf"/><Relationship Id="rId4" Type="http://schemas.openxmlformats.org/officeDocument/2006/relationships/oleObject" Target="../embeddings/oleObject216.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8.xml"/><Relationship Id="rId1" Type="http://schemas.openxmlformats.org/officeDocument/2006/relationships/vmlDrawing" Target="../drawings/vmlDrawing217.vml"/><Relationship Id="rId5" Type="http://schemas.openxmlformats.org/officeDocument/2006/relationships/image" Target="../media/image39.emf"/><Relationship Id="rId4" Type="http://schemas.openxmlformats.org/officeDocument/2006/relationships/oleObject" Target="../embeddings/oleObject217.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19.xml"/><Relationship Id="rId1" Type="http://schemas.openxmlformats.org/officeDocument/2006/relationships/vmlDrawing" Target="../drawings/vmlDrawing218.vml"/><Relationship Id="rId5" Type="http://schemas.openxmlformats.org/officeDocument/2006/relationships/image" Target="../media/image40.emf"/><Relationship Id="rId4" Type="http://schemas.openxmlformats.org/officeDocument/2006/relationships/oleObject" Target="../embeddings/oleObject21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27.emf"/><Relationship Id="rId4" Type="http://schemas.openxmlformats.org/officeDocument/2006/relationships/oleObject" Target="../embeddings/oleObject21.bin"/></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0.xml"/><Relationship Id="rId1" Type="http://schemas.openxmlformats.org/officeDocument/2006/relationships/vmlDrawing" Target="../drawings/vmlDrawing219.vml"/><Relationship Id="rId5" Type="http://schemas.openxmlformats.org/officeDocument/2006/relationships/image" Target="../media/image41.emf"/><Relationship Id="rId4" Type="http://schemas.openxmlformats.org/officeDocument/2006/relationships/oleObject" Target="../embeddings/oleObject219.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1.xml"/><Relationship Id="rId1" Type="http://schemas.openxmlformats.org/officeDocument/2006/relationships/vmlDrawing" Target="../drawings/vmlDrawing220.vml"/><Relationship Id="rId5" Type="http://schemas.openxmlformats.org/officeDocument/2006/relationships/image" Target="../media/image42.emf"/><Relationship Id="rId4" Type="http://schemas.openxmlformats.org/officeDocument/2006/relationships/oleObject" Target="../embeddings/oleObject220.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2.xml"/><Relationship Id="rId1" Type="http://schemas.openxmlformats.org/officeDocument/2006/relationships/vmlDrawing" Target="../drawings/vmlDrawing221.vml"/><Relationship Id="rId5" Type="http://schemas.openxmlformats.org/officeDocument/2006/relationships/image" Target="../media/image43.emf"/><Relationship Id="rId4" Type="http://schemas.openxmlformats.org/officeDocument/2006/relationships/oleObject" Target="../embeddings/oleObject221.bin"/></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3.xml"/><Relationship Id="rId1" Type="http://schemas.openxmlformats.org/officeDocument/2006/relationships/vmlDrawing" Target="../drawings/vmlDrawing222.vml"/><Relationship Id="rId5" Type="http://schemas.openxmlformats.org/officeDocument/2006/relationships/image" Target="../media/image44.emf"/><Relationship Id="rId4" Type="http://schemas.openxmlformats.org/officeDocument/2006/relationships/oleObject" Target="../embeddings/oleObject222.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4.xml"/><Relationship Id="rId1" Type="http://schemas.openxmlformats.org/officeDocument/2006/relationships/vmlDrawing" Target="../drawings/vmlDrawing223.vml"/><Relationship Id="rId5" Type="http://schemas.openxmlformats.org/officeDocument/2006/relationships/image" Target="../media/image45.emf"/><Relationship Id="rId4" Type="http://schemas.openxmlformats.org/officeDocument/2006/relationships/oleObject" Target="../embeddings/oleObject223.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5.xml"/><Relationship Id="rId1" Type="http://schemas.openxmlformats.org/officeDocument/2006/relationships/vmlDrawing" Target="../drawings/vmlDrawing224.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224.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6.xml"/><Relationship Id="rId1" Type="http://schemas.openxmlformats.org/officeDocument/2006/relationships/vmlDrawing" Target="../drawings/vmlDrawing225.vml"/><Relationship Id="rId5" Type="http://schemas.openxmlformats.org/officeDocument/2006/relationships/image" Target="../media/image48.emf"/><Relationship Id="rId4" Type="http://schemas.openxmlformats.org/officeDocument/2006/relationships/oleObject" Target="../embeddings/oleObject225.bin"/></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7.xml"/><Relationship Id="rId1" Type="http://schemas.openxmlformats.org/officeDocument/2006/relationships/vmlDrawing" Target="../drawings/vmlDrawing226.v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226.bin"/></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8.xml"/><Relationship Id="rId1" Type="http://schemas.openxmlformats.org/officeDocument/2006/relationships/vmlDrawing" Target="../drawings/vmlDrawing227.vml"/><Relationship Id="rId6" Type="http://schemas.openxmlformats.org/officeDocument/2006/relationships/image" Target="../media/image86.png"/><Relationship Id="rId5" Type="http://schemas.openxmlformats.org/officeDocument/2006/relationships/image" Target="NULL"/><Relationship Id="rId4" Type="http://schemas.openxmlformats.org/officeDocument/2006/relationships/oleObject" Target="../embeddings/oleObject227.bin"/></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9.xml"/><Relationship Id="rId1" Type="http://schemas.openxmlformats.org/officeDocument/2006/relationships/vmlDrawing" Target="../drawings/vmlDrawing228.vml"/><Relationship Id="rId6" Type="http://schemas.openxmlformats.org/officeDocument/2006/relationships/image" Target="../media/image87.png"/><Relationship Id="rId5" Type="http://schemas.openxmlformats.org/officeDocument/2006/relationships/image" Target="NULL"/><Relationship Id="rId4" Type="http://schemas.openxmlformats.org/officeDocument/2006/relationships/oleObject" Target="../embeddings/oleObject228.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28.emf"/><Relationship Id="rId4" Type="http://schemas.openxmlformats.org/officeDocument/2006/relationships/oleObject" Target="../embeddings/oleObject22.bin"/></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1.xml"/><Relationship Id="rId1" Type="http://schemas.openxmlformats.org/officeDocument/2006/relationships/vmlDrawing" Target="../drawings/vmlDrawing230.vml"/><Relationship Id="rId6" Type="http://schemas.openxmlformats.org/officeDocument/2006/relationships/image" Target="../media/image56.png"/><Relationship Id="rId5" Type="http://schemas.openxmlformats.org/officeDocument/2006/relationships/image" Target="../media/image74.emf"/><Relationship Id="rId4" Type="http://schemas.openxmlformats.org/officeDocument/2006/relationships/oleObject" Target="../embeddings/oleObject230.bin"/></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2.xml"/><Relationship Id="rId1" Type="http://schemas.openxmlformats.org/officeDocument/2006/relationships/vmlDrawing" Target="../drawings/vmlDrawing231.vml"/><Relationship Id="rId6" Type="http://schemas.openxmlformats.org/officeDocument/2006/relationships/image" Target="../media/image75.png"/><Relationship Id="rId5" Type="http://schemas.openxmlformats.org/officeDocument/2006/relationships/image" Target="../media/image6.emf"/><Relationship Id="rId4" Type="http://schemas.openxmlformats.org/officeDocument/2006/relationships/oleObject" Target="../embeddings/oleObject231.bin"/></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52.png"/><Relationship Id="rId2" Type="http://schemas.openxmlformats.org/officeDocument/2006/relationships/tags" Target="../tags/tag233.xml"/><Relationship Id="rId1" Type="http://schemas.openxmlformats.org/officeDocument/2006/relationships/vmlDrawing" Target="../drawings/vmlDrawing232.vml"/><Relationship Id="rId6" Type="http://schemas.openxmlformats.org/officeDocument/2006/relationships/image" Target="../media/image8.emf"/><Relationship Id="rId5" Type="http://schemas.openxmlformats.org/officeDocument/2006/relationships/oleObject" Target="../embeddings/oleObject232.bin"/><Relationship Id="rId4" Type="http://schemas.openxmlformats.org/officeDocument/2006/relationships/image" Target="../media/image76.png"/></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4.xml"/><Relationship Id="rId1" Type="http://schemas.openxmlformats.org/officeDocument/2006/relationships/vmlDrawing" Target="../drawings/vmlDrawing233.vml"/><Relationship Id="rId5" Type="http://schemas.openxmlformats.org/officeDocument/2006/relationships/image" Target="../media/image77.emf"/><Relationship Id="rId4" Type="http://schemas.openxmlformats.org/officeDocument/2006/relationships/oleObject" Target="../embeddings/oleObject233.bin"/></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5.xml"/><Relationship Id="rId1" Type="http://schemas.openxmlformats.org/officeDocument/2006/relationships/vmlDrawing" Target="../drawings/vmlDrawing234.vml"/><Relationship Id="rId5" Type="http://schemas.openxmlformats.org/officeDocument/2006/relationships/image" Target="../media/image78.emf"/><Relationship Id="rId4" Type="http://schemas.openxmlformats.org/officeDocument/2006/relationships/oleObject" Target="../embeddings/oleObject234.bin"/></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6.xml"/><Relationship Id="rId1" Type="http://schemas.openxmlformats.org/officeDocument/2006/relationships/vmlDrawing" Target="../drawings/vmlDrawing235.vml"/><Relationship Id="rId5" Type="http://schemas.openxmlformats.org/officeDocument/2006/relationships/image" Target="../media/image79.emf"/><Relationship Id="rId4" Type="http://schemas.openxmlformats.org/officeDocument/2006/relationships/oleObject" Target="../embeddings/oleObject235.bin"/></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7.xml"/><Relationship Id="rId1" Type="http://schemas.openxmlformats.org/officeDocument/2006/relationships/vmlDrawing" Target="../drawings/vmlDrawing236.vml"/><Relationship Id="rId5" Type="http://schemas.openxmlformats.org/officeDocument/2006/relationships/image" Target="../media/image80.emf"/><Relationship Id="rId4" Type="http://schemas.openxmlformats.org/officeDocument/2006/relationships/oleObject" Target="../embeddings/oleObject236.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8.xml"/><Relationship Id="rId1" Type="http://schemas.openxmlformats.org/officeDocument/2006/relationships/vmlDrawing" Target="../drawings/vmlDrawing237.vml"/><Relationship Id="rId5" Type="http://schemas.openxmlformats.org/officeDocument/2006/relationships/image" Target="../media/image81.emf"/><Relationship Id="rId4" Type="http://schemas.openxmlformats.org/officeDocument/2006/relationships/oleObject" Target="../embeddings/oleObject237.bin"/></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39.xml"/><Relationship Id="rId1" Type="http://schemas.openxmlformats.org/officeDocument/2006/relationships/vmlDrawing" Target="../drawings/vmlDrawing238.vml"/><Relationship Id="rId5" Type="http://schemas.openxmlformats.org/officeDocument/2006/relationships/image" Target="../media/image82.emf"/><Relationship Id="rId4" Type="http://schemas.openxmlformats.org/officeDocument/2006/relationships/oleObject" Target="../embeddings/oleObject238.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29.emf"/><Relationship Id="rId4" Type="http://schemas.openxmlformats.org/officeDocument/2006/relationships/oleObject" Target="../embeddings/oleObject23.bin"/></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40.xml"/><Relationship Id="rId1" Type="http://schemas.openxmlformats.org/officeDocument/2006/relationships/vmlDrawing" Target="../drawings/vmlDrawing239.vml"/><Relationship Id="rId6" Type="http://schemas.openxmlformats.org/officeDocument/2006/relationships/image" Target="../media/image72.png"/><Relationship Id="rId5" Type="http://schemas.openxmlformats.org/officeDocument/2006/relationships/image" Target="../media/image83.emf"/><Relationship Id="rId4" Type="http://schemas.openxmlformats.org/officeDocument/2006/relationships/oleObject" Target="../embeddings/oleObject239.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30.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31.emf"/><Relationship Id="rId4" Type="http://schemas.openxmlformats.org/officeDocument/2006/relationships/oleObject" Target="../embeddings/oleObject2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32.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33.emf"/><Relationship Id="rId4" Type="http://schemas.openxmlformats.org/officeDocument/2006/relationships/oleObject" Target="../embeddings/oleObject27.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34.emf"/><Relationship Id="rId4" Type="http://schemas.openxmlformats.org/officeDocument/2006/relationships/oleObject" Target="../embeddings/oleObject28.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35.emf"/><Relationship Id="rId4" Type="http://schemas.openxmlformats.org/officeDocument/2006/relationships/oleObject" Target="../embeddings/oleObject2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36.emf"/><Relationship Id="rId4" Type="http://schemas.openxmlformats.org/officeDocument/2006/relationships/oleObject" Target="../embeddings/oleObject3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2.png"/><Relationship Id="rId5" Type="http://schemas.openxmlformats.org/officeDocument/2006/relationships/image" Target="../media/image37.emf"/><Relationship Id="rId4" Type="http://schemas.openxmlformats.org/officeDocument/2006/relationships/oleObject" Target="../embeddings/oleObject3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3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39.emf"/><Relationship Id="rId4" Type="http://schemas.openxmlformats.org/officeDocument/2006/relationships/oleObject" Target="../embeddings/oleObject3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41.emf"/><Relationship Id="rId4" Type="http://schemas.openxmlformats.org/officeDocument/2006/relationships/oleObject" Target="../embeddings/oleObject35.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42.emf"/><Relationship Id="rId4" Type="http://schemas.openxmlformats.org/officeDocument/2006/relationships/oleObject" Target="../embeddings/oleObject36.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43.emf"/><Relationship Id="rId4" Type="http://schemas.openxmlformats.org/officeDocument/2006/relationships/oleObject" Target="../embeddings/oleObject37.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44.emf"/><Relationship Id="rId4" Type="http://schemas.openxmlformats.org/officeDocument/2006/relationships/oleObject" Target="../embeddings/oleObject38.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39.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40.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48.emf"/><Relationship Id="rId4" Type="http://schemas.openxmlformats.org/officeDocument/2006/relationships/oleObject" Target="../embeddings/oleObject41.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42.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6.emf"/><Relationship Id="rId5" Type="http://schemas.openxmlformats.org/officeDocument/2006/relationships/oleObject" Target="../embeddings/oleObject44.bin"/><Relationship Id="rId4" Type="http://schemas.openxmlformats.org/officeDocument/2006/relationships/image" Target="../media/image53.pn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6.emf"/><Relationship Id="rId5" Type="http://schemas.openxmlformats.org/officeDocument/2006/relationships/oleObject" Target="../embeddings/oleObject45.bin"/><Relationship Id="rId4" Type="http://schemas.openxmlformats.org/officeDocument/2006/relationships/image" Target="../media/image54.pn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6.emf"/><Relationship Id="rId5" Type="http://schemas.openxmlformats.org/officeDocument/2006/relationships/oleObject" Target="../embeddings/oleObject46.bin"/><Relationship Id="rId4" Type="http://schemas.openxmlformats.org/officeDocument/2006/relationships/image" Target="../media/image55.png"/></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6.png"/><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6.emf"/><Relationship Id="rId5" Type="http://schemas.openxmlformats.org/officeDocument/2006/relationships/oleObject" Target="../embeddings/oleObject47.bin"/><Relationship Id="rId4" Type="http://schemas.openxmlformats.org/officeDocument/2006/relationships/image" Target="../media/image53.pn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6.png"/><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6.emf"/><Relationship Id="rId5" Type="http://schemas.openxmlformats.org/officeDocument/2006/relationships/oleObject" Target="../embeddings/oleObject48.bin"/><Relationship Id="rId4" Type="http://schemas.openxmlformats.org/officeDocument/2006/relationships/image" Target="../media/image54.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emf"/><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image" Target="../media/image55.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2.png"/><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57.emf"/><Relationship Id="rId5" Type="http://schemas.openxmlformats.org/officeDocument/2006/relationships/oleObject" Target="../embeddings/oleObject50.bin"/><Relationship Id="rId4" Type="http://schemas.openxmlformats.org/officeDocument/2006/relationships/image" Target="../media/image58.pn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image" Target="../media/image52.png"/><Relationship Id="rId5" Type="http://schemas.openxmlformats.org/officeDocument/2006/relationships/image" Target="../media/image59.emf"/><Relationship Id="rId4" Type="http://schemas.openxmlformats.org/officeDocument/2006/relationships/oleObject" Target="../embeddings/oleObject51.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52.png"/><Relationship Id="rId5" Type="http://schemas.openxmlformats.org/officeDocument/2006/relationships/image" Target="../media/image60.emf"/><Relationship Id="rId4" Type="http://schemas.openxmlformats.org/officeDocument/2006/relationships/oleObject" Target="../embeddings/oleObject52.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52.png"/><Relationship Id="rId5" Type="http://schemas.openxmlformats.org/officeDocument/2006/relationships/image" Target="../media/image61.emf"/><Relationship Id="rId4" Type="http://schemas.openxmlformats.org/officeDocument/2006/relationships/oleObject" Target="../embeddings/oleObject53.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image" Target="../media/image52.png"/><Relationship Id="rId5" Type="http://schemas.openxmlformats.org/officeDocument/2006/relationships/image" Target="../media/image62.emf"/><Relationship Id="rId4" Type="http://schemas.openxmlformats.org/officeDocument/2006/relationships/oleObject" Target="../embeddings/oleObject54.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2.png"/><Relationship Id="rId2" Type="http://schemas.openxmlformats.org/officeDocument/2006/relationships/tags" Target="../tags/tag56.xml"/><Relationship Id="rId1" Type="http://schemas.openxmlformats.org/officeDocument/2006/relationships/vmlDrawing" Target="../drawings/vmlDrawing55.vml"/><Relationship Id="rId6" Type="http://schemas.openxmlformats.org/officeDocument/2006/relationships/image" Target="../media/image64.png"/><Relationship Id="rId5" Type="http://schemas.openxmlformats.org/officeDocument/2006/relationships/image" Target="../media/image63.emf"/><Relationship Id="rId4" Type="http://schemas.openxmlformats.org/officeDocument/2006/relationships/oleObject" Target="../embeddings/oleObject5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52.png"/><Relationship Id="rId5" Type="http://schemas.openxmlformats.org/officeDocument/2006/relationships/image" Target="../media/image65.emf"/><Relationship Id="rId4" Type="http://schemas.openxmlformats.org/officeDocument/2006/relationships/oleObject" Target="../embeddings/oleObject56.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52.png"/><Relationship Id="rId5" Type="http://schemas.openxmlformats.org/officeDocument/2006/relationships/image" Target="../media/image66.emf"/><Relationship Id="rId4" Type="http://schemas.openxmlformats.org/officeDocument/2006/relationships/oleObject" Target="../embeddings/oleObject57.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52.png"/><Relationship Id="rId5" Type="http://schemas.openxmlformats.org/officeDocument/2006/relationships/image" Target="../media/image67.emf"/><Relationship Id="rId4" Type="http://schemas.openxmlformats.org/officeDocument/2006/relationships/oleObject" Target="../embeddings/oleObject58.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52.png"/><Relationship Id="rId5" Type="http://schemas.openxmlformats.org/officeDocument/2006/relationships/image" Target="../media/image68.emf"/><Relationship Id="rId4" Type="http://schemas.openxmlformats.org/officeDocument/2006/relationships/oleObject" Target="../embeddings/oleObject59.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2.png"/><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70.png"/><Relationship Id="rId5" Type="http://schemas.openxmlformats.org/officeDocument/2006/relationships/image" Target="../media/image69.emf"/><Relationship Id="rId4" Type="http://schemas.openxmlformats.org/officeDocument/2006/relationships/oleObject" Target="../embeddings/oleObject60.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image" Target="../media/image72.png"/><Relationship Id="rId5" Type="http://schemas.openxmlformats.org/officeDocument/2006/relationships/image" Target="../media/image71.emf"/><Relationship Id="rId4" Type="http://schemas.openxmlformats.org/officeDocument/2006/relationships/oleObject" Target="../embeddings/oleObject61.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63.bin"/></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xml"/><Relationship Id="rId1" Type="http://schemas.openxmlformats.org/officeDocument/2006/relationships/vmlDrawing" Target="../drawings/vmlDrawing64.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64.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66.xml"/><Relationship Id="rId1" Type="http://schemas.openxmlformats.org/officeDocument/2006/relationships/vmlDrawing" Target="../drawings/vmlDrawing65.vml"/><Relationship Id="rId6" Type="http://schemas.openxmlformats.org/officeDocument/2006/relationships/image" Target="../media/image8.emf"/><Relationship Id="rId5" Type="http://schemas.openxmlformats.org/officeDocument/2006/relationships/oleObject" Target="../embeddings/oleObject65.bin"/><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7.xml"/><Relationship Id="rId1" Type="http://schemas.openxmlformats.org/officeDocument/2006/relationships/vmlDrawing" Target="../drawings/vmlDrawing66.vml"/><Relationship Id="rId6" Type="http://schemas.openxmlformats.org/officeDocument/2006/relationships/image" Target="../media/image2.png"/><Relationship Id="rId5" Type="http://schemas.openxmlformats.org/officeDocument/2006/relationships/image" Target="../media/image10.emf"/><Relationship Id="rId4" Type="http://schemas.openxmlformats.org/officeDocument/2006/relationships/oleObject" Target="../embeddings/oleObject66.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vmlDrawing" Target="../drawings/vmlDrawing67.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67.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vmlDrawing" Target="../drawings/vmlDrawing68.v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6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vmlDrawing" Target="../drawings/vmlDrawing69.vml"/><Relationship Id="rId6" Type="http://schemas.openxmlformats.org/officeDocument/2006/relationships/image" Target="../media/image2.png"/><Relationship Id="rId5" Type="http://schemas.openxmlformats.org/officeDocument/2006/relationships/image" Target="../media/image13.emf"/><Relationship Id="rId4" Type="http://schemas.openxmlformats.org/officeDocument/2006/relationships/oleObject" Target="../embeddings/oleObject69.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xml"/><Relationship Id="rId1" Type="http://schemas.openxmlformats.org/officeDocument/2006/relationships/vmlDrawing" Target="../drawings/vmlDrawing70.vml"/><Relationship Id="rId6" Type="http://schemas.openxmlformats.org/officeDocument/2006/relationships/image" Target="../media/image2.png"/><Relationship Id="rId5" Type="http://schemas.openxmlformats.org/officeDocument/2006/relationships/image" Target="../media/image14.emf"/><Relationship Id="rId4" Type="http://schemas.openxmlformats.org/officeDocument/2006/relationships/oleObject" Target="../embeddings/oleObject70.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vmlDrawing" Target="../drawings/vmlDrawing71.vml"/><Relationship Id="rId6" Type="http://schemas.openxmlformats.org/officeDocument/2006/relationships/image" Target="../media/image2.png"/><Relationship Id="rId5" Type="http://schemas.openxmlformats.org/officeDocument/2006/relationships/image" Target="../media/image15.emf"/><Relationship Id="rId4" Type="http://schemas.openxmlformats.org/officeDocument/2006/relationships/oleObject" Target="../embeddings/oleObject71.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3.xml"/><Relationship Id="rId1" Type="http://schemas.openxmlformats.org/officeDocument/2006/relationships/vmlDrawing" Target="../drawings/vmlDrawing72.v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72.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4.xml"/><Relationship Id="rId1" Type="http://schemas.openxmlformats.org/officeDocument/2006/relationships/vmlDrawing" Target="../drawings/vmlDrawing73.vml"/><Relationship Id="rId6" Type="http://schemas.openxmlformats.org/officeDocument/2006/relationships/image" Target="../media/image2.png"/><Relationship Id="rId5" Type="http://schemas.openxmlformats.org/officeDocument/2006/relationships/image" Target="../media/image17.emf"/><Relationship Id="rId4" Type="http://schemas.openxmlformats.org/officeDocument/2006/relationships/oleObject" Target="../embeddings/oleObject73.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vmlDrawing" Target="../drawings/vmlDrawing74.vml"/><Relationship Id="rId6" Type="http://schemas.openxmlformats.org/officeDocument/2006/relationships/image" Target="../media/image2.png"/><Relationship Id="rId5" Type="http://schemas.openxmlformats.org/officeDocument/2006/relationships/image" Target="../media/image18.emf"/><Relationship Id="rId4" Type="http://schemas.openxmlformats.org/officeDocument/2006/relationships/oleObject" Target="../embeddings/oleObject74.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6.xml"/><Relationship Id="rId1" Type="http://schemas.openxmlformats.org/officeDocument/2006/relationships/vmlDrawing" Target="../drawings/vmlDrawing75.vml"/><Relationship Id="rId6" Type="http://schemas.openxmlformats.org/officeDocument/2006/relationships/image" Target="../media/image2.png"/><Relationship Id="rId5" Type="http://schemas.openxmlformats.org/officeDocument/2006/relationships/image" Target="../media/image19.emf"/><Relationship Id="rId4" Type="http://schemas.openxmlformats.org/officeDocument/2006/relationships/oleObject" Target="../embeddings/oleObject75.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oleObject" Target="../embeddings/oleObject76.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8.xml"/><Relationship Id="rId1" Type="http://schemas.openxmlformats.org/officeDocument/2006/relationships/vmlDrawing" Target="../drawings/vmlDrawing77.vml"/><Relationship Id="rId6" Type="http://schemas.openxmlformats.org/officeDocument/2006/relationships/image" Target="../media/image2.png"/><Relationship Id="rId5" Type="http://schemas.openxmlformats.org/officeDocument/2006/relationships/image" Target="../media/image21.emf"/><Relationship Id="rId4" Type="http://schemas.openxmlformats.org/officeDocument/2006/relationships/oleObject" Target="../embeddings/oleObject77.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2.png"/><Relationship Id="rId5" Type="http://schemas.openxmlformats.org/officeDocument/2006/relationships/image" Target="../media/image22.emf"/><Relationship Id="rId4" Type="http://schemas.openxmlformats.org/officeDocument/2006/relationships/oleObject" Target="../embeddings/oleObject7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2.png"/><Relationship Id="rId5" Type="http://schemas.openxmlformats.org/officeDocument/2006/relationships/image" Target="../media/image23.emf"/><Relationship Id="rId4" Type="http://schemas.openxmlformats.org/officeDocument/2006/relationships/oleObject" Target="../embeddings/oleObject79.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png"/><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oleObject" Target="../embeddings/oleObject80.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52.png"/><Relationship Id="rId5" Type="http://schemas.openxmlformats.org/officeDocument/2006/relationships/image" Target="../media/image26.emf"/><Relationship Id="rId4" Type="http://schemas.openxmlformats.org/officeDocument/2006/relationships/oleObject" Target="../embeddings/oleObject81.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2.png"/><Relationship Id="rId5" Type="http://schemas.openxmlformats.org/officeDocument/2006/relationships/image" Target="../media/image26.emf"/><Relationship Id="rId4" Type="http://schemas.openxmlformats.org/officeDocument/2006/relationships/oleObject" Target="../embeddings/oleObject82.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2.png"/><Relationship Id="rId5" Type="http://schemas.openxmlformats.org/officeDocument/2006/relationships/image" Target="../media/image27.emf"/><Relationship Id="rId4" Type="http://schemas.openxmlformats.org/officeDocument/2006/relationships/oleObject" Target="../embeddings/oleObject83.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2.png"/><Relationship Id="rId5" Type="http://schemas.openxmlformats.org/officeDocument/2006/relationships/image" Target="../media/image28.emf"/><Relationship Id="rId4" Type="http://schemas.openxmlformats.org/officeDocument/2006/relationships/oleObject" Target="../embeddings/oleObject84.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6.xml"/><Relationship Id="rId1" Type="http://schemas.openxmlformats.org/officeDocument/2006/relationships/vmlDrawing" Target="../drawings/vmlDrawing85.vml"/><Relationship Id="rId6" Type="http://schemas.openxmlformats.org/officeDocument/2006/relationships/image" Target="../media/image52.png"/><Relationship Id="rId5" Type="http://schemas.openxmlformats.org/officeDocument/2006/relationships/image" Target="../media/image28.emf"/><Relationship Id="rId4" Type="http://schemas.openxmlformats.org/officeDocument/2006/relationships/oleObject" Target="../embeddings/oleObject85.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image" Target="../media/image2.png"/><Relationship Id="rId5" Type="http://schemas.openxmlformats.org/officeDocument/2006/relationships/image" Target="../media/image29.emf"/><Relationship Id="rId4" Type="http://schemas.openxmlformats.org/officeDocument/2006/relationships/oleObject" Target="../embeddings/oleObject86.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vmlDrawing" Target="../drawings/vmlDrawing87.vml"/><Relationship Id="rId6" Type="http://schemas.openxmlformats.org/officeDocument/2006/relationships/image" Target="../media/image2.png"/><Relationship Id="rId5" Type="http://schemas.openxmlformats.org/officeDocument/2006/relationships/image" Target="../media/image30.emf"/><Relationship Id="rId4" Type="http://schemas.openxmlformats.org/officeDocument/2006/relationships/oleObject" Target="../embeddings/oleObject87.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9.xml"/><Relationship Id="rId1" Type="http://schemas.openxmlformats.org/officeDocument/2006/relationships/vmlDrawing" Target="../drawings/vmlDrawing88.vml"/><Relationship Id="rId6" Type="http://schemas.openxmlformats.org/officeDocument/2006/relationships/image" Target="../media/image2.png"/><Relationship Id="rId5" Type="http://schemas.openxmlformats.org/officeDocument/2006/relationships/image" Target="../media/image31.emf"/><Relationship Id="rId4" Type="http://schemas.openxmlformats.org/officeDocument/2006/relationships/oleObject" Target="../embeddings/oleObject8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0.xml"/><Relationship Id="rId1" Type="http://schemas.openxmlformats.org/officeDocument/2006/relationships/vmlDrawing" Target="../drawings/vmlDrawing89.vml"/><Relationship Id="rId6" Type="http://schemas.openxmlformats.org/officeDocument/2006/relationships/image" Target="../media/image2.png"/><Relationship Id="rId5" Type="http://schemas.openxmlformats.org/officeDocument/2006/relationships/image" Target="../media/image32.emf"/><Relationship Id="rId4" Type="http://schemas.openxmlformats.org/officeDocument/2006/relationships/oleObject" Target="../embeddings/oleObject89.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1.xml"/><Relationship Id="rId1" Type="http://schemas.openxmlformats.org/officeDocument/2006/relationships/vmlDrawing" Target="../drawings/vmlDrawing90.vml"/><Relationship Id="rId6" Type="http://schemas.openxmlformats.org/officeDocument/2006/relationships/image" Target="../media/image2.png"/><Relationship Id="rId5" Type="http://schemas.openxmlformats.org/officeDocument/2006/relationships/image" Target="../media/image33.emf"/><Relationship Id="rId4" Type="http://schemas.openxmlformats.org/officeDocument/2006/relationships/oleObject" Target="../embeddings/oleObject90.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2.xml"/><Relationship Id="rId1" Type="http://schemas.openxmlformats.org/officeDocument/2006/relationships/vmlDrawing" Target="../drawings/vmlDrawing91.vml"/><Relationship Id="rId6" Type="http://schemas.openxmlformats.org/officeDocument/2006/relationships/image" Target="../media/image2.png"/><Relationship Id="rId5" Type="http://schemas.openxmlformats.org/officeDocument/2006/relationships/image" Target="../media/image34.emf"/><Relationship Id="rId4" Type="http://schemas.openxmlformats.org/officeDocument/2006/relationships/oleObject" Target="../embeddings/oleObject91.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3.xml"/><Relationship Id="rId1" Type="http://schemas.openxmlformats.org/officeDocument/2006/relationships/vmlDrawing" Target="../drawings/vmlDrawing92.vml"/><Relationship Id="rId6" Type="http://schemas.openxmlformats.org/officeDocument/2006/relationships/image" Target="../media/image2.png"/><Relationship Id="rId5" Type="http://schemas.openxmlformats.org/officeDocument/2006/relationships/image" Target="../media/image35.emf"/><Relationship Id="rId4" Type="http://schemas.openxmlformats.org/officeDocument/2006/relationships/oleObject" Target="../embeddings/oleObject92.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4.xml"/><Relationship Id="rId1" Type="http://schemas.openxmlformats.org/officeDocument/2006/relationships/vmlDrawing" Target="../drawings/vmlDrawing93.vml"/><Relationship Id="rId6" Type="http://schemas.openxmlformats.org/officeDocument/2006/relationships/image" Target="../media/image2.png"/><Relationship Id="rId5" Type="http://schemas.openxmlformats.org/officeDocument/2006/relationships/image" Target="../media/image36.emf"/><Relationship Id="rId4" Type="http://schemas.openxmlformats.org/officeDocument/2006/relationships/oleObject" Target="../embeddings/oleObject93.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5.xml"/><Relationship Id="rId1" Type="http://schemas.openxmlformats.org/officeDocument/2006/relationships/vmlDrawing" Target="../drawings/vmlDrawing94.vml"/><Relationship Id="rId6" Type="http://schemas.openxmlformats.org/officeDocument/2006/relationships/image" Target="../media/image2.png"/><Relationship Id="rId5" Type="http://schemas.openxmlformats.org/officeDocument/2006/relationships/image" Target="../media/image37.emf"/><Relationship Id="rId4" Type="http://schemas.openxmlformats.org/officeDocument/2006/relationships/oleObject" Target="../embeddings/oleObject94.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vmlDrawing" Target="../drawings/vmlDrawing95.vml"/><Relationship Id="rId6" Type="http://schemas.openxmlformats.org/officeDocument/2006/relationships/image" Target="../media/image2.png"/><Relationship Id="rId5" Type="http://schemas.openxmlformats.org/officeDocument/2006/relationships/image" Target="../media/image38.emf"/><Relationship Id="rId4" Type="http://schemas.openxmlformats.org/officeDocument/2006/relationships/oleObject" Target="../embeddings/oleObject95.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7.xml"/><Relationship Id="rId1" Type="http://schemas.openxmlformats.org/officeDocument/2006/relationships/vmlDrawing" Target="../drawings/vmlDrawing96.vml"/><Relationship Id="rId6" Type="http://schemas.openxmlformats.org/officeDocument/2006/relationships/image" Target="../media/image2.png"/><Relationship Id="rId5" Type="http://schemas.openxmlformats.org/officeDocument/2006/relationships/image" Target="../media/image39.emf"/><Relationship Id="rId4" Type="http://schemas.openxmlformats.org/officeDocument/2006/relationships/oleObject" Target="../embeddings/oleObject96.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8.xml"/><Relationship Id="rId1" Type="http://schemas.openxmlformats.org/officeDocument/2006/relationships/vmlDrawing" Target="../drawings/vmlDrawing97.vml"/><Relationship Id="rId6" Type="http://schemas.openxmlformats.org/officeDocument/2006/relationships/image" Target="../media/image2.png"/><Relationship Id="rId5" Type="http://schemas.openxmlformats.org/officeDocument/2006/relationships/image" Target="../media/image40.emf"/><Relationship Id="rId4" Type="http://schemas.openxmlformats.org/officeDocument/2006/relationships/oleObject" Target="../embeddings/oleObject97.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9.xml"/><Relationship Id="rId1" Type="http://schemas.openxmlformats.org/officeDocument/2006/relationships/vmlDrawing" Target="../drawings/vmlDrawing98.vml"/><Relationship Id="rId6" Type="http://schemas.openxmlformats.org/officeDocument/2006/relationships/image" Target="../media/image2.png"/><Relationship Id="rId5" Type="http://schemas.openxmlformats.org/officeDocument/2006/relationships/image" Target="../media/image41.emf"/><Relationship Id="rId4" Type="http://schemas.openxmlformats.org/officeDocument/2006/relationships/oleObject" Target="../embeddings/oleObject98.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36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endParaRPr lang="en-US" sz="3600"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sp>
        <p:nvSpPr>
          <p:cNvPr id="11" name="Subtitle 2">
            <a:extLst>
              <a:ext uri="{FF2B5EF4-FFF2-40B4-BE49-F238E27FC236}">
                <a16:creationId xmlns:a16="http://schemas.microsoft.com/office/drawing/2014/main" id="{184AEA56-4CF7-2245-970C-7731CE3E52C6}"/>
              </a:ext>
            </a:extLst>
          </p:cNvPr>
          <p:cNvSpPr txBox="1">
            <a:spLocks/>
          </p:cNvSpPr>
          <p:nvPr userDrawn="1"/>
        </p:nvSpPr>
        <p:spPr>
          <a:xfrm>
            <a:off x="11305129" y="83757"/>
            <a:ext cx="3241016" cy="420778"/>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4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4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3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7994100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16343829"/>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86968038"/>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421857478"/>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4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7137163"/>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4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8390847"/>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19372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5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1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22338CB4-9BDE-7A4C-9CDC-BC3AAF42A04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2"/>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2"/>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2"/>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6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2"/>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2"/>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Segoe UI" panose="020B0502040204020203" pitchFamily="34" charset="0"/>
                <a:sym typeface="Segoe UI" panose="020B0502040204020203" pitchFamily="34" charset="0"/>
              </a:rPr>
              <a:t>Equitable</a:t>
            </a:r>
          </a:p>
        </p:txBody>
      </p:sp>
      <p:sp>
        <p:nvSpPr>
          <p:cNvPr id="8" name="Rectangle 7">
            <a:extLst>
              <a:ext uri="{FF2B5EF4-FFF2-40B4-BE49-F238E27FC236}">
                <a16:creationId xmlns:a16="http://schemas.microsoft.com/office/drawing/2014/main" id="{17A6064A-BD4C-0D4D-8E33-72C4B399C7FC}"/>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907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7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Rectangle 7">
            <a:extLst>
              <a:ext uri="{FF2B5EF4-FFF2-40B4-BE49-F238E27FC236}">
                <a16:creationId xmlns:a16="http://schemas.microsoft.com/office/drawing/2014/main" id="{FFB9A720-00A6-F041-8FA7-41EEAAE571D9}"/>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445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88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0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3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5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97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02"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2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90D866D4-4ED8-874C-8AA7-8C93E291C8E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0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1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92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6"/>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2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3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3938884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4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3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5" name="Picture 4">
            <a:extLst>
              <a:ext uri="{FF2B5EF4-FFF2-40B4-BE49-F238E27FC236}">
                <a16:creationId xmlns:a16="http://schemas.microsoft.com/office/drawing/2014/main" id="{05F99BA1-5CD4-E718-2879-DFAB244BE65C}"/>
              </a:ext>
            </a:extLst>
          </p:cNvPr>
          <p:cNvPicPr>
            <a:picLocks noChangeAspect="1"/>
          </p:cNvPicPr>
          <p:nvPr userDrawn="1"/>
        </p:nvPicPr>
        <p:blipFill>
          <a:blip r:embed="rId7"/>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3" name="Picture 2">
            <a:extLst>
              <a:ext uri="{FF2B5EF4-FFF2-40B4-BE49-F238E27FC236}">
                <a16:creationId xmlns:a16="http://schemas.microsoft.com/office/drawing/2014/main" id="{5D8F28D6-0F5B-033C-86E8-F3B6E46DB0AD}"/>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4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3" name="Picture 2">
            <a:extLst>
              <a:ext uri="{FF2B5EF4-FFF2-40B4-BE49-F238E27FC236}">
                <a16:creationId xmlns:a16="http://schemas.microsoft.com/office/drawing/2014/main" id="{050A0688-051F-9628-D4E6-92533CFD1461}"/>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5" name="Picture 4">
            <a:extLst>
              <a:ext uri="{FF2B5EF4-FFF2-40B4-BE49-F238E27FC236}">
                <a16:creationId xmlns:a16="http://schemas.microsoft.com/office/drawing/2014/main" id="{CBF77A87-B5F8-B76E-704B-16B99A8999A7}"/>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3" name="Picture 2">
            <a:extLst>
              <a:ext uri="{FF2B5EF4-FFF2-40B4-BE49-F238E27FC236}">
                <a16:creationId xmlns:a16="http://schemas.microsoft.com/office/drawing/2014/main" id="{17A99346-E6C0-7BE3-DB8E-24AD65B06A50}"/>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348672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15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414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3" name="Picture 2">
            <a:extLst>
              <a:ext uri="{FF2B5EF4-FFF2-40B4-BE49-F238E27FC236}">
                <a16:creationId xmlns:a16="http://schemas.microsoft.com/office/drawing/2014/main" id="{E391550B-1D49-94BA-19C2-4EE50678E77A}"/>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5967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3" name="Picture 2">
            <a:extLst>
              <a:ext uri="{FF2B5EF4-FFF2-40B4-BE49-F238E27FC236}">
                <a16:creationId xmlns:a16="http://schemas.microsoft.com/office/drawing/2014/main" id="{1058AFA2-89B6-ECA3-5136-13065060DB99}"/>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3" name="Picture 2">
            <a:extLst>
              <a:ext uri="{FF2B5EF4-FFF2-40B4-BE49-F238E27FC236}">
                <a16:creationId xmlns:a16="http://schemas.microsoft.com/office/drawing/2014/main" id="{CA93A4DD-D67F-86D1-299A-199BC39D4D11}"/>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3" name="Picture 2">
            <a:extLst>
              <a:ext uri="{FF2B5EF4-FFF2-40B4-BE49-F238E27FC236}">
                <a16:creationId xmlns:a16="http://schemas.microsoft.com/office/drawing/2014/main" id="{88DE009B-F56C-2C78-BC2D-7114E49B0231}"/>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 name="Picture 2">
            <a:extLst>
              <a:ext uri="{FF2B5EF4-FFF2-40B4-BE49-F238E27FC236}">
                <a16:creationId xmlns:a16="http://schemas.microsoft.com/office/drawing/2014/main" id="{F9A97A37-E2D9-8F88-20CF-494C0CDF320C}"/>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3" name="Picture 2">
            <a:extLst>
              <a:ext uri="{FF2B5EF4-FFF2-40B4-BE49-F238E27FC236}">
                <a16:creationId xmlns:a16="http://schemas.microsoft.com/office/drawing/2014/main" id="{1C72A45E-A6E5-EADA-11AF-E7DC014FC61B}"/>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698"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2" name="Picture 1">
            <a:extLst>
              <a:ext uri="{FF2B5EF4-FFF2-40B4-BE49-F238E27FC236}">
                <a16:creationId xmlns:a16="http://schemas.microsoft.com/office/drawing/2014/main" id="{B62538B8-1F3E-7857-62AF-6C51496F71DF}"/>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3" name="Picture 2">
            <a:extLst>
              <a:ext uri="{FF2B5EF4-FFF2-40B4-BE49-F238E27FC236}">
                <a16:creationId xmlns:a16="http://schemas.microsoft.com/office/drawing/2014/main" id="{85D99CB7-A1C4-BCBA-113F-42E5490D94D2}"/>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3" name="Picture 2">
            <a:extLst>
              <a:ext uri="{FF2B5EF4-FFF2-40B4-BE49-F238E27FC236}">
                <a16:creationId xmlns:a16="http://schemas.microsoft.com/office/drawing/2014/main" id="{5665CF2A-2AD0-09E3-A74F-55925BE1D8A7}"/>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3" name="Picture 2">
            <a:extLst>
              <a:ext uri="{FF2B5EF4-FFF2-40B4-BE49-F238E27FC236}">
                <a16:creationId xmlns:a16="http://schemas.microsoft.com/office/drawing/2014/main" id="{14391CC9-B94A-EE5C-B095-0E8FD51BF8B7}"/>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7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pic>
        <p:nvPicPr>
          <p:cNvPr id="3" name="Picture 2">
            <a:extLst>
              <a:ext uri="{FF2B5EF4-FFF2-40B4-BE49-F238E27FC236}">
                <a16:creationId xmlns:a16="http://schemas.microsoft.com/office/drawing/2014/main" id="{A0A014FA-DE2A-2EB3-6E05-D24A6061CED5}"/>
              </a:ext>
            </a:extLst>
          </p:cNvPr>
          <p:cNvPicPr>
            <a:picLocks noChangeAspect="1"/>
          </p:cNvPicPr>
          <p:nvPr userDrawn="1"/>
        </p:nvPicPr>
        <p:blipFill>
          <a:blip r:embed="rId7"/>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3" name="Picture 2">
            <a:extLst>
              <a:ext uri="{FF2B5EF4-FFF2-40B4-BE49-F238E27FC236}">
                <a16:creationId xmlns:a16="http://schemas.microsoft.com/office/drawing/2014/main" id="{6B1D55F0-42B3-6AA4-1D8F-EA0CD18FB684}"/>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4" name="Picture 3">
            <a:extLst>
              <a:ext uri="{FF2B5EF4-FFF2-40B4-BE49-F238E27FC236}">
                <a16:creationId xmlns:a16="http://schemas.microsoft.com/office/drawing/2014/main" id="{7E5CB065-D199-3AD1-E84B-1E14ACA1E287}"/>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8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a:extLst>
              <a:ext uri="{FF2B5EF4-FFF2-40B4-BE49-F238E27FC236}">
                <a16:creationId xmlns:a16="http://schemas.microsoft.com/office/drawing/2014/main" id="{79F3D6CF-D486-5443-A14A-4DEC44B8F473}"/>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3" name="Picture 2">
            <a:extLst>
              <a:ext uri="{FF2B5EF4-FFF2-40B4-BE49-F238E27FC236}">
                <a16:creationId xmlns:a16="http://schemas.microsoft.com/office/drawing/2014/main" id="{C0E90969-0F75-47E2-28E8-5280BB783D45}"/>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3" name="Picture 2">
            <a:extLst>
              <a:ext uri="{FF2B5EF4-FFF2-40B4-BE49-F238E27FC236}">
                <a16:creationId xmlns:a16="http://schemas.microsoft.com/office/drawing/2014/main" id="{6BE51CE1-E994-5A56-06AB-88ACB22B2DE0}"/>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986"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4" name="Picture 3">
            <a:extLst>
              <a:ext uri="{FF2B5EF4-FFF2-40B4-BE49-F238E27FC236}">
                <a16:creationId xmlns:a16="http://schemas.microsoft.com/office/drawing/2014/main" id="{6408D549-0630-182C-9563-D18618E5ED33}"/>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3" name="Picture 2">
            <a:extLst>
              <a:ext uri="{FF2B5EF4-FFF2-40B4-BE49-F238E27FC236}">
                <a16:creationId xmlns:a16="http://schemas.microsoft.com/office/drawing/2014/main" id="{ECD062B2-6538-2957-592B-25B337615827}"/>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3" name="Picture 2">
            <a:extLst>
              <a:ext uri="{FF2B5EF4-FFF2-40B4-BE49-F238E27FC236}">
                <a16:creationId xmlns:a16="http://schemas.microsoft.com/office/drawing/2014/main" id="{4D0CC664-5C2E-C9B0-CC56-C5B57CA58D16}"/>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8659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 name="Picture 2">
            <a:extLst>
              <a:ext uri="{FF2B5EF4-FFF2-40B4-BE49-F238E27FC236}">
                <a16:creationId xmlns:a16="http://schemas.microsoft.com/office/drawing/2014/main" id="{10FE7776-2EF9-E082-719C-CD11CEE8170B}"/>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0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 name="Picture 2">
            <a:extLst>
              <a:ext uri="{FF2B5EF4-FFF2-40B4-BE49-F238E27FC236}">
                <a16:creationId xmlns:a16="http://schemas.microsoft.com/office/drawing/2014/main" id="{13FB7C95-2341-3400-5300-9776AE7AA127}"/>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 name="Picture 2">
            <a:extLst>
              <a:ext uri="{FF2B5EF4-FFF2-40B4-BE49-F238E27FC236}">
                <a16:creationId xmlns:a16="http://schemas.microsoft.com/office/drawing/2014/main" id="{4D011B9A-A3E7-0799-7978-3E5E192B9BE0}"/>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1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4" name="Picture 3">
            <a:extLst>
              <a:ext uri="{FF2B5EF4-FFF2-40B4-BE49-F238E27FC236}">
                <a16:creationId xmlns:a16="http://schemas.microsoft.com/office/drawing/2014/main" id="{D5D4F94A-BFA1-46E1-D6BD-6469AA7D62EC}"/>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4" name="Picture 3">
            <a:extLst>
              <a:ext uri="{FF2B5EF4-FFF2-40B4-BE49-F238E27FC236}">
                <a16:creationId xmlns:a16="http://schemas.microsoft.com/office/drawing/2014/main" id="{DEE84BE5-5558-0CD1-D6C3-7B6ABEB3B9D2}"/>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3" name="Picture 2">
            <a:extLst>
              <a:ext uri="{FF2B5EF4-FFF2-40B4-BE49-F238E27FC236}">
                <a16:creationId xmlns:a16="http://schemas.microsoft.com/office/drawing/2014/main" id="{4E1BC690-9E7D-886C-F00B-2108F21A3241}"/>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3" name="Picture 2">
            <a:extLst>
              <a:ext uri="{FF2B5EF4-FFF2-40B4-BE49-F238E27FC236}">
                <a16:creationId xmlns:a16="http://schemas.microsoft.com/office/drawing/2014/main" id="{4C27F63E-F2F5-03FF-4E72-94641590F1BE}"/>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3" name="Picture 2">
            <a:extLst>
              <a:ext uri="{FF2B5EF4-FFF2-40B4-BE49-F238E27FC236}">
                <a16:creationId xmlns:a16="http://schemas.microsoft.com/office/drawing/2014/main" id="{1A2BC5DD-26F5-D3A8-E976-5015CD33492F}"/>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3" name="Picture 2">
            <a:extLst>
              <a:ext uri="{FF2B5EF4-FFF2-40B4-BE49-F238E27FC236}">
                <a16:creationId xmlns:a16="http://schemas.microsoft.com/office/drawing/2014/main" id="{323C55B5-A7CA-AD9E-BFB5-2EC221FD8186}"/>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22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3" name="Picture 2">
            <a:extLst>
              <a:ext uri="{FF2B5EF4-FFF2-40B4-BE49-F238E27FC236}">
                <a16:creationId xmlns:a16="http://schemas.microsoft.com/office/drawing/2014/main" id="{7DA645AB-0493-BF18-5419-ACE3867F59F6}"/>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2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3" name="Picture 2">
            <a:extLst>
              <a:ext uri="{FF2B5EF4-FFF2-40B4-BE49-F238E27FC236}">
                <a16:creationId xmlns:a16="http://schemas.microsoft.com/office/drawing/2014/main" id="{582B5273-4DF3-F472-329F-B52229AE9B7D}"/>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3" name="Picture 2">
            <a:extLst>
              <a:ext uri="{FF2B5EF4-FFF2-40B4-BE49-F238E27FC236}">
                <a16:creationId xmlns:a16="http://schemas.microsoft.com/office/drawing/2014/main" id="{E4B3399D-E068-3956-6C28-57501C3944F3}"/>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6" name="Picture 5">
            <a:extLst>
              <a:ext uri="{FF2B5EF4-FFF2-40B4-BE49-F238E27FC236}">
                <a16:creationId xmlns:a16="http://schemas.microsoft.com/office/drawing/2014/main" id="{2E97EB21-4B7E-67D8-35A2-A8EA0D172A0A}"/>
              </a:ext>
            </a:extLst>
          </p:cNvPr>
          <p:cNvPicPr>
            <a:picLocks noChangeAspect="1"/>
          </p:cNvPicPr>
          <p:nvPr userDrawn="1"/>
        </p:nvPicPr>
        <p:blipFill>
          <a:blip r:embed="rId7"/>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3" name="Picture 2">
            <a:extLst>
              <a:ext uri="{FF2B5EF4-FFF2-40B4-BE49-F238E27FC236}">
                <a16:creationId xmlns:a16="http://schemas.microsoft.com/office/drawing/2014/main" id="{261A11F4-9D61-8370-95F6-C1FAAD58E37E}"/>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3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654159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84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6580641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8118995-0531-D447-9CED-321C3E81C3E8}"/>
              </a:ext>
            </a:extLst>
          </p:cNvPr>
          <p:cNvSpPr/>
          <p:nvPr userDrawn="1"/>
        </p:nvSpPr>
        <p:spPr>
          <a:xfrm>
            <a:off x="145473" y="7371468"/>
            <a:ext cx="1683327" cy="629532"/>
          </a:xfrm>
          <a:prstGeom prst="rect">
            <a:avLst/>
          </a:prstGeom>
          <a:solidFill>
            <a:srgbClr val="FFFF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2140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4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1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5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07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32" userDrawn="1">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78"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8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8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9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18"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0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91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5" name="Picture 14">
            <a:extLst>
              <a:ext uri="{FF2B5EF4-FFF2-40B4-BE49-F238E27FC236}">
                <a16:creationId xmlns:a16="http://schemas.microsoft.com/office/drawing/2014/main" id="{2F683CC1-4D2A-0A4F-AD1B-7999BF980F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8" name="Rectangle 7">
            <a:extLst>
              <a:ext uri="{FF2B5EF4-FFF2-40B4-BE49-F238E27FC236}">
                <a16:creationId xmlns:a16="http://schemas.microsoft.com/office/drawing/2014/main" id="{F346CE1C-A18E-5E48-8E5A-8CCD7AB713C5}"/>
              </a:ext>
            </a:extLst>
          </p:cNvPr>
          <p:cNvSpPr/>
          <p:nvPr userDrawn="1"/>
        </p:nvSpPr>
        <p:spPr>
          <a:xfrm>
            <a:off x="0" y="7518400"/>
            <a:ext cx="1828800" cy="711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08439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8" name="Picture 7">
            <a:extLst>
              <a:ext uri="{FF2B5EF4-FFF2-40B4-BE49-F238E27FC236}">
                <a16:creationId xmlns:a16="http://schemas.microsoft.com/office/drawing/2014/main" id="{69658B34-0324-A046-839E-7121825682B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53357446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18713E0C-8C0E-1347-94BC-7A69A3665284}"/>
              </a:ext>
            </a:extLst>
          </p:cNvPr>
          <p:cNvSpPr/>
          <p:nvPr userDrawn="1"/>
        </p:nvSpPr>
        <p:spPr>
          <a:xfrm>
            <a:off x="347241" y="7500395"/>
            <a:ext cx="1701478" cy="428263"/>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304D099-F7FE-C546-9271-77E6561F50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Tree>
    <p:extLst>
      <p:ext uri="{BB962C8B-B14F-4D97-AF65-F5344CB8AC3E}">
        <p14:creationId xmlns:p14="http://schemas.microsoft.com/office/powerpoint/2010/main" val="1938376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592A2BFC-6357-2B46-84D6-9F6BF312452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5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Tree>
    <p:extLst>
      <p:ext uri="{BB962C8B-B14F-4D97-AF65-F5344CB8AC3E}">
        <p14:creationId xmlns:p14="http://schemas.microsoft.com/office/powerpoint/2010/main" val="1936389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9" name="Rectangle 8">
            <a:extLst>
              <a:ext uri="{FF2B5EF4-FFF2-40B4-BE49-F238E27FC236}">
                <a16:creationId xmlns:a16="http://schemas.microsoft.com/office/drawing/2014/main" id="{1A5B4CB0-2D05-F042-BA33-48974A4A2878}"/>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845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2"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6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6E2D0CB-146E-F246-8B8C-2A6F40528CE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2"/>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2"/>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2"/>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2"/>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2"/>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6"/>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2"/>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
        <p:nvSpPr>
          <p:cNvPr id="3" name="Rectangle 2">
            <a:extLst>
              <a:ext uri="{FF2B5EF4-FFF2-40B4-BE49-F238E27FC236}">
                <a16:creationId xmlns:a16="http://schemas.microsoft.com/office/drawing/2014/main" id="{3BE66A92-54B3-AD4B-9D0A-0F8925A9D9EF}"/>
              </a:ext>
            </a:extLst>
          </p:cNvPr>
          <p:cNvSpPr/>
          <p:nvPr userDrawn="1"/>
        </p:nvSpPr>
        <p:spPr>
          <a:xfrm>
            <a:off x="0" y="7406640"/>
            <a:ext cx="183896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2"/>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4903C7B4-15A9-3B40-8E98-B7FF0EA2AC4A}"/>
              </a:ext>
            </a:extLst>
          </p:cNvPr>
          <p:cNvSpPr/>
          <p:nvPr userDrawn="1"/>
        </p:nvSpPr>
        <p:spPr>
          <a:xfrm>
            <a:off x="0" y="7203440"/>
            <a:ext cx="1981200" cy="102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5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0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4"/>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2BDA9BD8-2CBB-5B45-BA22-EFDFA336773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5"/>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78"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2"/>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76C1913E-F86E-CE4E-99DD-9450B49DD2D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2"/>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1E1FD4F5-B70C-2849-A6DE-86E31267A0F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07527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2"/>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78106CAE-2245-AA47-BEE2-6A0DE0BF3E1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2"/>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10" name="Picture 9">
            <a:extLst>
              <a:ext uri="{FF2B5EF4-FFF2-40B4-BE49-F238E27FC236}">
                <a16:creationId xmlns:a16="http://schemas.microsoft.com/office/drawing/2014/main" id="{37A67F50-5B4B-2C49-AF19-BE557E441E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2"/>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2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18D17A14-CB8D-7049-8027-CA2DD8FC064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2"/>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9" name="Picture 8">
            <a:extLst>
              <a:ext uri="{FF2B5EF4-FFF2-40B4-BE49-F238E27FC236}">
                <a16:creationId xmlns:a16="http://schemas.microsoft.com/office/drawing/2014/main" id="{A640C9CA-DC8F-CE44-8F60-B1EA2F82B1B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2"/>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7" name="Picture 26">
            <a:extLst>
              <a:ext uri="{FF2B5EF4-FFF2-40B4-BE49-F238E27FC236}">
                <a16:creationId xmlns:a16="http://schemas.microsoft.com/office/drawing/2014/main" id="{A92FE12A-09CD-5C40-B2CE-C7003ED18FB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2"/>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C29D0AD3-DE80-AA43-956D-0B0BD0E53F2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2"/>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9" name="Picture 28">
            <a:extLst>
              <a:ext uri="{FF2B5EF4-FFF2-40B4-BE49-F238E27FC236}">
                <a16:creationId xmlns:a16="http://schemas.microsoft.com/office/drawing/2014/main" id="{D34617C4-C3D2-7B47-BE1B-ABDDBF7E031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2"/>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pic>
        <p:nvPicPr>
          <p:cNvPr id="16" name="Picture 15">
            <a:extLst>
              <a:ext uri="{FF2B5EF4-FFF2-40B4-BE49-F238E27FC236}">
                <a16:creationId xmlns:a16="http://schemas.microsoft.com/office/drawing/2014/main" id="{0223196D-CBC9-3D44-8D01-B29970C2022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2"/>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6"/>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26" name="Picture 25">
            <a:extLst>
              <a:ext uri="{FF2B5EF4-FFF2-40B4-BE49-F238E27FC236}">
                <a16:creationId xmlns:a16="http://schemas.microsoft.com/office/drawing/2014/main" id="{FDBA5D6E-15BD-2F47-8C41-5B5239934DC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2"/>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4480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369902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04734883"/>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080524081"/>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2"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10679845"/>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7252011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19079481"/>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37341019"/>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2"/>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168624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4266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40321944"/>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63486675"/>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84844945"/>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7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1125082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360398"/>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26"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76473095"/>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5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590859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7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74292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2"/>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89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9584277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2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6"/>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7772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4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8259619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7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223746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9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68681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1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68348275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4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377385623"/>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6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19776164"/>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09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65749862"/>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14"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5761469"/>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2"/>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3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589398531"/>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6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32217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18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19736590"/>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1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73234408"/>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3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43734662"/>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58"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4030892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282"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89345822"/>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06"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0342509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330"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72608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54"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6110340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vmlDrawing" Target="../drawings/vmlDrawing43.v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image" Target="../media/image52.png"/><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51.emf"/><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oleObject" Target="../embeddings/oleObject43.bin"/><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ags" Target="../tags/tag4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tags" Target="../tags/tag6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vmlDrawing" Target="../drawings/vmlDrawing62.v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49" Type="http://schemas.openxmlformats.org/officeDocument/2006/relationships/image" Target="../media/image1.emf"/><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oleObject" Target="../embeddings/oleObject62.bin"/><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vmlDrawing" Target="../drawings/vmlDrawing106.v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4.xml"/><Relationship Id="rId17" Type="http://schemas.openxmlformats.org/officeDocument/2006/relationships/image" Target="../media/image52.png"/><Relationship Id="rId2" Type="http://schemas.openxmlformats.org/officeDocument/2006/relationships/slideLayout" Target="../slideLayouts/slideLayout108.xml"/><Relationship Id="rId16" Type="http://schemas.openxmlformats.org/officeDocument/2006/relationships/image" Target="../media/image73.emf"/><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oleObject" Target="../embeddings/oleObject106.bin"/><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ags" Target="../tags/tag10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tags" Target="../tags/tag118.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vmlDrawing" Target="../drawings/vmlDrawing117.v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image" Target="../media/image52.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theme" Target="../theme/theme5.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image" Target="../media/image51.emf"/><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oleObject" Target="../embeddings/oleObject117.bin"/></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42" Type="http://schemas.openxmlformats.org/officeDocument/2006/relationships/slideLayout" Target="../slideLayouts/slideLayout182.xml"/><Relationship Id="rId47" Type="http://schemas.openxmlformats.org/officeDocument/2006/relationships/vmlDrawing" Target="../drawings/vmlDrawing140.vml"/><Relationship Id="rId50" Type="http://schemas.openxmlformats.org/officeDocument/2006/relationships/image" Target="../media/image1.emf"/><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46" Type="http://schemas.openxmlformats.org/officeDocument/2006/relationships/theme" Target="../theme/theme6.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41" Type="http://schemas.openxmlformats.org/officeDocument/2006/relationships/slideLayout" Target="../slideLayouts/slideLayout181.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45" Type="http://schemas.openxmlformats.org/officeDocument/2006/relationships/slideLayout" Target="../slideLayouts/slideLayout185.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49" Type="http://schemas.openxmlformats.org/officeDocument/2006/relationships/oleObject" Target="../embeddings/oleObject140.bin"/><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4" Type="http://schemas.openxmlformats.org/officeDocument/2006/relationships/slideLayout" Target="../slideLayouts/slideLayout184.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43" Type="http://schemas.openxmlformats.org/officeDocument/2006/relationships/slideLayout" Target="../slideLayouts/slideLayout183.xml"/><Relationship Id="rId48" Type="http://schemas.openxmlformats.org/officeDocument/2006/relationships/tags" Target="../tags/tag141.xml"/><Relationship Id="rId8" Type="http://schemas.openxmlformats.org/officeDocument/2006/relationships/slideLayout" Target="../slideLayouts/slideLayout14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9" Type="http://schemas.openxmlformats.org/officeDocument/2006/relationships/slideLayout" Target="../slideLayouts/slideLayout224.xml"/><Relationship Id="rId3" Type="http://schemas.openxmlformats.org/officeDocument/2006/relationships/slideLayout" Target="../slideLayouts/slideLayout188.xml"/><Relationship Id="rId21" Type="http://schemas.openxmlformats.org/officeDocument/2006/relationships/slideLayout" Target="../slideLayouts/slideLayout206.xml"/><Relationship Id="rId34" Type="http://schemas.openxmlformats.org/officeDocument/2006/relationships/slideLayout" Target="../slideLayouts/slideLayout219.xml"/><Relationship Id="rId42" Type="http://schemas.openxmlformats.org/officeDocument/2006/relationships/slideLayout" Target="../slideLayouts/slideLayout227.xml"/><Relationship Id="rId47" Type="http://schemas.openxmlformats.org/officeDocument/2006/relationships/tags" Target="../tags/tag186.xml"/><Relationship Id="rId50" Type="http://schemas.openxmlformats.org/officeDocument/2006/relationships/image" Target="../media/image85.png"/><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38" Type="http://schemas.openxmlformats.org/officeDocument/2006/relationships/slideLayout" Target="../slideLayouts/slideLayout223.xml"/><Relationship Id="rId46" Type="http://schemas.openxmlformats.org/officeDocument/2006/relationships/vmlDrawing" Target="../drawings/vmlDrawing185.v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slideLayout" Target="../slideLayouts/slideLayout214.xml"/><Relationship Id="rId41" Type="http://schemas.openxmlformats.org/officeDocument/2006/relationships/slideLayout" Target="../slideLayouts/slideLayout226.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37" Type="http://schemas.openxmlformats.org/officeDocument/2006/relationships/slideLayout" Target="../slideLayouts/slideLayout222.xml"/><Relationship Id="rId40" Type="http://schemas.openxmlformats.org/officeDocument/2006/relationships/slideLayout" Target="../slideLayouts/slideLayout225.xml"/><Relationship Id="rId45" Type="http://schemas.openxmlformats.org/officeDocument/2006/relationships/theme" Target="../theme/theme7.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36" Type="http://schemas.openxmlformats.org/officeDocument/2006/relationships/slideLayout" Target="../slideLayouts/slideLayout221.xml"/><Relationship Id="rId49" Type="http://schemas.openxmlformats.org/officeDocument/2006/relationships/image" Target="../media/image1.emf"/><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slideLayout" Target="../slideLayouts/slideLayout216.xml"/><Relationship Id="rId44" Type="http://schemas.openxmlformats.org/officeDocument/2006/relationships/slideLayout" Target="../slideLayouts/slideLayout229.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slideLayout" Target="../slideLayouts/slideLayout220.xml"/><Relationship Id="rId43" Type="http://schemas.openxmlformats.org/officeDocument/2006/relationships/slideLayout" Target="../slideLayouts/slideLayout228.xml"/><Relationship Id="rId48" Type="http://schemas.openxmlformats.org/officeDocument/2006/relationships/oleObject" Target="../embeddings/oleObject185.bin"/><Relationship Id="rId8" Type="http://schemas.openxmlformats.org/officeDocument/2006/relationships/slideLayout" Target="../slideLayouts/slideLayout1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vmlDrawing" Target="../drawings/vmlDrawing229.v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8.xml"/><Relationship Id="rId17" Type="http://schemas.openxmlformats.org/officeDocument/2006/relationships/image" Target="../media/image52.png"/><Relationship Id="rId2" Type="http://schemas.openxmlformats.org/officeDocument/2006/relationships/slideLayout" Target="../slideLayouts/slideLayout231.xml"/><Relationship Id="rId16" Type="http://schemas.openxmlformats.org/officeDocument/2006/relationships/image" Target="../media/image73.emf"/><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oleObject" Target="../embeddings/oleObject229.bin"/><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tags" Target="../tags/tag2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6"/>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47" imgW="7772400" imgH="10058400" progId="TCLayout.ActiveDocument.1">
                  <p:embed/>
                </p:oleObj>
              </mc:Choice>
              <mc:Fallback>
                <p:oleObj name="think-cell Slide" r:id="rId47"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5B08D3E1-FF88-7A47-B348-F895F9217BAE}"/>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2"/>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34" name="think-cell Slide" r:id="rId23" imgW="7772400" imgH="10058400" progId="TCLayout.ActiveDocument.1">
                  <p:embed/>
                </p:oleObj>
              </mc:Choice>
              <mc:Fallback>
                <p:oleObj name="think-cell Slide" r:id="rId23"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C390A8E2-54FC-CD43-86FA-BD3251315581}"/>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
        <p:nvSpPr>
          <p:cNvPr id="9" name="Rectangle 8">
            <a:extLst>
              <a:ext uri="{FF2B5EF4-FFF2-40B4-BE49-F238E27FC236}">
                <a16:creationId xmlns:a16="http://schemas.microsoft.com/office/drawing/2014/main" id="{2E0F6B71-0EF4-B648-A57C-EBFD9FC00657}"/>
              </a:ext>
            </a:extLst>
          </p:cNvPr>
          <p:cNvSpPr/>
          <p:nvPr userDrawn="1"/>
        </p:nvSpPr>
        <p:spPr>
          <a:xfrm>
            <a:off x="0" y="7518400"/>
            <a:ext cx="1828800" cy="7112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4085" r:id="rId2"/>
    <p:sldLayoutId id="2147484094" r:id="rId3"/>
    <p:sldLayoutId id="2147484095" r:id="rId4"/>
    <p:sldLayoutId id="2147484096" r:id="rId5"/>
    <p:sldLayoutId id="2147484097" r:id="rId6"/>
    <p:sldLayoutId id="2147484098" r:id="rId7"/>
    <p:sldLayoutId id="2147483786" r:id="rId8"/>
    <p:sldLayoutId id="2147483788" r:id="rId9"/>
    <p:sldLayoutId id="2147483790" r:id="rId10"/>
    <p:sldLayoutId id="2147483791" r:id="rId11"/>
    <p:sldLayoutId id="2147483792" r:id="rId12"/>
    <p:sldLayoutId id="2147483960" r:id="rId13"/>
    <p:sldLayoutId id="2147483794" r:id="rId14"/>
    <p:sldLayoutId id="2147483795" r:id="rId15"/>
    <p:sldLayoutId id="2147483796" r:id="rId16"/>
    <p:sldLayoutId id="2147483728" r:id="rId17"/>
    <p:sldLayoutId id="2147483797" r:id="rId18"/>
    <p:sldLayoutId id="2147483800" r:id="rId19"/>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0" name="think-cell Slide" r:id="rId48" imgW="7772400" imgH="10058400" progId="TCLayout.ActiveDocument.1">
                  <p:embed/>
                </p:oleObj>
              </mc:Choice>
              <mc:Fallback>
                <p:oleObj name="think-cell Slide" r:id="rId48"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674245224"/>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0" r:id="rId15"/>
    <p:sldLayoutId id="2147484241" r:id="rId16"/>
    <p:sldLayoutId id="2147484242" r:id="rId17"/>
    <p:sldLayoutId id="2147484243" r:id="rId18"/>
    <p:sldLayoutId id="2147484244" r:id="rId19"/>
    <p:sldLayoutId id="2147484245" r:id="rId20"/>
    <p:sldLayoutId id="2147484246" r:id="rId21"/>
    <p:sldLayoutId id="2147484247" r:id="rId22"/>
    <p:sldLayoutId id="2147484248" r:id="rId23"/>
    <p:sldLayoutId id="2147484249" r:id="rId24"/>
    <p:sldLayoutId id="2147484250" r:id="rId25"/>
    <p:sldLayoutId id="2147484251" r:id="rId26"/>
    <p:sldLayoutId id="2147484252" r:id="rId27"/>
    <p:sldLayoutId id="2147484253" r:id="rId28"/>
    <p:sldLayoutId id="2147484254" r:id="rId29"/>
    <p:sldLayoutId id="2147484255" r:id="rId30"/>
    <p:sldLayoutId id="2147484256" r:id="rId31"/>
    <p:sldLayoutId id="2147484257" r:id="rId32"/>
    <p:sldLayoutId id="2147484258" r:id="rId33"/>
    <p:sldLayoutId id="2147484259" r:id="rId34"/>
    <p:sldLayoutId id="2147484260" r:id="rId35"/>
    <p:sldLayoutId id="2147484261" r:id="rId36"/>
    <p:sldLayoutId id="2147484262" r:id="rId37"/>
    <p:sldLayoutId id="2147484263" r:id="rId38"/>
    <p:sldLayoutId id="2147484264" r:id="rId39"/>
    <p:sldLayoutId id="2147484265" r:id="rId40"/>
    <p:sldLayoutId id="2147484266" r:id="rId41"/>
    <p:sldLayoutId id="2147484267" r:id="rId42"/>
    <p:sldLayoutId id="2147484268" r:id="rId43"/>
    <p:sldLayoutId id="2147484269" r:id="rId44"/>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4"/>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46" name="think-cell Slide" r:id="rId15" imgW="7772400" imgH="10058400" progId="TCLayout.ActiveDocument.1">
                  <p:embed/>
                </p:oleObj>
              </mc:Choice>
              <mc:Fallback>
                <p:oleObj name="think-cell Slide" r:id="rId15"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EEAB5CE5-57B3-E44E-A0C1-A13CA8E3ADEB}"/>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10" name="think-cell Slide" r:id="rId27" imgW="7772400" imgH="10058400" progId="TCLayout.ActiveDocument.1">
                  <p:embed/>
                </p:oleObj>
              </mc:Choice>
              <mc:Fallback>
                <p:oleObj name="think-cell Slide" r:id="rId27"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39E9020-1543-AE4C-9C17-F51885C8FCD1}"/>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62" name="think-cell Slide" r:id="rId49" imgW="7772400" imgH="10058400" progId="TCLayout.ActiveDocument.1">
                  <p:embed/>
                </p:oleObj>
              </mc:Choice>
              <mc:Fallback>
                <p:oleObj name="think-cell Slide" r:id="rId49"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70" r:id="rId45"/>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42" name="think-cell Slide" r:id="rId48" imgW="7772400" imgH="10058400" progId="TCLayout.ActiveDocument.1">
                  <p:embed/>
                </p:oleObj>
              </mc:Choice>
              <mc:Fallback>
                <p:oleObj name="think-cell Slide" r:id="rId48"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5" name="Picture 4">
            <a:extLst>
              <a:ext uri="{FF2B5EF4-FFF2-40B4-BE49-F238E27FC236}">
                <a16:creationId xmlns:a16="http://schemas.microsoft.com/office/drawing/2014/main" id="{9B8A9732-4604-518C-91E9-3AA773E7140C}"/>
              </a:ext>
            </a:extLst>
          </p:cNvPr>
          <p:cNvPicPr>
            <a:picLocks noChangeAspect="1"/>
          </p:cNvPicPr>
          <p:nvPr userDrawn="1"/>
        </p:nvPicPr>
        <p:blipFill>
          <a:blip r:embed="rId50"/>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 id="2147484271" r:id="rId43"/>
    <p:sldLayoutId id="2147484272" r:id="rId44"/>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498" name="think-cell Slide" r:id="rId15" imgW="7772400" imgH="10058400" progId="TCLayout.ActiveDocument.1">
                  <p:embed/>
                </p:oleObj>
              </mc:Choice>
              <mc:Fallback>
                <p:oleObj name="think-cell Slide" r:id="rId15"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3" name="Picture 2">
            <a:extLst>
              <a:ext uri="{FF2B5EF4-FFF2-40B4-BE49-F238E27FC236}">
                <a16:creationId xmlns:a16="http://schemas.microsoft.com/office/drawing/2014/main" id="{001AF5ED-40B8-A43F-AE5F-20909E201F8E}"/>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slideLayout" Target="../slideLayouts/slideLayout186.xml"/><Relationship Id="rId7" Type="http://schemas.openxmlformats.org/officeDocument/2006/relationships/oleObject" Target="../embeddings/oleObject240.bin"/><Relationship Id="rId2" Type="http://schemas.openxmlformats.org/officeDocument/2006/relationships/tags" Target="../tags/tag241.xml"/><Relationship Id="rId1" Type="http://schemas.openxmlformats.org/officeDocument/2006/relationships/vmlDrawing" Target="../drawings/vmlDrawing240.vml"/><Relationship Id="rId6" Type="http://schemas.openxmlformats.org/officeDocument/2006/relationships/image" Target="../media/image90.svg"/><Relationship Id="rId11" Type="http://schemas.openxmlformats.org/officeDocument/2006/relationships/image" Target="../media/image93.svg"/><Relationship Id="rId5" Type="http://schemas.openxmlformats.org/officeDocument/2006/relationships/image" Target="../media/image89.png"/><Relationship Id="rId10" Type="http://schemas.openxmlformats.org/officeDocument/2006/relationships/image" Target="../media/image92.png"/><Relationship Id="rId4" Type="http://schemas.openxmlformats.org/officeDocument/2006/relationships/notesSlide" Target="../notesSlides/notesSlide1.xml"/><Relationship Id="rId9" Type="http://schemas.openxmlformats.org/officeDocument/2006/relationships/image" Target="../media/image91.png"/></Relationships>
</file>

<file path=ppt/slides/_rels/slide1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slideLayout" Target="../slideLayouts/slideLayout146.xml"/><Relationship Id="rId7" Type="http://schemas.openxmlformats.org/officeDocument/2006/relationships/image" Target="../media/image121.png"/><Relationship Id="rId2" Type="http://schemas.openxmlformats.org/officeDocument/2006/relationships/tags" Target="../tags/tag250.xml"/><Relationship Id="rId1" Type="http://schemas.openxmlformats.org/officeDocument/2006/relationships/vmlDrawing" Target="../drawings/vmlDrawing249.vml"/><Relationship Id="rId6" Type="http://schemas.openxmlformats.org/officeDocument/2006/relationships/image" Target="../media/image105.emf"/><Relationship Id="rId11" Type="http://schemas.openxmlformats.org/officeDocument/2006/relationships/image" Target="../media/image102.svg"/><Relationship Id="rId5" Type="http://schemas.openxmlformats.org/officeDocument/2006/relationships/oleObject" Target="../embeddings/oleObject249.bin"/><Relationship Id="rId10" Type="http://schemas.openxmlformats.org/officeDocument/2006/relationships/image" Target="../media/image101.png"/><Relationship Id="rId4" Type="http://schemas.openxmlformats.org/officeDocument/2006/relationships/notesSlide" Target="../notesSlides/notesSlide10.xml"/><Relationship Id="rId9" Type="http://schemas.openxmlformats.org/officeDocument/2006/relationships/image" Target="../media/image104.svg"/></Relationships>
</file>

<file path=ppt/slides/_rels/slide11.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slideLayout" Target="../slideLayouts/slideLayout150.xml"/><Relationship Id="rId7" Type="http://schemas.openxmlformats.org/officeDocument/2006/relationships/image" Target="../media/image103.png"/><Relationship Id="rId2" Type="http://schemas.openxmlformats.org/officeDocument/2006/relationships/tags" Target="../tags/tag251.xml"/><Relationship Id="rId1" Type="http://schemas.openxmlformats.org/officeDocument/2006/relationships/vmlDrawing" Target="../drawings/vmlDrawing250.vml"/><Relationship Id="rId6" Type="http://schemas.openxmlformats.org/officeDocument/2006/relationships/image" Target="../media/image113.emf"/><Relationship Id="rId5" Type="http://schemas.openxmlformats.org/officeDocument/2006/relationships/oleObject" Target="../embeddings/oleObject250.bin"/><Relationship Id="rId10" Type="http://schemas.openxmlformats.org/officeDocument/2006/relationships/image" Target="../media/image102.svg"/><Relationship Id="rId4" Type="http://schemas.openxmlformats.org/officeDocument/2006/relationships/notesSlide" Target="../notesSlides/notesSlide11.xml"/><Relationship Id="rId9" Type="http://schemas.openxmlformats.org/officeDocument/2006/relationships/image" Target="../media/image101.png"/></Relationships>
</file>

<file path=ppt/slides/_rels/slide12.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slideLayout" Target="../slideLayouts/slideLayout150.xml"/><Relationship Id="rId7" Type="http://schemas.openxmlformats.org/officeDocument/2006/relationships/image" Target="../media/image103.png"/><Relationship Id="rId2" Type="http://schemas.openxmlformats.org/officeDocument/2006/relationships/tags" Target="../tags/tag252.xml"/><Relationship Id="rId1" Type="http://schemas.openxmlformats.org/officeDocument/2006/relationships/vmlDrawing" Target="../drawings/vmlDrawing251.vml"/><Relationship Id="rId6" Type="http://schemas.openxmlformats.org/officeDocument/2006/relationships/image" Target="../media/image113.emf"/><Relationship Id="rId5" Type="http://schemas.openxmlformats.org/officeDocument/2006/relationships/oleObject" Target="../embeddings/oleObject251.bin"/><Relationship Id="rId10" Type="http://schemas.openxmlformats.org/officeDocument/2006/relationships/image" Target="../media/image102.svg"/><Relationship Id="rId4" Type="http://schemas.openxmlformats.org/officeDocument/2006/relationships/notesSlide" Target="../notesSlides/notesSlide12.xml"/><Relationship Id="rId9" Type="http://schemas.openxmlformats.org/officeDocument/2006/relationships/image" Target="../media/image101.png"/></Relationships>
</file>

<file path=ppt/slides/_rels/slide13.xml.rels><?xml version="1.0" encoding="UTF-8" standalone="yes"?>
<Relationships xmlns="http://schemas.openxmlformats.org/package/2006/relationships"><Relationship Id="rId8" Type="http://schemas.openxmlformats.org/officeDocument/2006/relationships/image" Target="../media/image104.svg"/><Relationship Id="rId13" Type="http://schemas.openxmlformats.org/officeDocument/2006/relationships/image" Target="../media/image126.png"/><Relationship Id="rId18" Type="http://schemas.openxmlformats.org/officeDocument/2006/relationships/image" Target="../media/image102.svg"/><Relationship Id="rId3" Type="http://schemas.openxmlformats.org/officeDocument/2006/relationships/slideLayout" Target="../slideLayouts/slideLayout150.xml"/><Relationship Id="rId7" Type="http://schemas.openxmlformats.org/officeDocument/2006/relationships/image" Target="../media/image103.png"/><Relationship Id="rId12" Type="http://schemas.openxmlformats.org/officeDocument/2006/relationships/image" Target="../media/image125.svg"/><Relationship Id="rId17" Type="http://schemas.openxmlformats.org/officeDocument/2006/relationships/image" Target="../media/image101.png"/><Relationship Id="rId2" Type="http://schemas.openxmlformats.org/officeDocument/2006/relationships/tags" Target="../tags/tag253.xml"/><Relationship Id="rId16" Type="http://schemas.openxmlformats.org/officeDocument/2006/relationships/image" Target="../media/image129.svg"/><Relationship Id="rId1" Type="http://schemas.openxmlformats.org/officeDocument/2006/relationships/vmlDrawing" Target="../drawings/vmlDrawing252.vml"/><Relationship Id="rId6" Type="http://schemas.openxmlformats.org/officeDocument/2006/relationships/image" Target="../media/image113.emf"/><Relationship Id="rId11" Type="http://schemas.openxmlformats.org/officeDocument/2006/relationships/image" Target="../media/image124.png"/><Relationship Id="rId5" Type="http://schemas.openxmlformats.org/officeDocument/2006/relationships/oleObject" Target="../embeddings/oleObject252.bin"/><Relationship Id="rId15" Type="http://schemas.openxmlformats.org/officeDocument/2006/relationships/image" Target="../media/image128.png"/><Relationship Id="rId10" Type="http://schemas.openxmlformats.org/officeDocument/2006/relationships/image" Target="../media/image123.svg"/><Relationship Id="rId4" Type="http://schemas.openxmlformats.org/officeDocument/2006/relationships/notesSlide" Target="../notesSlides/notesSlide13.xml"/><Relationship Id="rId9" Type="http://schemas.openxmlformats.org/officeDocument/2006/relationships/image" Target="../media/image122.png"/><Relationship Id="rId14" Type="http://schemas.openxmlformats.org/officeDocument/2006/relationships/image" Target="../media/image127.svg"/></Relationships>
</file>

<file path=ppt/slides/_rels/slide1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slideLayout" Target="../slideLayouts/slideLayout146.xml"/><Relationship Id="rId7" Type="http://schemas.openxmlformats.org/officeDocument/2006/relationships/image" Target="../media/image130.png"/><Relationship Id="rId2" Type="http://schemas.openxmlformats.org/officeDocument/2006/relationships/tags" Target="../tags/tag254.xml"/><Relationship Id="rId1" Type="http://schemas.openxmlformats.org/officeDocument/2006/relationships/vmlDrawing" Target="../drawings/vmlDrawing253.vml"/><Relationship Id="rId6" Type="http://schemas.openxmlformats.org/officeDocument/2006/relationships/image" Target="../media/image105.emf"/><Relationship Id="rId11" Type="http://schemas.openxmlformats.org/officeDocument/2006/relationships/image" Target="../media/image102.svg"/><Relationship Id="rId5" Type="http://schemas.openxmlformats.org/officeDocument/2006/relationships/oleObject" Target="../embeddings/oleObject253.bin"/><Relationship Id="rId10" Type="http://schemas.openxmlformats.org/officeDocument/2006/relationships/image" Target="../media/image101.png"/><Relationship Id="rId4" Type="http://schemas.openxmlformats.org/officeDocument/2006/relationships/notesSlide" Target="../notesSlides/notesSlide14.xml"/><Relationship Id="rId9" Type="http://schemas.openxmlformats.org/officeDocument/2006/relationships/image" Target="../media/image104.svg"/></Relationships>
</file>

<file path=ppt/slides/_rels/slide15.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slideLayout" Target="../slideLayouts/slideLayout146.xml"/><Relationship Id="rId7" Type="http://schemas.openxmlformats.org/officeDocument/2006/relationships/image" Target="../media/image131.png"/><Relationship Id="rId2" Type="http://schemas.openxmlformats.org/officeDocument/2006/relationships/tags" Target="../tags/tag255.xml"/><Relationship Id="rId1" Type="http://schemas.openxmlformats.org/officeDocument/2006/relationships/vmlDrawing" Target="../drawings/vmlDrawing254.vml"/><Relationship Id="rId6" Type="http://schemas.openxmlformats.org/officeDocument/2006/relationships/image" Target="../media/image105.emf"/><Relationship Id="rId11" Type="http://schemas.openxmlformats.org/officeDocument/2006/relationships/image" Target="../media/image102.svg"/><Relationship Id="rId5" Type="http://schemas.openxmlformats.org/officeDocument/2006/relationships/oleObject" Target="../embeddings/oleObject254.bin"/><Relationship Id="rId10" Type="http://schemas.openxmlformats.org/officeDocument/2006/relationships/image" Target="../media/image101.png"/><Relationship Id="rId4" Type="http://schemas.openxmlformats.org/officeDocument/2006/relationships/notesSlide" Target="../notesSlides/notesSlide15.xml"/><Relationship Id="rId9" Type="http://schemas.openxmlformats.org/officeDocument/2006/relationships/image" Target="../media/image104.svg"/></Relationships>
</file>

<file path=ppt/slides/_rels/slide16.xml.rels><?xml version="1.0" encoding="UTF-8" standalone="yes"?>
<Relationships xmlns="http://schemas.openxmlformats.org/package/2006/relationships"><Relationship Id="rId8" Type="http://schemas.openxmlformats.org/officeDocument/2006/relationships/image" Target="../media/image104.svg"/><Relationship Id="rId13" Type="http://schemas.openxmlformats.org/officeDocument/2006/relationships/image" Target="../media/image136.png"/><Relationship Id="rId3" Type="http://schemas.openxmlformats.org/officeDocument/2006/relationships/slideLayout" Target="../slideLayouts/slideLayout150.xml"/><Relationship Id="rId7" Type="http://schemas.openxmlformats.org/officeDocument/2006/relationships/image" Target="../media/image103.png"/><Relationship Id="rId12" Type="http://schemas.openxmlformats.org/officeDocument/2006/relationships/image" Target="../media/image135.svg"/><Relationship Id="rId2" Type="http://schemas.openxmlformats.org/officeDocument/2006/relationships/tags" Target="../tags/tag256.xml"/><Relationship Id="rId16" Type="http://schemas.openxmlformats.org/officeDocument/2006/relationships/image" Target="../media/image102.svg"/><Relationship Id="rId1" Type="http://schemas.openxmlformats.org/officeDocument/2006/relationships/vmlDrawing" Target="../drawings/vmlDrawing255.vml"/><Relationship Id="rId6" Type="http://schemas.openxmlformats.org/officeDocument/2006/relationships/image" Target="../media/image132.emf"/><Relationship Id="rId11" Type="http://schemas.openxmlformats.org/officeDocument/2006/relationships/image" Target="../media/image134.png"/><Relationship Id="rId5" Type="http://schemas.openxmlformats.org/officeDocument/2006/relationships/oleObject" Target="../embeddings/oleObject255.bin"/><Relationship Id="rId15" Type="http://schemas.openxmlformats.org/officeDocument/2006/relationships/image" Target="../media/image101.png"/><Relationship Id="rId10" Type="http://schemas.openxmlformats.org/officeDocument/2006/relationships/image" Target="../media/image133.svg"/><Relationship Id="rId4" Type="http://schemas.openxmlformats.org/officeDocument/2006/relationships/notesSlide" Target="../notesSlides/notesSlide16.xml"/><Relationship Id="rId9" Type="http://schemas.openxmlformats.org/officeDocument/2006/relationships/image" Target="../media/image122.png"/><Relationship Id="rId14" Type="http://schemas.openxmlformats.org/officeDocument/2006/relationships/image" Target="../media/image137.svg"/></Relationships>
</file>

<file path=ppt/slides/_rels/slide17.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slideLayout" Target="../slideLayouts/slideLayout185.xml"/><Relationship Id="rId7" Type="http://schemas.openxmlformats.org/officeDocument/2006/relationships/image" Target="../media/image52.png"/><Relationship Id="rId2" Type="http://schemas.openxmlformats.org/officeDocument/2006/relationships/tags" Target="../tags/tag257.xml"/><Relationship Id="rId1" Type="http://schemas.openxmlformats.org/officeDocument/2006/relationships/vmlDrawing" Target="../drawings/vmlDrawing256.vml"/><Relationship Id="rId6" Type="http://schemas.openxmlformats.org/officeDocument/2006/relationships/image" Target="../media/image138.emf"/><Relationship Id="rId11" Type="http://schemas.openxmlformats.org/officeDocument/2006/relationships/image" Target="../media/image93.svg"/><Relationship Id="rId5" Type="http://schemas.openxmlformats.org/officeDocument/2006/relationships/oleObject" Target="../embeddings/oleObject256.bin"/><Relationship Id="rId10" Type="http://schemas.openxmlformats.org/officeDocument/2006/relationships/image" Target="../media/image92.png"/><Relationship Id="rId4" Type="http://schemas.openxmlformats.org/officeDocument/2006/relationships/notesSlide" Target="../notesSlides/notesSlide17.xml"/><Relationship Id="rId9" Type="http://schemas.openxmlformats.org/officeDocument/2006/relationships/image" Target="../media/image104.svg"/></Relationships>
</file>

<file path=ppt/slides/_rels/slide1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slideLayout" Target="../slideLayouts/slideLayout150.xml"/><Relationship Id="rId7" Type="http://schemas.openxmlformats.org/officeDocument/2006/relationships/image" Target="../media/image139.emf"/><Relationship Id="rId2" Type="http://schemas.openxmlformats.org/officeDocument/2006/relationships/tags" Target="../tags/tag258.xml"/><Relationship Id="rId1" Type="http://schemas.openxmlformats.org/officeDocument/2006/relationships/vmlDrawing" Target="../drawings/vmlDrawing257.vml"/><Relationship Id="rId6" Type="http://schemas.openxmlformats.org/officeDocument/2006/relationships/oleObject" Target="../embeddings/oleObject257.bin"/><Relationship Id="rId11" Type="http://schemas.openxmlformats.org/officeDocument/2006/relationships/image" Target="../media/image102.svg"/><Relationship Id="rId5" Type="http://schemas.openxmlformats.org/officeDocument/2006/relationships/image" Target="../media/image140.png"/><Relationship Id="rId10" Type="http://schemas.openxmlformats.org/officeDocument/2006/relationships/image" Target="../media/image101.png"/><Relationship Id="rId4" Type="http://schemas.openxmlformats.org/officeDocument/2006/relationships/notesSlide" Target="../notesSlides/notesSlide18.xml"/><Relationship Id="rId9" Type="http://schemas.openxmlformats.org/officeDocument/2006/relationships/image" Target="../media/image104.svg"/></Relationships>
</file>

<file path=ppt/slides/_rels/slide19.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02.svg"/><Relationship Id="rId3" Type="http://schemas.openxmlformats.org/officeDocument/2006/relationships/slideLayout" Target="../slideLayouts/slideLayout150.xml"/><Relationship Id="rId7" Type="http://schemas.openxmlformats.org/officeDocument/2006/relationships/image" Target="../media/image141.png"/><Relationship Id="rId12" Type="http://schemas.openxmlformats.org/officeDocument/2006/relationships/image" Target="../media/image101.png"/><Relationship Id="rId2" Type="http://schemas.openxmlformats.org/officeDocument/2006/relationships/tags" Target="../tags/tag259.xml"/><Relationship Id="rId1" Type="http://schemas.openxmlformats.org/officeDocument/2006/relationships/vmlDrawing" Target="../drawings/vmlDrawing258.vml"/><Relationship Id="rId6" Type="http://schemas.openxmlformats.org/officeDocument/2006/relationships/image" Target="../media/image139.emf"/><Relationship Id="rId11" Type="http://schemas.openxmlformats.org/officeDocument/2006/relationships/image" Target="../media/image104.svg"/><Relationship Id="rId5" Type="http://schemas.openxmlformats.org/officeDocument/2006/relationships/oleObject" Target="../embeddings/oleObject258.bin"/><Relationship Id="rId10" Type="http://schemas.openxmlformats.org/officeDocument/2006/relationships/image" Target="../media/image103.png"/><Relationship Id="rId4" Type="http://schemas.openxmlformats.org/officeDocument/2006/relationships/notesSlide" Target="../notesSlides/notesSlide19.xml"/><Relationship Id="rId9" Type="http://schemas.openxmlformats.org/officeDocument/2006/relationships/image" Target="../media/image143.png"/></Relationships>
</file>

<file path=ppt/slides/_rels/slide2.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101.png"/><Relationship Id="rId3" Type="http://schemas.openxmlformats.org/officeDocument/2006/relationships/slideLayout" Target="../slideLayouts/slideLayout168.xml"/><Relationship Id="rId7" Type="http://schemas.openxmlformats.org/officeDocument/2006/relationships/image" Target="../media/image95.png"/><Relationship Id="rId12" Type="http://schemas.openxmlformats.org/officeDocument/2006/relationships/image" Target="../media/image100.svg"/><Relationship Id="rId2" Type="http://schemas.openxmlformats.org/officeDocument/2006/relationships/tags" Target="../tags/tag242.xml"/><Relationship Id="rId16" Type="http://schemas.openxmlformats.org/officeDocument/2006/relationships/image" Target="../media/image104.svg"/><Relationship Id="rId1" Type="http://schemas.openxmlformats.org/officeDocument/2006/relationships/vmlDrawing" Target="../drawings/vmlDrawing241.vml"/><Relationship Id="rId6" Type="http://schemas.openxmlformats.org/officeDocument/2006/relationships/image" Target="../media/image94.emf"/><Relationship Id="rId11" Type="http://schemas.openxmlformats.org/officeDocument/2006/relationships/image" Target="../media/image99.png"/><Relationship Id="rId5" Type="http://schemas.openxmlformats.org/officeDocument/2006/relationships/oleObject" Target="../embeddings/oleObject241.bin"/><Relationship Id="rId15" Type="http://schemas.openxmlformats.org/officeDocument/2006/relationships/image" Target="../media/image103.png"/><Relationship Id="rId10" Type="http://schemas.openxmlformats.org/officeDocument/2006/relationships/image" Target="../media/image98.svg"/><Relationship Id="rId4" Type="http://schemas.openxmlformats.org/officeDocument/2006/relationships/notesSlide" Target="../notesSlides/notesSlide2.xml"/><Relationship Id="rId9" Type="http://schemas.openxmlformats.org/officeDocument/2006/relationships/image" Target="../media/image97.png"/><Relationship Id="rId14" Type="http://schemas.openxmlformats.org/officeDocument/2006/relationships/image" Target="../media/image102.svg"/></Relationships>
</file>

<file path=ppt/slides/_rels/slide2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slideLayout" Target="../slideLayouts/slideLayout150.xml"/><Relationship Id="rId7" Type="http://schemas.openxmlformats.org/officeDocument/2006/relationships/image" Target="../media/image144.png"/><Relationship Id="rId2" Type="http://schemas.openxmlformats.org/officeDocument/2006/relationships/tags" Target="../tags/tag260.xml"/><Relationship Id="rId1" Type="http://schemas.openxmlformats.org/officeDocument/2006/relationships/vmlDrawing" Target="../drawings/vmlDrawing259.vml"/><Relationship Id="rId6" Type="http://schemas.openxmlformats.org/officeDocument/2006/relationships/image" Target="../media/image139.emf"/><Relationship Id="rId11" Type="http://schemas.openxmlformats.org/officeDocument/2006/relationships/image" Target="../media/image102.svg"/><Relationship Id="rId5" Type="http://schemas.openxmlformats.org/officeDocument/2006/relationships/oleObject" Target="../embeddings/oleObject259.bin"/><Relationship Id="rId10" Type="http://schemas.openxmlformats.org/officeDocument/2006/relationships/image" Target="../media/image101.png"/><Relationship Id="rId4" Type="http://schemas.openxmlformats.org/officeDocument/2006/relationships/notesSlide" Target="../notesSlides/notesSlide20.xml"/><Relationship Id="rId9" Type="http://schemas.openxmlformats.org/officeDocument/2006/relationships/image" Target="../media/image104.svg"/></Relationships>
</file>

<file path=ppt/slides/_rels/slide21.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slideLayout" Target="../slideLayouts/slideLayout195.xml"/><Relationship Id="rId7" Type="http://schemas.openxmlformats.org/officeDocument/2006/relationships/image" Target="../media/image101.png"/><Relationship Id="rId2" Type="http://schemas.openxmlformats.org/officeDocument/2006/relationships/tags" Target="../tags/tag261.xml"/><Relationship Id="rId1" Type="http://schemas.openxmlformats.org/officeDocument/2006/relationships/vmlDrawing" Target="../drawings/vmlDrawing260.vml"/><Relationship Id="rId6" Type="http://schemas.openxmlformats.org/officeDocument/2006/relationships/image" Target="../media/image145.emf"/><Relationship Id="rId5" Type="http://schemas.openxmlformats.org/officeDocument/2006/relationships/oleObject" Target="../embeddings/oleObject260.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147.svg"/><Relationship Id="rId3" Type="http://schemas.openxmlformats.org/officeDocument/2006/relationships/slideLayout" Target="../slideLayouts/slideLayout237.xml"/><Relationship Id="rId7" Type="http://schemas.openxmlformats.org/officeDocument/2006/relationships/image" Target="../media/image146.png"/><Relationship Id="rId2" Type="http://schemas.openxmlformats.org/officeDocument/2006/relationships/tags" Target="../tags/tag262.xml"/><Relationship Id="rId1" Type="http://schemas.openxmlformats.org/officeDocument/2006/relationships/vmlDrawing" Target="../drawings/vmlDrawing261.vml"/><Relationship Id="rId6" Type="http://schemas.openxmlformats.org/officeDocument/2006/relationships/image" Target="../media/image138.emf"/><Relationship Id="rId5" Type="http://schemas.openxmlformats.org/officeDocument/2006/relationships/oleObject" Target="../embeddings/oleObject261.bin"/><Relationship Id="rId10" Type="http://schemas.openxmlformats.org/officeDocument/2006/relationships/image" Target="../media/image93.svg"/><Relationship Id="rId4" Type="http://schemas.openxmlformats.org/officeDocument/2006/relationships/notesSlide" Target="../notesSlides/notesSlide22.xml"/><Relationship Id="rId9" Type="http://schemas.openxmlformats.org/officeDocument/2006/relationships/image" Target="../media/image92.png"/></Relationships>
</file>

<file path=ppt/slides/_rels/slide23.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slideLayout" Target="../slideLayouts/slideLayout228.xml"/><Relationship Id="rId7" Type="http://schemas.openxmlformats.org/officeDocument/2006/relationships/image" Target="../media/image92.png"/><Relationship Id="rId2" Type="http://schemas.openxmlformats.org/officeDocument/2006/relationships/tags" Target="../tags/tag263.xml"/><Relationship Id="rId1" Type="http://schemas.openxmlformats.org/officeDocument/2006/relationships/vmlDrawing" Target="../drawings/vmlDrawing262.vml"/><Relationship Id="rId6" Type="http://schemas.openxmlformats.org/officeDocument/2006/relationships/image" Target="NULL"/><Relationship Id="rId5" Type="http://schemas.openxmlformats.org/officeDocument/2006/relationships/oleObject" Target="../embeddings/oleObject262.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29.xml"/><Relationship Id="rId2" Type="http://schemas.openxmlformats.org/officeDocument/2006/relationships/tags" Target="../tags/tag264.xml"/><Relationship Id="rId1" Type="http://schemas.openxmlformats.org/officeDocument/2006/relationships/vmlDrawing" Target="../drawings/vmlDrawing263.vml"/><Relationship Id="rId6" Type="http://schemas.openxmlformats.org/officeDocument/2006/relationships/image" Target="NULL"/><Relationship Id="rId5" Type="http://schemas.openxmlformats.org/officeDocument/2006/relationships/oleObject" Target="../embeddings/oleObject263.bin"/><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svg"/><Relationship Id="rId3" Type="http://schemas.openxmlformats.org/officeDocument/2006/relationships/slideLayout" Target="../slideLayouts/slideLayout146.xml"/><Relationship Id="rId7" Type="http://schemas.openxmlformats.org/officeDocument/2006/relationships/image" Target="../media/image106.png"/><Relationship Id="rId12" Type="http://schemas.openxmlformats.org/officeDocument/2006/relationships/image" Target="../media/image107.png"/><Relationship Id="rId17" Type="http://schemas.openxmlformats.org/officeDocument/2006/relationships/image" Target="../media/image112.svg"/><Relationship Id="rId2" Type="http://schemas.openxmlformats.org/officeDocument/2006/relationships/tags" Target="../tags/tag243.xml"/><Relationship Id="rId16" Type="http://schemas.openxmlformats.org/officeDocument/2006/relationships/image" Target="../media/image111.png"/><Relationship Id="rId1" Type="http://schemas.openxmlformats.org/officeDocument/2006/relationships/vmlDrawing" Target="../drawings/vmlDrawing242.vml"/><Relationship Id="rId6" Type="http://schemas.openxmlformats.org/officeDocument/2006/relationships/image" Target="../media/image105.emf"/><Relationship Id="rId11" Type="http://schemas.openxmlformats.org/officeDocument/2006/relationships/image" Target="../media/image102.svg"/><Relationship Id="rId5" Type="http://schemas.openxmlformats.org/officeDocument/2006/relationships/oleObject" Target="../embeddings/oleObject242.bin"/><Relationship Id="rId15" Type="http://schemas.openxmlformats.org/officeDocument/2006/relationships/image" Target="../media/image110.svg"/><Relationship Id="rId10" Type="http://schemas.openxmlformats.org/officeDocument/2006/relationships/image" Target="../media/image101.png"/><Relationship Id="rId4" Type="http://schemas.openxmlformats.org/officeDocument/2006/relationships/notesSlide" Target="../notesSlides/notesSlide3.xml"/><Relationship Id="rId9" Type="http://schemas.openxmlformats.org/officeDocument/2006/relationships/image" Target="../media/image104.svg"/><Relationship Id="rId14" Type="http://schemas.openxmlformats.org/officeDocument/2006/relationships/image" Target="../media/image109.png"/></Relationships>
</file>

<file path=ppt/slides/_rels/slide4.xml.rels><?xml version="1.0" encoding="UTF-8" standalone="yes"?>
<Relationships xmlns="http://schemas.openxmlformats.org/package/2006/relationships"><Relationship Id="rId8" Type="http://schemas.openxmlformats.org/officeDocument/2006/relationships/image" Target="../media/image115.svg"/><Relationship Id="rId3" Type="http://schemas.openxmlformats.org/officeDocument/2006/relationships/slideLayout" Target="../slideLayouts/slideLayout150.xml"/><Relationship Id="rId7" Type="http://schemas.openxmlformats.org/officeDocument/2006/relationships/image" Target="../media/image114.png"/><Relationship Id="rId12" Type="http://schemas.openxmlformats.org/officeDocument/2006/relationships/image" Target="../media/image102.svg"/><Relationship Id="rId2" Type="http://schemas.openxmlformats.org/officeDocument/2006/relationships/tags" Target="../tags/tag244.xml"/><Relationship Id="rId1" Type="http://schemas.openxmlformats.org/officeDocument/2006/relationships/vmlDrawing" Target="../drawings/vmlDrawing243.vml"/><Relationship Id="rId6" Type="http://schemas.openxmlformats.org/officeDocument/2006/relationships/image" Target="../media/image113.emf"/><Relationship Id="rId11" Type="http://schemas.openxmlformats.org/officeDocument/2006/relationships/image" Target="../media/image101.png"/><Relationship Id="rId5" Type="http://schemas.openxmlformats.org/officeDocument/2006/relationships/oleObject" Target="../embeddings/oleObject243.bin"/><Relationship Id="rId10" Type="http://schemas.openxmlformats.org/officeDocument/2006/relationships/image" Target="../media/image104.svg"/><Relationship Id="rId4" Type="http://schemas.openxmlformats.org/officeDocument/2006/relationships/notesSlide" Target="../notesSlides/notesSlide4.xml"/><Relationship Id="rId9" Type="http://schemas.openxmlformats.org/officeDocument/2006/relationships/image" Target="../media/image103.png"/></Relationships>
</file>

<file path=ppt/slides/_rels/slide5.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slideLayout" Target="../slideLayouts/slideLayout168.xml"/><Relationship Id="rId7" Type="http://schemas.openxmlformats.org/officeDocument/2006/relationships/image" Target="../media/image94.emf"/><Relationship Id="rId2" Type="http://schemas.openxmlformats.org/officeDocument/2006/relationships/tags" Target="../tags/tag245.xml"/><Relationship Id="rId1" Type="http://schemas.openxmlformats.org/officeDocument/2006/relationships/vmlDrawing" Target="../drawings/vmlDrawing244.vml"/><Relationship Id="rId6" Type="http://schemas.openxmlformats.org/officeDocument/2006/relationships/oleObject" Target="../embeddings/oleObject244.bin"/><Relationship Id="rId11" Type="http://schemas.openxmlformats.org/officeDocument/2006/relationships/image" Target="../media/image102.svg"/><Relationship Id="rId5" Type="http://schemas.openxmlformats.org/officeDocument/2006/relationships/image" Target="../media/image116.jpg"/><Relationship Id="rId10" Type="http://schemas.openxmlformats.org/officeDocument/2006/relationships/image" Target="../media/image101.png"/><Relationship Id="rId4" Type="http://schemas.openxmlformats.org/officeDocument/2006/relationships/notesSlide" Target="../notesSlides/notesSlide5.xml"/><Relationship Id="rId9" Type="http://schemas.openxmlformats.org/officeDocument/2006/relationships/image" Target="../media/image104.svg"/></Relationships>
</file>

<file path=ppt/slides/_rels/slide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slideLayout" Target="../slideLayouts/slideLayout168.xml"/><Relationship Id="rId7" Type="http://schemas.openxmlformats.org/officeDocument/2006/relationships/image" Target="../media/image94.emf"/><Relationship Id="rId2" Type="http://schemas.openxmlformats.org/officeDocument/2006/relationships/tags" Target="../tags/tag246.xml"/><Relationship Id="rId1" Type="http://schemas.openxmlformats.org/officeDocument/2006/relationships/vmlDrawing" Target="../drawings/vmlDrawing245.vml"/><Relationship Id="rId6" Type="http://schemas.openxmlformats.org/officeDocument/2006/relationships/oleObject" Target="../embeddings/oleObject245.bin"/><Relationship Id="rId11" Type="http://schemas.openxmlformats.org/officeDocument/2006/relationships/image" Target="../media/image102.svg"/><Relationship Id="rId5" Type="http://schemas.openxmlformats.org/officeDocument/2006/relationships/image" Target="../media/image117.jpg"/><Relationship Id="rId10" Type="http://schemas.openxmlformats.org/officeDocument/2006/relationships/image" Target="../media/image101.png"/><Relationship Id="rId4" Type="http://schemas.openxmlformats.org/officeDocument/2006/relationships/notesSlide" Target="../notesSlides/notesSlide6.xml"/><Relationship Id="rId9" Type="http://schemas.openxmlformats.org/officeDocument/2006/relationships/image" Target="../media/image104.svg"/></Relationships>
</file>

<file path=ppt/slides/_rels/slide7.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slideLayout" Target="../slideLayouts/slideLayout168.xml"/><Relationship Id="rId7" Type="http://schemas.openxmlformats.org/officeDocument/2006/relationships/image" Target="../media/image94.emf"/><Relationship Id="rId2" Type="http://schemas.openxmlformats.org/officeDocument/2006/relationships/tags" Target="../tags/tag247.xml"/><Relationship Id="rId1" Type="http://schemas.openxmlformats.org/officeDocument/2006/relationships/vmlDrawing" Target="../drawings/vmlDrawing246.vml"/><Relationship Id="rId6" Type="http://schemas.openxmlformats.org/officeDocument/2006/relationships/oleObject" Target="../embeddings/oleObject246.bin"/><Relationship Id="rId11" Type="http://schemas.openxmlformats.org/officeDocument/2006/relationships/image" Target="../media/image102.svg"/><Relationship Id="rId5" Type="http://schemas.openxmlformats.org/officeDocument/2006/relationships/image" Target="../media/image118.jpg"/><Relationship Id="rId10" Type="http://schemas.openxmlformats.org/officeDocument/2006/relationships/image" Target="../media/image101.png"/><Relationship Id="rId4" Type="http://schemas.openxmlformats.org/officeDocument/2006/relationships/notesSlide" Target="../notesSlides/notesSlide7.xml"/><Relationship Id="rId9" Type="http://schemas.openxmlformats.org/officeDocument/2006/relationships/image" Target="../media/image104.svg"/></Relationships>
</file>

<file path=ppt/slides/_rels/slide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slideLayout" Target="../slideLayouts/slideLayout146.xml"/><Relationship Id="rId7" Type="http://schemas.openxmlformats.org/officeDocument/2006/relationships/image" Target="../media/image119.png"/><Relationship Id="rId2" Type="http://schemas.openxmlformats.org/officeDocument/2006/relationships/tags" Target="../tags/tag248.xml"/><Relationship Id="rId1" Type="http://schemas.openxmlformats.org/officeDocument/2006/relationships/vmlDrawing" Target="../drawings/vmlDrawing247.vml"/><Relationship Id="rId6" Type="http://schemas.openxmlformats.org/officeDocument/2006/relationships/image" Target="../media/image105.emf"/><Relationship Id="rId11" Type="http://schemas.openxmlformats.org/officeDocument/2006/relationships/image" Target="../media/image102.svg"/><Relationship Id="rId5" Type="http://schemas.openxmlformats.org/officeDocument/2006/relationships/oleObject" Target="../embeddings/oleObject247.bin"/><Relationship Id="rId10" Type="http://schemas.openxmlformats.org/officeDocument/2006/relationships/image" Target="../media/image101.png"/><Relationship Id="rId4" Type="http://schemas.openxmlformats.org/officeDocument/2006/relationships/notesSlide" Target="../notesSlides/notesSlide8.xml"/><Relationship Id="rId9" Type="http://schemas.openxmlformats.org/officeDocument/2006/relationships/image" Target="../media/image104.svg"/></Relationships>
</file>

<file path=ppt/slides/_rels/slide9.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slideLayout" Target="../slideLayouts/slideLayout181.xml"/><Relationship Id="rId7" Type="http://schemas.openxmlformats.org/officeDocument/2006/relationships/image" Target="../media/image103.png"/><Relationship Id="rId2" Type="http://schemas.openxmlformats.org/officeDocument/2006/relationships/tags" Target="../tags/tag249.xml"/><Relationship Id="rId1" Type="http://schemas.openxmlformats.org/officeDocument/2006/relationships/vmlDrawing" Target="../drawings/vmlDrawing248.vml"/><Relationship Id="rId6" Type="http://schemas.openxmlformats.org/officeDocument/2006/relationships/image" Target="../media/image120.emf"/><Relationship Id="rId5" Type="http://schemas.openxmlformats.org/officeDocument/2006/relationships/oleObject" Target="../embeddings/oleObject248.bin"/><Relationship Id="rId10" Type="http://schemas.openxmlformats.org/officeDocument/2006/relationships/image" Target="../media/image102.svg"/><Relationship Id="rId4" Type="http://schemas.openxmlformats.org/officeDocument/2006/relationships/notesSlide" Target="../notesSlides/notesSlide9.xml"/><Relationship Id="rId9" Type="http://schemas.openxmlformats.org/officeDocument/2006/relationships/image" Target="../media/image10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7E126-6416-D244-9549-DC9BDFF0124E}"/>
              </a:ext>
            </a:extLst>
          </p:cNvPr>
          <p:cNvSpPr/>
          <p:nvPr/>
        </p:nvSpPr>
        <p:spPr>
          <a:xfrm>
            <a:off x="0" y="0"/>
            <a:ext cx="14630400" cy="82296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CBC8BC07-CBCB-BAFD-7FD2-5C5E478D96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11507"/>
            <a:ext cx="14630400" cy="8229600"/>
          </a:xfrm>
          <a:prstGeom prst="rect">
            <a:avLst/>
          </a:prstGeom>
        </p:spPr>
      </p:pic>
      <p:graphicFrame>
        <p:nvGraphicFramePr>
          <p:cNvPr id="5" name="Object 4" hidden="1">
            <a:extLst>
              <a:ext uri="{FF2B5EF4-FFF2-40B4-BE49-F238E27FC236}">
                <a16:creationId xmlns:a16="http://schemas.microsoft.com/office/drawing/2014/main" id="{589A8389-B918-744B-9D62-F61760E7882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2" name="think-cell Slide" r:id="rId7" imgW="7772400" imgH="10058400" progId="TCLayout.ActiveDocument.1">
                  <p:embed/>
                </p:oleObj>
              </mc:Choice>
              <mc:Fallback>
                <p:oleObj name="think-cell Slide" r:id="rId7" imgW="7772400" imgH="10058400" progId="TCLayout.ActiveDocument.1">
                  <p:embed/>
                  <p:pic>
                    <p:nvPicPr>
                      <p:cNvPr id="5" name="Object 4" hidden="1">
                        <a:extLst>
                          <a:ext uri="{FF2B5EF4-FFF2-40B4-BE49-F238E27FC236}">
                            <a16:creationId xmlns:a16="http://schemas.microsoft.com/office/drawing/2014/main" id="{589A8389-B918-744B-9D62-F61760E78821}"/>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6" name="Text Placeholder 2">
            <a:extLst>
              <a:ext uri="{FF2B5EF4-FFF2-40B4-BE49-F238E27FC236}">
                <a16:creationId xmlns:a16="http://schemas.microsoft.com/office/drawing/2014/main" id="{60279C12-0D03-DA43-914A-87A1C75770A2}"/>
              </a:ext>
            </a:extLst>
          </p:cNvPr>
          <p:cNvSpPr txBox="1">
            <a:spLocks/>
          </p:cNvSpPr>
          <p:nvPr/>
        </p:nvSpPr>
        <p:spPr>
          <a:xfrm>
            <a:off x="7427050" y="4814454"/>
            <a:ext cx="4470463" cy="1675584"/>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5500"/>
              </a:lnSpc>
              <a:spcBef>
                <a:spcPts val="0"/>
              </a:spcBef>
            </a:pPr>
            <a:r>
              <a:rPr lang="en-US" sz="4900" dirty="0">
                <a:solidFill>
                  <a:srgbClr val="FFFFFF"/>
                </a:solidFill>
              </a:rPr>
              <a:t>Cars and</a:t>
            </a:r>
          </a:p>
          <a:p>
            <a:pPr>
              <a:lnSpc>
                <a:spcPts val="5500"/>
              </a:lnSpc>
              <a:spcBef>
                <a:spcPts val="0"/>
              </a:spcBef>
            </a:pPr>
            <a:r>
              <a:rPr lang="en-US" sz="4900" dirty="0">
                <a:solidFill>
                  <a:srgbClr val="FFFFFF"/>
                </a:solidFill>
              </a:rPr>
              <a:t>loans</a:t>
            </a:r>
          </a:p>
        </p:txBody>
      </p:sp>
      <p:sp>
        <p:nvSpPr>
          <p:cNvPr id="27" name="Text Placeholder 3">
            <a:extLst>
              <a:ext uri="{FF2B5EF4-FFF2-40B4-BE49-F238E27FC236}">
                <a16:creationId xmlns:a16="http://schemas.microsoft.com/office/drawing/2014/main" id="{C8F36B91-E08B-E64C-B99B-820BD4D27B71}"/>
              </a:ext>
            </a:extLst>
          </p:cNvPr>
          <p:cNvSpPr txBox="1">
            <a:spLocks/>
          </p:cNvSpPr>
          <p:nvPr/>
        </p:nvSpPr>
        <p:spPr>
          <a:xfrm>
            <a:off x="8945502" y="4620135"/>
            <a:ext cx="1570921" cy="453346"/>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dirty="0">
                <a:solidFill>
                  <a:srgbClr val="FFFFFF"/>
                </a:solidFill>
              </a:rPr>
              <a:t>Lesson 7</a:t>
            </a:r>
          </a:p>
        </p:txBody>
      </p:sp>
      <p:pic>
        <p:nvPicPr>
          <p:cNvPr id="9" name="Picture 8">
            <a:extLst>
              <a:ext uri="{FF2B5EF4-FFF2-40B4-BE49-F238E27FC236}">
                <a16:creationId xmlns:a16="http://schemas.microsoft.com/office/drawing/2014/main" id="{159EF71A-585F-3E12-67CD-AE554DE2A53E}"/>
              </a:ext>
            </a:extLst>
          </p:cNvPr>
          <p:cNvPicPr>
            <a:picLocks noChangeAspect="1"/>
          </p:cNvPicPr>
          <p:nvPr/>
        </p:nvPicPr>
        <p:blipFill>
          <a:blip r:embed="rId9"/>
          <a:stretch>
            <a:fillRect/>
          </a:stretch>
        </p:blipFill>
        <p:spPr>
          <a:xfrm>
            <a:off x="5060738" y="477081"/>
            <a:ext cx="1910478" cy="1109139"/>
          </a:xfrm>
          <a:prstGeom prst="rect">
            <a:avLst/>
          </a:prstGeom>
        </p:spPr>
      </p:pic>
      <p:cxnSp>
        <p:nvCxnSpPr>
          <p:cNvPr id="11" name="Straight Connector 10">
            <a:extLst>
              <a:ext uri="{FF2B5EF4-FFF2-40B4-BE49-F238E27FC236}">
                <a16:creationId xmlns:a16="http://schemas.microsoft.com/office/drawing/2014/main" id="{3100A46C-94A3-7FAF-15A7-E42170034D3E}"/>
              </a:ext>
            </a:extLst>
          </p:cNvPr>
          <p:cNvCxnSpPr>
            <a:cxnSpLocks/>
          </p:cNvCxnSpPr>
          <p:nvPr/>
        </p:nvCxnSpPr>
        <p:spPr>
          <a:xfrm>
            <a:off x="7315970" y="463764"/>
            <a:ext cx="0" cy="1079819"/>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BD489AB8-33ED-9592-E1E8-C7CBBD1A60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34154" y="400830"/>
            <a:ext cx="1797135" cy="1198090"/>
          </a:xfrm>
          <a:prstGeom prst="rect">
            <a:avLst/>
          </a:prstGeom>
        </p:spPr>
      </p:pic>
      <p:sp>
        <p:nvSpPr>
          <p:cNvPr id="18" name="Text Placeholder 1">
            <a:extLst>
              <a:ext uri="{FF2B5EF4-FFF2-40B4-BE49-F238E27FC236}">
                <a16:creationId xmlns:a16="http://schemas.microsoft.com/office/drawing/2014/main" id="{05476361-5907-E58D-FA6B-2424B276DA06}"/>
              </a:ext>
            </a:extLst>
          </p:cNvPr>
          <p:cNvSpPr>
            <a:spLocks noGrp="1"/>
          </p:cNvSpPr>
          <p:nvPr>
            <p:ph type="body" sz="quarter" idx="13"/>
          </p:nvPr>
        </p:nvSpPr>
        <p:spPr>
          <a:xfrm>
            <a:off x="5019328" y="7153369"/>
            <a:ext cx="4607329" cy="313752"/>
          </a:xfrm>
        </p:spPr>
        <p:txBody>
          <a:bodyPr/>
          <a:lstStyle/>
          <a:p>
            <a:r>
              <a:rPr lang="en-US" dirty="0">
                <a:solidFill>
                  <a:srgbClr val="FFFFFF"/>
                </a:solidFill>
              </a:rPr>
              <a:t>Speaker/team/other</a:t>
            </a:r>
            <a:endParaRPr lang="en-US" dirty="0">
              <a:solidFill>
                <a:srgbClr val="FFFFFF"/>
              </a:solidFill>
              <a:latin typeface="Segoe UI" panose="020B0502040204020203" pitchFamily="34" charset="0"/>
              <a:sym typeface="Segoe UI" panose="020B0502040204020203" pitchFamily="34" charset="0"/>
            </a:endParaRPr>
          </a:p>
        </p:txBody>
      </p:sp>
      <p:sp>
        <p:nvSpPr>
          <p:cNvPr id="19" name="Text Placeholder 3">
            <a:extLst>
              <a:ext uri="{FF2B5EF4-FFF2-40B4-BE49-F238E27FC236}">
                <a16:creationId xmlns:a16="http://schemas.microsoft.com/office/drawing/2014/main" id="{60F34B7B-9CDB-5A7B-A479-AABA5C9ADB0E}"/>
              </a:ext>
            </a:extLst>
          </p:cNvPr>
          <p:cNvSpPr txBox="1">
            <a:spLocks/>
          </p:cNvSpPr>
          <p:nvPr/>
        </p:nvSpPr>
        <p:spPr>
          <a:xfrm>
            <a:off x="5442679" y="7499727"/>
            <a:ext cx="3765420" cy="313752"/>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solidFill>
                  <a:srgbClr val="FFFFFF"/>
                </a:solidFill>
              </a:rPr>
              <a:t>Month 00, 2023</a:t>
            </a:r>
            <a:endParaRPr lang="en-US" dirty="0">
              <a:solidFill>
                <a:srgbClr val="FFFFFF"/>
              </a:solidFill>
            </a:endParaRPr>
          </a:p>
        </p:txBody>
      </p:sp>
    </p:spTree>
    <p:extLst>
      <p:ext uri="{BB962C8B-B14F-4D97-AF65-F5344CB8AC3E}">
        <p14:creationId xmlns:p14="http://schemas.microsoft.com/office/powerpoint/2010/main" val="172282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4978"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7">
            <a:extLst>
              <a:ext uri="{FF2B5EF4-FFF2-40B4-BE49-F238E27FC236}">
                <a16:creationId xmlns:a16="http://schemas.microsoft.com/office/drawing/2014/main" id="{AE07C193-6BDD-F242-A335-D8DD4FE79992}"/>
              </a:ext>
            </a:extLst>
          </p:cNvPr>
          <p:cNvSpPr txBox="1">
            <a:spLocks/>
          </p:cNvSpPr>
          <p:nvPr/>
        </p:nvSpPr>
        <p:spPr>
          <a:xfrm>
            <a:off x="377506" y="3417903"/>
            <a:ext cx="7352552" cy="3416285"/>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500"/>
              </a:lnSpc>
              <a:buNone/>
              <a:tabLst>
                <a:tab pos="457200" algn="l"/>
              </a:tabLst>
            </a:pPr>
            <a:r>
              <a:rPr lang="en-US" sz="2000" b="1" dirty="0">
                <a:solidFill>
                  <a:srgbClr val="002577"/>
                </a:solidFill>
                <a:latin typeface="Segoe UI" panose="020B0502040204020203" pitchFamily="34" charset="0"/>
                <a:cs typeface="Segoe UI" panose="020B0502040204020203" pitchFamily="34" charset="0"/>
              </a:rPr>
              <a:t>Worksheet 7-3: </a:t>
            </a:r>
            <a:r>
              <a:rPr lang="en-US" altLang="en-US" sz="2000" dirty="0">
                <a:solidFill>
                  <a:srgbClr val="002577"/>
                </a:solidFill>
                <a:latin typeface="Segoe UI" panose="020B0502040204020203" pitchFamily="34" charset="0"/>
                <a:cs typeface="Segoe UI" panose="020B0502040204020203" pitchFamily="34" charset="0"/>
              </a:rPr>
              <a:t>Pretend you have decided to purchase a new car. Select the model you would like and find out what it costs. Then, shop around for the best car loan terms. Try several different institutions, such as a bank, a credit union and a private moneylender.</a:t>
            </a:r>
          </a:p>
          <a:p>
            <a:pPr marL="0" indent="0">
              <a:lnSpc>
                <a:spcPts val="2500"/>
              </a:lnSpc>
              <a:spcBef>
                <a:spcPts val="1800"/>
              </a:spcBef>
              <a:buNone/>
              <a:tabLst>
                <a:tab pos="457200" algn="l"/>
              </a:tabLst>
            </a:pPr>
            <a:r>
              <a:rPr lang="en-US" altLang="en-US" sz="2000" spc="-10" dirty="0">
                <a:solidFill>
                  <a:srgbClr val="002577"/>
                </a:solidFill>
                <a:latin typeface="Segoe UI" panose="020B0502040204020203" pitchFamily="34" charset="0"/>
                <a:cs typeface="Segoe UI" panose="020B0502040204020203" pitchFamily="34" charset="0"/>
              </a:rPr>
              <a:t>When you have finished, look at your chart. Which loan would you take? What features make it more appealing than the others? Which institutions offered the best rates, and why do you think they did so?</a:t>
            </a:r>
          </a:p>
          <a:p>
            <a:pPr marL="0" indent="0">
              <a:lnSpc>
                <a:spcPts val="2500"/>
              </a:lnSpc>
              <a:buNone/>
              <a:tabLst>
                <a:tab pos="457200" algn="l"/>
              </a:tabLst>
            </a:pPr>
            <a:endParaRPr lang="en-US" altLang="en-US" sz="1400" dirty="0">
              <a:solidFill>
                <a:srgbClr val="002577"/>
              </a:solidFill>
              <a:latin typeface="Segoe UI" panose="020B0502040204020203" pitchFamily="34" charset="0"/>
              <a:cs typeface="Segoe UI" panose="020B0502040204020203" pitchFamily="34" charset="0"/>
            </a:endParaRPr>
          </a:p>
        </p:txBody>
      </p:sp>
      <p:sp>
        <p:nvSpPr>
          <p:cNvPr id="12" name="Title 3">
            <a:extLst>
              <a:ext uri="{FF2B5EF4-FFF2-40B4-BE49-F238E27FC236}">
                <a16:creationId xmlns:a16="http://schemas.microsoft.com/office/drawing/2014/main" id="{40D6F139-2541-E74A-A7F3-EFA193483943}"/>
              </a:ext>
            </a:extLst>
          </p:cNvPr>
          <p:cNvSpPr txBox="1">
            <a:spLocks/>
          </p:cNvSpPr>
          <p:nvPr/>
        </p:nvSpPr>
        <p:spPr>
          <a:xfrm>
            <a:off x="364863" y="400484"/>
            <a:ext cx="9322062"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cs typeface="Segoe UI" panose="020B0502040204020203" pitchFamily="34" charset="0"/>
              </a:rPr>
              <a:t>Cars and loans — lesson 7 exercise</a:t>
            </a:r>
            <a:endParaRPr lang="en-US" sz="350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4" name="Picture 13">
            <a:extLst>
              <a:ext uri="{FF2B5EF4-FFF2-40B4-BE49-F238E27FC236}">
                <a16:creationId xmlns:a16="http://schemas.microsoft.com/office/drawing/2014/main" id="{0B84EDC2-CC10-204A-8492-1E6027110142}"/>
              </a:ext>
            </a:extLst>
          </p:cNvPr>
          <p:cNvPicPr>
            <a:picLocks noChangeAspect="1"/>
          </p:cNvPicPr>
          <p:nvPr/>
        </p:nvPicPr>
        <p:blipFill>
          <a:blip r:embed="rId7"/>
          <a:stretch>
            <a:fillRect/>
          </a:stretch>
        </p:blipFill>
        <p:spPr>
          <a:xfrm>
            <a:off x="9185331" y="1607523"/>
            <a:ext cx="4294179" cy="5562599"/>
          </a:xfrm>
          <a:prstGeom prst="rect">
            <a:avLst/>
          </a:prstGeom>
          <a:noFill/>
          <a:ln w="6350">
            <a:noFill/>
          </a:ln>
          <a:effectLst>
            <a:outerShdw blurRad="127000" dist="38100" dir="2700000" algn="tl" rotWithShape="0">
              <a:prstClr val="black">
                <a:alpha val="10000"/>
              </a:prstClr>
            </a:outerShdw>
          </a:effectLst>
        </p:spPr>
      </p:pic>
      <p:grpSp>
        <p:nvGrpSpPr>
          <p:cNvPr id="20" name="Group 19">
            <a:extLst>
              <a:ext uri="{FF2B5EF4-FFF2-40B4-BE49-F238E27FC236}">
                <a16:creationId xmlns:a16="http://schemas.microsoft.com/office/drawing/2014/main" id="{E52474F8-8F3F-FC4A-8B0B-C0F51097D924}"/>
              </a:ext>
            </a:extLst>
          </p:cNvPr>
          <p:cNvGrpSpPr/>
          <p:nvPr/>
        </p:nvGrpSpPr>
        <p:grpSpPr>
          <a:xfrm>
            <a:off x="12762742" y="274837"/>
            <a:ext cx="1452485" cy="677176"/>
            <a:chOff x="12762742" y="274837"/>
            <a:chExt cx="1452485" cy="677176"/>
          </a:xfrm>
        </p:grpSpPr>
        <p:pic>
          <p:nvPicPr>
            <p:cNvPr id="21" name="Graphic 20">
              <a:extLst>
                <a:ext uri="{FF2B5EF4-FFF2-40B4-BE49-F238E27FC236}">
                  <a16:creationId xmlns:a16="http://schemas.microsoft.com/office/drawing/2014/main" id="{8125B553-3EA9-FB49-ACFD-2C0EAA69AE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2" name="Text Placeholder 2">
              <a:extLst>
                <a:ext uri="{FF2B5EF4-FFF2-40B4-BE49-F238E27FC236}">
                  <a16:creationId xmlns:a16="http://schemas.microsoft.com/office/drawing/2014/main" id="{5CEB37D9-1B1A-CE4B-BD96-FE8B254F757C}"/>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23" name="Text Placeholder 3">
              <a:extLst>
                <a:ext uri="{FF2B5EF4-FFF2-40B4-BE49-F238E27FC236}">
                  <a16:creationId xmlns:a16="http://schemas.microsoft.com/office/drawing/2014/main" id="{B5673255-AC6C-394A-8CE1-F02A97978B61}"/>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5" name="Straight Connector 4">
            <a:extLst>
              <a:ext uri="{FF2B5EF4-FFF2-40B4-BE49-F238E27FC236}">
                <a16:creationId xmlns:a16="http://schemas.microsoft.com/office/drawing/2014/main" id="{87B15480-4577-E96F-E01E-ECC7BC60A332}"/>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9B6FAF51-B491-852E-1F1C-D4EFA7E9C5E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9210" y="7528334"/>
            <a:ext cx="570886" cy="380591"/>
          </a:xfrm>
          <a:prstGeom prst="rect">
            <a:avLst/>
          </a:prstGeom>
        </p:spPr>
      </p:pic>
      <p:sp>
        <p:nvSpPr>
          <p:cNvPr id="8" name="Text Placeholder 1">
            <a:extLst>
              <a:ext uri="{FF2B5EF4-FFF2-40B4-BE49-F238E27FC236}">
                <a16:creationId xmlns:a16="http://schemas.microsoft.com/office/drawing/2014/main" id="{933426DB-C748-E7AB-20BA-E6178CBB992D}"/>
              </a:ext>
            </a:extLst>
          </p:cNvPr>
          <p:cNvSpPr txBox="1">
            <a:spLocks/>
          </p:cNvSpPr>
          <p:nvPr/>
        </p:nvSpPr>
        <p:spPr>
          <a:xfrm>
            <a:off x="2040635" y="1778457"/>
            <a:ext cx="6905244" cy="927789"/>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altLang="en-US" sz="2000" b="0" dirty="0"/>
              <a:t>Depending on how much time there is to complete the lesson, you may select one of the following worksheet exercises for the students to complete.</a:t>
            </a:r>
          </a:p>
        </p:txBody>
      </p:sp>
      <p:grpSp>
        <p:nvGrpSpPr>
          <p:cNvPr id="9" name="Group 8">
            <a:extLst>
              <a:ext uri="{FF2B5EF4-FFF2-40B4-BE49-F238E27FC236}">
                <a16:creationId xmlns:a16="http://schemas.microsoft.com/office/drawing/2014/main" id="{5016F466-E419-0966-09BA-AFC63B24BF6E}"/>
              </a:ext>
            </a:extLst>
          </p:cNvPr>
          <p:cNvGrpSpPr/>
          <p:nvPr/>
        </p:nvGrpSpPr>
        <p:grpSpPr>
          <a:xfrm>
            <a:off x="457201" y="1607522"/>
            <a:ext cx="1280160" cy="1280160"/>
            <a:chOff x="457201" y="1607522"/>
            <a:chExt cx="1280160" cy="1280160"/>
          </a:xfrm>
        </p:grpSpPr>
        <p:sp>
          <p:nvSpPr>
            <p:cNvPr id="10" name="Oval 9">
              <a:extLst>
                <a:ext uri="{FF2B5EF4-FFF2-40B4-BE49-F238E27FC236}">
                  <a16:creationId xmlns:a16="http://schemas.microsoft.com/office/drawing/2014/main" id="{22A1EBE7-8C97-71D5-2877-C3AB59882346}"/>
                </a:ext>
              </a:extLst>
            </p:cNvPr>
            <p:cNvSpPr/>
            <p:nvPr/>
          </p:nvSpPr>
          <p:spPr>
            <a:xfrm>
              <a:off x="457201" y="1607522"/>
              <a:ext cx="1280160" cy="1280160"/>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
              <a:extLst>
                <a:ext uri="{FF2B5EF4-FFF2-40B4-BE49-F238E27FC236}">
                  <a16:creationId xmlns:a16="http://schemas.microsoft.com/office/drawing/2014/main" id="{D1185241-D34D-6B25-471A-E4832F79F510}"/>
                </a:ext>
              </a:extLst>
            </p:cNvPr>
            <p:cNvSpPr txBox="1">
              <a:spLocks/>
            </p:cNvSpPr>
            <p:nvPr/>
          </p:nvSpPr>
          <p:spPr>
            <a:xfrm>
              <a:off x="457201" y="1928334"/>
              <a:ext cx="1280160" cy="638536"/>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0"/>
                </a:spcBef>
              </a:pPr>
              <a:r>
                <a:rPr lang="en-US" sz="1600" spc="-10" dirty="0">
                  <a:solidFill>
                    <a:srgbClr val="FFFFFF"/>
                  </a:solidFill>
                </a:rPr>
                <a:t>Option 3</a:t>
              </a:r>
            </a:p>
            <a:p>
              <a:pPr algn="ctr">
                <a:lnSpc>
                  <a:spcPts val="2000"/>
                </a:lnSpc>
                <a:spcBef>
                  <a:spcPts val="0"/>
                </a:spcBef>
              </a:pPr>
              <a:r>
                <a:rPr lang="en-US" sz="1600" b="0" dirty="0">
                  <a:solidFill>
                    <a:srgbClr val="FFFFFF"/>
                  </a:solidFill>
                </a:rPr>
                <a:t>activity</a:t>
              </a:r>
            </a:p>
          </p:txBody>
        </p:sp>
      </p:grpSp>
    </p:spTree>
    <p:extLst>
      <p:ext uri="{BB962C8B-B14F-4D97-AF65-F5344CB8AC3E}">
        <p14:creationId xmlns:p14="http://schemas.microsoft.com/office/powerpoint/2010/main" val="138782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9CDCC6C-AB39-D043-AC4B-FBBCACB22CBF}"/>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6002"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49CDCC6C-AB39-D043-AC4B-FBBCACB22CBF}"/>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11</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18147"/>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C0680B8-60C6-F644-B3F0-3DF6E61A3848}"/>
              </a:ext>
            </a:extLst>
          </p:cNvPr>
          <p:cNvCxnSpPr>
            <a:cxnSpLocks/>
          </p:cNvCxnSpPr>
          <p:nvPr/>
        </p:nvCxnSpPr>
        <p:spPr>
          <a:xfrm>
            <a:off x="7392380" y="221814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1153283" y="2283078"/>
            <a:ext cx="5410200" cy="311425"/>
          </a:xfrm>
          <a:prstGeom prst="rect">
            <a:avLst/>
          </a:prstGeom>
        </p:spPr>
        <p:txBody>
          <a:bodyPr tIns="0" bIns="0"/>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r>
              <a:rPr lang="en-US" altLang="en-US" sz="2000" dirty="0"/>
              <a:t>To estimate the total cost of a loan:</a:t>
            </a:r>
          </a:p>
        </p:txBody>
      </p:sp>
      <p:sp>
        <p:nvSpPr>
          <p:cNvPr id="22" name="Text Placeholder 4">
            <a:extLst>
              <a:ext uri="{FF2B5EF4-FFF2-40B4-BE49-F238E27FC236}">
                <a16:creationId xmlns:a16="http://schemas.microsoft.com/office/drawing/2014/main" id="{270A4922-CAD4-8F49-9481-D03FC3D86DFB}"/>
              </a:ext>
            </a:extLst>
          </p:cNvPr>
          <p:cNvSpPr txBox="1">
            <a:spLocks/>
          </p:cNvSpPr>
          <p:nvPr/>
        </p:nvSpPr>
        <p:spPr>
          <a:xfrm>
            <a:off x="7392381" y="2232277"/>
            <a:ext cx="6780820" cy="391696"/>
          </a:xfrm>
          <a:prstGeom prst="rect">
            <a:avLst/>
          </a:prstGeom>
        </p:spPr>
        <p:txBody>
          <a:bodyPr lIns="0" tIns="0" rIns="0" bIns="0" anchor="t" anchorCtr="0"/>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ct val="140000"/>
              </a:lnSpc>
            </a:pPr>
            <a:r>
              <a:rPr lang="en-US" altLang="en-US" sz="2000" dirty="0"/>
              <a:t>To estimate the amount of monthly payments:</a:t>
            </a: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3" name="Text Placeholder 4">
            <a:extLst>
              <a:ext uri="{FF2B5EF4-FFF2-40B4-BE49-F238E27FC236}">
                <a16:creationId xmlns:a16="http://schemas.microsoft.com/office/drawing/2014/main" id="{8DF44EAF-5AC5-D941-B4BF-732E3070B54E}"/>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How to calculate the total cost of a loan</a:t>
            </a:r>
          </a:p>
        </p:txBody>
      </p:sp>
      <p:sp>
        <p:nvSpPr>
          <p:cNvPr id="26" name="Text Placeholder 1">
            <a:extLst>
              <a:ext uri="{FF2B5EF4-FFF2-40B4-BE49-F238E27FC236}">
                <a16:creationId xmlns:a16="http://schemas.microsoft.com/office/drawing/2014/main" id="{35FE9DE8-0F53-074B-AE64-9845DE4B26D7}"/>
              </a:ext>
            </a:extLst>
          </p:cNvPr>
          <p:cNvSpPr txBox="1">
            <a:spLocks/>
          </p:cNvSpPr>
          <p:nvPr/>
        </p:nvSpPr>
        <p:spPr>
          <a:xfrm>
            <a:off x="390794" y="3899687"/>
            <a:ext cx="6935178" cy="1053313"/>
          </a:xfrm>
          <a:prstGeom prst="rect">
            <a:avLst/>
          </a:prstGeom>
        </p:spPr>
        <p:txBody>
          <a:bodyPr lIns="0" r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altLang="en-US" sz="1600" b="1" dirty="0">
                <a:solidFill>
                  <a:srgbClr val="3369FF"/>
                </a:solidFill>
                <a:latin typeface="Segoe UI" panose="020B0502040204020203" pitchFamily="34" charset="0"/>
                <a:ea typeface="ＭＳ Ｐゴシック" panose="020B0600070205080204" pitchFamily="34" charset="-128"/>
                <a:cs typeface="Segoe UI" panose="020B0502040204020203" pitchFamily="34" charset="0"/>
              </a:rPr>
              <a:t>Example:</a:t>
            </a:r>
            <a:endParaRPr lang="en-US" sz="1600" b="1" dirty="0">
              <a:solidFill>
                <a:srgbClr val="3369FF"/>
              </a:solidFill>
              <a:latin typeface="Segoe UI" panose="020B0502040204020203" pitchFamily="34" charset="0"/>
              <a:cs typeface="Segoe UI" panose="020B0502040204020203" pitchFamily="34" charset="0"/>
              <a:sym typeface="Segoe UI" panose="020B0502040204020203" pitchFamily="34" charset="0"/>
            </a:endParaRPr>
          </a:p>
          <a:p>
            <a:pPr marL="0" indent="0" algn="ctr">
              <a:buNone/>
            </a:pPr>
            <a:r>
              <a:rPr lang="en-US" sz="28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a:t>
            </a:r>
            <a:r>
              <a:rPr lang="en-US" sz="35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10,000 x 0.10 x 5 </a:t>
            </a:r>
            <a:r>
              <a:rPr lang="en-US" sz="28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years</a:t>
            </a:r>
            <a:r>
              <a:rPr lang="en-US" sz="35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 = </a:t>
            </a:r>
            <a:r>
              <a:rPr lang="en-US" sz="28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a:t>
            </a:r>
            <a:r>
              <a:rPr lang="en-US" sz="35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5,000 </a:t>
            </a:r>
          </a:p>
        </p:txBody>
      </p:sp>
      <p:sp>
        <p:nvSpPr>
          <p:cNvPr id="43" name="Text Placeholder 1">
            <a:extLst>
              <a:ext uri="{FF2B5EF4-FFF2-40B4-BE49-F238E27FC236}">
                <a16:creationId xmlns:a16="http://schemas.microsoft.com/office/drawing/2014/main" id="{8E9D2631-A14A-5144-998D-005202AF00C5}"/>
              </a:ext>
            </a:extLst>
          </p:cNvPr>
          <p:cNvSpPr txBox="1">
            <a:spLocks/>
          </p:cNvSpPr>
          <p:nvPr/>
        </p:nvSpPr>
        <p:spPr>
          <a:xfrm>
            <a:off x="7528023" y="3899688"/>
            <a:ext cx="6502862" cy="931182"/>
          </a:xfrm>
          <a:prstGeom prst="rect">
            <a:avLst/>
          </a:prstGeom>
        </p:spPr>
        <p:txBody>
          <a:bodyPr lIns="0" r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altLang="en-US" sz="1600" b="1" dirty="0">
                <a:solidFill>
                  <a:srgbClr val="3369FF"/>
                </a:solidFill>
                <a:latin typeface="Segoe UI" panose="020B0502040204020203" pitchFamily="34" charset="0"/>
                <a:ea typeface="ＭＳ Ｐゴシック" panose="020B0600070205080204" pitchFamily="34" charset="-128"/>
                <a:cs typeface="Segoe UI" panose="020B0502040204020203" pitchFamily="34" charset="0"/>
              </a:rPr>
              <a:t>Example:</a:t>
            </a:r>
            <a:endParaRPr lang="en-US" sz="1600" b="1" dirty="0">
              <a:solidFill>
                <a:srgbClr val="3369FF"/>
              </a:solidFill>
              <a:latin typeface="Segoe UI" panose="020B0502040204020203" pitchFamily="34" charset="0"/>
              <a:cs typeface="Segoe UI" panose="020B0502040204020203" pitchFamily="34" charset="0"/>
              <a:sym typeface="Segoe UI" panose="020B0502040204020203" pitchFamily="34" charset="0"/>
            </a:endParaRPr>
          </a:p>
          <a:p>
            <a:pPr marL="0" indent="0" algn="ctr">
              <a:buNone/>
            </a:pPr>
            <a:r>
              <a:rPr lang="en-US" sz="28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a:t>
            </a:r>
            <a:r>
              <a:rPr lang="en-US" sz="35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15,000/60 = </a:t>
            </a:r>
            <a:r>
              <a:rPr lang="en-US" sz="28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a:t>
            </a:r>
            <a:r>
              <a:rPr lang="en-US" sz="35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250 </a:t>
            </a:r>
            <a:r>
              <a:rPr lang="en-US" sz="28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per month </a:t>
            </a:r>
          </a:p>
        </p:txBody>
      </p:sp>
      <p:sp>
        <p:nvSpPr>
          <p:cNvPr id="47" name="Text Placeholder 2">
            <a:extLst>
              <a:ext uri="{FF2B5EF4-FFF2-40B4-BE49-F238E27FC236}">
                <a16:creationId xmlns:a16="http://schemas.microsoft.com/office/drawing/2014/main" id="{347D8F0A-3199-104B-9B86-DF58301995EF}"/>
              </a:ext>
            </a:extLst>
          </p:cNvPr>
          <p:cNvSpPr txBox="1">
            <a:spLocks/>
          </p:cNvSpPr>
          <p:nvPr/>
        </p:nvSpPr>
        <p:spPr>
          <a:xfrm>
            <a:off x="457200" y="7010403"/>
            <a:ext cx="9486900" cy="342897"/>
          </a:xfrm>
          <a:prstGeom prst="rect">
            <a:avLst/>
          </a:prstGeom>
        </p:spPr>
        <p:txBody>
          <a:bodyPr lIns="0" bIns="0" anchor="b" anchorCtr="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180975" indent="-180975">
              <a:buFontTx/>
              <a:buNone/>
            </a:pPr>
            <a:r>
              <a:rPr lang="en-US" altLang="en-US" sz="800" dirty="0">
                <a:solidFill>
                  <a:srgbClr val="75787B"/>
                </a:solidFill>
                <a:latin typeface="Segoe UI" panose="020B0502040204020203" pitchFamily="34" charset="0"/>
                <a:cs typeface="Segoe UI" panose="020B0502040204020203" pitchFamily="34" charset="0"/>
              </a:rPr>
              <a:t>1	These formulas produce estimates are slightly higher than your actual costs and payments because they do not account for the reduction of interest payments as you repay the loan.</a:t>
            </a:r>
          </a:p>
        </p:txBody>
      </p:sp>
      <p:grpSp>
        <p:nvGrpSpPr>
          <p:cNvPr id="27" name="Group 26">
            <a:extLst>
              <a:ext uri="{FF2B5EF4-FFF2-40B4-BE49-F238E27FC236}">
                <a16:creationId xmlns:a16="http://schemas.microsoft.com/office/drawing/2014/main" id="{150441CC-65D6-314B-A852-D373CE9C9DF7}"/>
              </a:ext>
            </a:extLst>
          </p:cNvPr>
          <p:cNvGrpSpPr/>
          <p:nvPr/>
        </p:nvGrpSpPr>
        <p:grpSpPr>
          <a:xfrm>
            <a:off x="12762742" y="274837"/>
            <a:ext cx="1452485" cy="677176"/>
            <a:chOff x="12762742" y="274837"/>
            <a:chExt cx="1452485" cy="677176"/>
          </a:xfrm>
        </p:grpSpPr>
        <p:pic>
          <p:nvPicPr>
            <p:cNvPr id="29" name="Graphic 28">
              <a:extLst>
                <a:ext uri="{FF2B5EF4-FFF2-40B4-BE49-F238E27FC236}">
                  <a16:creationId xmlns:a16="http://schemas.microsoft.com/office/drawing/2014/main" id="{A958EAC6-E597-5D4D-B4BD-61D4E60A30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30" name="Text Placeholder 2">
              <a:extLst>
                <a:ext uri="{FF2B5EF4-FFF2-40B4-BE49-F238E27FC236}">
                  <a16:creationId xmlns:a16="http://schemas.microsoft.com/office/drawing/2014/main" id="{D52693EA-BBC0-9C44-A791-6EA92C4D0EAD}"/>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31" name="Text Placeholder 3">
              <a:extLst>
                <a:ext uri="{FF2B5EF4-FFF2-40B4-BE49-F238E27FC236}">
                  <a16:creationId xmlns:a16="http://schemas.microsoft.com/office/drawing/2014/main" id="{AF201E0C-2267-6746-BCFD-55D2F391C283}"/>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2" name="Straight Connector 1">
            <a:extLst>
              <a:ext uri="{FF2B5EF4-FFF2-40B4-BE49-F238E27FC236}">
                <a16:creationId xmlns:a16="http://schemas.microsoft.com/office/drawing/2014/main" id="{B06457EB-CE05-E7C7-C1F7-E5A4298AE26D}"/>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708D7F6-3041-3E45-4E5D-19E0912A4F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29210" y="7528334"/>
            <a:ext cx="570886" cy="380591"/>
          </a:xfrm>
          <a:prstGeom prst="rect">
            <a:avLst/>
          </a:prstGeom>
        </p:spPr>
      </p:pic>
      <p:grpSp>
        <p:nvGrpSpPr>
          <p:cNvPr id="4" name="Group 3">
            <a:extLst>
              <a:ext uri="{FF2B5EF4-FFF2-40B4-BE49-F238E27FC236}">
                <a16:creationId xmlns:a16="http://schemas.microsoft.com/office/drawing/2014/main" id="{6CCEDD16-27E4-19B0-5C9D-9040B5558FDF}"/>
              </a:ext>
            </a:extLst>
          </p:cNvPr>
          <p:cNvGrpSpPr/>
          <p:nvPr/>
        </p:nvGrpSpPr>
        <p:grpSpPr>
          <a:xfrm>
            <a:off x="1819974" y="3093788"/>
            <a:ext cx="4063607" cy="623129"/>
            <a:chOff x="8740092" y="3255260"/>
            <a:chExt cx="4063607" cy="623129"/>
          </a:xfrm>
        </p:grpSpPr>
        <p:sp>
          <p:nvSpPr>
            <p:cNvPr id="5" name="Text Placeholder 3">
              <a:extLst>
                <a:ext uri="{FF2B5EF4-FFF2-40B4-BE49-F238E27FC236}">
                  <a16:creationId xmlns:a16="http://schemas.microsoft.com/office/drawing/2014/main" id="{376320CA-B8D6-AD2B-8FD4-D4D66F61587D}"/>
                </a:ext>
              </a:extLst>
            </p:cNvPr>
            <p:cNvSpPr txBox="1">
              <a:spLocks/>
            </p:cNvSpPr>
            <p:nvPr/>
          </p:nvSpPr>
          <p:spPr>
            <a:xfrm>
              <a:off x="8740092" y="3255260"/>
              <a:ext cx="4063607" cy="488731"/>
            </a:xfrm>
            <a:prstGeom prst="rect">
              <a:avLst/>
            </a:prstGeom>
            <a:solidFill>
              <a:schemeClr val="tx2"/>
            </a:solidFill>
          </p:spPr>
          <p:txBody>
            <a:bodyPr lIns="0" tIns="2011680" rIns="0" bIns="2011680" anchor="ctr" anchorCtr="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7938" lvl="1" indent="0" algn="ctr">
                <a:lnSpc>
                  <a:spcPct val="140000"/>
                </a:lnSpc>
                <a:buNone/>
              </a:pPr>
              <a:r>
                <a:rPr lang="en-US" altLang="en-US" sz="1400" b="1"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rPr>
                <a:t>Amount of the loan x APR x number of years</a:t>
              </a:r>
              <a:r>
                <a:rPr lang="en-US" altLang="en-US" sz="1400" b="1" baseline="30000"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rPr>
                <a:t>1</a:t>
              </a:r>
            </a:p>
          </p:txBody>
        </p:sp>
        <p:sp>
          <p:nvSpPr>
            <p:cNvPr id="7" name="Triangle 6">
              <a:extLst>
                <a:ext uri="{FF2B5EF4-FFF2-40B4-BE49-F238E27FC236}">
                  <a16:creationId xmlns:a16="http://schemas.microsoft.com/office/drawing/2014/main" id="{A1A4CC90-17BF-E8E5-A943-61B8B3295FE6}"/>
                </a:ext>
              </a:extLst>
            </p:cNvPr>
            <p:cNvSpPr/>
            <p:nvPr/>
          </p:nvSpPr>
          <p:spPr>
            <a:xfrm rot="10800000">
              <a:off x="10647772" y="3741229"/>
              <a:ext cx="271703" cy="1371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7A6941D-0CAD-5FF4-A0B0-8361FDC61484}"/>
              </a:ext>
            </a:extLst>
          </p:cNvPr>
          <p:cNvGrpSpPr/>
          <p:nvPr/>
        </p:nvGrpSpPr>
        <p:grpSpPr>
          <a:xfrm>
            <a:off x="8266552" y="3093788"/>
            <a:ext cx="5033812" cy="623129"/>
            <a:chOff x="8259398" y="3255260"/>
            <a:chExt cx="5033812" cy="623129"/>
          </a:xfrm>
        </p:grpSpPr>
        <p:sp>
          <p:nvSpPr>
            <p:cNvPr id="17" name="Text Placeholder 3">
              <a:extLst>
                <a:ext uri="{FF2B5EF4-FFF2-40B4-BE49-F238E27FC236}">
                  <a16:creationId xmlns:a16="http://schemas.microsoft.com/office/drawing/2014/main" id="{844179AF-4B13-63A8-6399-1B3B55FB388A}"/>
                </a:ext>
              </a:extLst>
            </p:cNvPr>
            <p:cNvSpPr txBox="1">
              <a:spLocks/>
            </p:cNvSpPr>
            <p:nvPr/>
          </p:nvSpPr>
          <p:spPr>
            <a:xfrm>
              <a:off x="8259398" y="3255260"/>
              <a:ext cx="5033812" cy="488731"/>
            </a:xfrm>
            <a:prstGeom prst="rect">
              <a:avLst/>
            </a:prstGeom>
            <a:solidFill>
              <a:schemeClr val="tx2"/>
            </a:solidFill>
          </p:spPr>
          <p:txBody>
            <a:bodyPr lIns="0" tIns="2011680" rIns="0" bIns="2011680" anchor="ctr" anchorCtr="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7938" lvl="1" indent="0" algn="ctr">
                <a:lnSpc>
                  <a:spcPct val="140000"/>
                </a:lnSpc>
                <a:buNone/>
              </a:pPr>
              <a:r>
                <a:rPr lang="en-US" altLang="en-US" sz="1400" b="1"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rPr>
                <a:t>Total to be paid divided by number of months of the loan</a:t>
              </a:r>
              <a:r>
                <a:rPr lang="en-US" altLang="en-US" sz="1400" b="1" baseline="30000"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rPr>
                <a:t>1</a:t>
              </a:r>
              <a:endParaRPr lang="en-US" altLang="en-US" sz="1400" b="1"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endParaRPr>
            </a:p>
          </p:txBody>
        </p:sp>
        <p:sp>
          <p:nvSpPr>
            <p:cNvPr id="18" name="Triangle 17">
              <a:extLst>
                <a:ext uri="{FF2B5EF4-FFF2-40B4-BE49-F238E27FC236}">
                  <a16:creationId xmlns:a16="http://schemas.microsoft.com/office/drawing/2014/main" id="{1146AE89-B7CD-EEDC-4C77-E4ACF360308F}"/>
                </a:ext>
              </a:extLst>
            </p:cNvPr>
            <p:cNvSpPr/>
            <p:nvPr/>
          </p:nvSpPr>
          <p:spPr>
            <a:xfrm rot="10800000">
              <a:off x="10647772" y="3741229"/>
              <a:ext cx="271703" cy="1371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0874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9CDCC6C-AB39-D043-AC4B-FBBCACB22CBF}"/>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7026"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49CDCC6C-AB39-D043-AC4B-FBBCACB22CBF}"/>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12</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3" name="Text Placeholder 4">
            <a:extLst>
              <a:ext uri="{FF2B5EF4-FFF2-40B4-BE49-F238E27FC236}">
                <a16:creationId xmlns:a16="http://schemas.microsoft.com/office/drawing/2014/main" id="{8DF44EAF-5AC5-D941-B4BF-732E3070B54E}"/>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Types of auto insurance coverage</a:t>
            </a:r>
          </a:p>
        </p:txBody>
      </p:sp>
      <p:graphicFrame>
        <p:nvGraphicFramePr>
          <p:cNvPr id="48" name="Table Placeholder 4">
            <a:extLst>
              <a:ext uri="{FF2B5EF4-FFF2-40B4-BE49-F238E27FC236}">
                <a16:creationId xmlns:a16="http://schemas.microsoft.com/office/drawing/2014/main" id="{B1E69BDD-A2EA-0347-A488-2B266FA34DBD}"/>
              </a:ext>
            </a:extLst>
          </p:cNvPr>
          <p:cNvGraphicFramePr>
            <a:graphicFrameLocks/>
          </p:cNvGraphicFramePr>
          <p:nvPr>
            <p:extLst>
              <p:ext uri="{D42A27DB-BD31-4B8C-83A1-F6EECF244321}">
                <p14:modId xmlns:p14="http://schemas.microsoft.com/office/powerpoint/2010/main" val="4182444311"/>
              </p:ext>
            </p:extLst>
          </p:nvPr>
        </p:nvGraphicFramePr>
        <p:xfrm>
          <a:off x="457200" y="2247900"/>
          <a:ext cx="11393055" cy="4428262"/>
        </p:xfrm>
        <a:graphic>
          <a:graphicData uri="http://schemas.openxmlformats.org/drawingml/2006/table">
            <a:tbl>
              <a:tblPr firstRow="1" bandRow="1">
                <a:tableStyleId>{5C22544A-7EE6-4342-B048-85BDC9FD1C3A}</a:tableStyleId>
              </a:tblPr>
              <a:tblGrid>
                <a:gridCol w="4327236">
                  <a:extLst>
                    <a:ext uri="{9D8B030D-6E8A-4147-A177-3AD203B41FA5}">
                      <a16:colId xmlns:a16="http://schemas.microsoft.com/office/drawing/2014/main" val="487361039"/>
                    </a:ext>
                  </a:extLst>
                </a:gridCol>
                <a:gridCol w="7065819">
                  <a:extLst>
                    <a:ext uri="{9D8B030D-6E8A-4147-A177-3AD203B41FA5}">
                      <a16:colId xmlns:a16="http://schemas.microsoft.com/office/drawing/2014/main" val="917176982"/>
                    </a:ext>
                  </a:extLst>
                </a:gridCol>
              </a:tblGrid>
              <a:tr h="761118">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indent="0">
                        <a:lnSpc>
                          <a:spcPct val="110000"/>
                        </a:lnSpc>
                        <a:buFontTx/>
                        <a:buNone/>
                      </a:pPr>
                      <a:r>
                        <a:rPr lang="en-US" altLang="en-US" sz="1600" b="1" i="0" kern="1200" baseline="0" dirty="0">
                          <a:solidFill>
                            <a:srgbClr val="FFFFFF"/>
                          </a:solidFill>
                          <a:latin typeface="Segoe UI" panose="020B0502040204020203" pitchFamily="34" charset="0"/>
                          <a:ea typeface="ＭＳ Ｐゴシック" panose="020B0600070205080204" pitchFamily="34" charset="-128"/>
                          <a:cs typeface="Segoe UI" panose="020B0502040204020203" pitchFamily="34" charset="0"/>
                        </a:rPr>
                        <a:t>Liability </a:t>
                      </a:r>
                      <a:r>
                        <a:rPr lang="en-US" altLang="en-US" sz="1600" b="1" i="0" kern="1200" baseline="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b="1" i="0" kern="1200" baseline="0" dirty="0">
                          <a:solidFill>
                            <a:srgbClr val="FFFFFF"/>
                          </a:solidFill>
                          <a:latin typeface="Segoe UI" panose="020B0502040204020203" pitchFamily="34" charset="0"/>
                          <a:ea typeface="ＭＳ Ｐゴシック" panose="020B0600070205080204" pitchFamily="34" charset="-128"/>
                          <a:cs typeface="Segoe UI" panose="020B0502040204020203" pitchFamily="34" charset="0"/>
                        </a:rPr>
                        <a:t>40%–50% of premium</a:t>
                      </a:r>
                      <a:r>
                        <a:rPr lang="en-US" altLang="en-US" sz="1600" b="1" i="0" kern="1200" baseline="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a:t>
                      </a:r>
                    </a:p>
                  </a:txBody>
                  <a:tcPr marL="118872"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577"/>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287338" lvl="1" indent="-277813" algn="l">
                        <a:lnSpc>
                          <a:spcPts val="2000"/>
                        </a:lnSpc>
                        <a:buFont typeface="Courier New" panose="02070309020205020404" pitchFamily="49" charset="0"/>
                        <a:buChar char="o"/>
                        <a:tabLst/>
                      </a:pPr>
                      <a:r>
                        <a:rPr lang="en-US" altLang="en-US" sz="1600" b="0" i="0" kern="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Bodily injury coverage</a:t>
                      </a:r>
                    </a:p>
                    <a:p>
                      <a:pPr marL="287338" lvl="1" indent="-277813" algn="l">
                        <a:lnSpc>
                          <a:spcPts val="2000"/>
                        </a:lnSpc>
                        <a:buFont typeface="Courier New" panose="02070309020205020404" pitchFamily="49" charset="0"/>
                        <a:buChar char="o"/>
                        <a:tabLst/>
                      </a:pPr>
                      <a:r>
                        <a:rPr lang="en-US" altLang="en-US" sz="1600" b="0" i="0" kern="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Property damage coverage </a:t>
                      </a:r>
                      <a:r>
                        <a:rPr lang="en-US" altLang="en-US" sz="1600" b="0" i="0" kern="12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b="0" i="0" kern="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e.g., to another person’s car</a:t>
                      </a:r>
                      <a:r>
                        <a:rPr lang="en-US" altLang="en-US" sz="1600" b="0" i="0" kern="12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p>
                  </a:txBody>
                  <a:tcPr marL="118872" marR="0"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67395656"/>
                  </a:ext>
                </a:extLst>
              </a:tr>
              <a:tr h="760887">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indent="0">
                        <a:lnSpc>
                          <a:spcPct val="110000"/>
                        </a:lnSpc>
                        <a:buFontTx/>
                        <a:buNone/>
                      </a:pPr>
                      <a:r>
                        <a:rPr lang="en-US" altLang="en-US" sz="1600" b="1" i="0" kern="1200" baseline="0" dirty="0">
                          <a:solidFill>
                            <a:srgbClr val="FFFFFF"/>
                          </a:solidFill>
                          <a:latin typeface="Segoe UI" panose="020B0502040204020203" pitchFamily="34" charset="0"/>
                          <a:ea typeface="ＭＳ Ｐゴシック" panose="020B0600070205080204" pitchFamily="34" charset="-128"/>
                          <a:cs typeface="Segoe UI" panose="020B0502040204020203" pitchFamily="34" charset="0"/>
                        </a:rPr>
                        <a:t>Collision</a:t>
                      </a:r>
                      <a:r>
                        <a:rPr lang="en-US" altLang="en-US" sz="1600" b="1" i="0" kern="1200" baseline="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altLang="en-US" sz="1600" b="1" i="0" kern="1200" baseline="0" dirty="0">
                          <a:solidFill>
                            <a:srgbClr val="FFFFFF"/>
                          </a:solidFill>
                          <a:latin typeface="Segoe UI" panose="020B0502040204020203" pitchFamily="34" charset="0"/>
                          <a:ea typeface="ＭＳ Ｐゴシック" panose="020B0600070205080204" pitchFamily="34" charset="-128"/>
                          <a:cs typeface="Segoe UI" panose="020B0502040204020203" pitchFamily="34" charset="0"/>
                        </a:rPr>
                        <a:t>up to 30% of premium</a:t>
                      </a:r>
                      <a:r>
                        <a:rPr lang="en-US" altLang="en-US" sz="1600" b="1" i="0" kern="1200" baseline="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a:t>
                      </a:r>
                    </a:p>
                  </a:txBody>
                  <a:tcPr marL="118872"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577"/>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287338" lvl="1" indent="-277813" algn="l">
                        <a:lnSpc>
                          <a:spcPts val="2000"/>
                        </a:lnSpc>
                        <a:buFont typeface="Courier New" panose="02070309020205020404" pitchFamily="49" charset="0"/>
                        <a:buChar char="o"/>
                        <a:tabLst/>
                      </a:pPr>
                      <a:r>
                        <a:rPr lang="en-US" altLang="en-US" sz="1600" b="0" i="0" kern="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Pays for the physical damage to your car as a result of an accident</a:t>
                      </a:r>
                    </a:p>
                    <a:p>
                      <a:pPr marL="287338" lvl="1" indent="-277813" algn="l">
                        <a:lnSpc>
                          <a:spcPts val="2000"/>
                        </a:lnSpc>
                        <a:buFont typeface="Courier New" panose="02070309020205020404" pitchFamily="49" charset="0"/>
                        <a:buChar char="o"/>
                        <a:tabLst/>
                      </a:pPr>
                      <a:r>
                        <a:rPr lang="en-US" altLang="en-US" sz="1600" b="0" i="0" kern="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Limited by deductible</a:t>
                      </a:r>
                    </a:p>
                  </a:txBody>
                  <a:tcPr marL="118872" marR="0"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787480483"/>
                  </a:ext>
                </a:extLst>
              </a:tr>
              <a:tr h="53139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600" b="1" i="0" kern="1200" baseline="0" dirty="0">
                          <a:solidFill>
                            <a:srgbClr val="FFFFFF"/>
                          </a:solidFill>
                          <a:latin typeface="Segoe UI" panose="020B0502040204020203" pitchFamily="34" charset="0"/>
                          <a:ea typeface="+mn-ea"/>
                          <a:cs typeface="Segoe UI" panose="020B0502040204020203" pitchFamily="34" charset="0"/>
                        </a:rPr>
                        <a:t>Comprehensive </a:t>
                      </a:r>
                      <a:r>
                        <a:rPr lang="en-US" altLang="en-US" sz="1600" b="1" i="0" kern="1200" baseline="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b="1" i="0" kern="1200" baseline="0" dirty="0">
                          <a:solidFill>
                            <a:srgbClr val="FFFFFF"/>
                          </a:solidFill>
                          <a:latin typeface="Segoe UI" panose="020B0502040204020203" pitchFamily="34" charset="0"/>
                          <a:ea typeface="+mn-ea"/>
                          <a:cs typeface="Segoe UI" panose="020B0502040204020203" pitchFamily="34" charset="0"/>
                        </a:rPr>
                        <a:t>about 12% of premium</a:t>
                      </a:r>
                      <a:r>
                        <a:rPr lang="en-US" altLang="en-US" sz="1600" b="1" i="0" kern="1200" baseline="0" dirty="0">
                          <a:solidFill>
                            <a:srgbClr val="FFFFFF"/>
                          </a:solidFill>
                          <a:latin typeface="Segoe UI Historic" panose="020B0502040204020203" pitchFamily="34" charset="0"/>
                          <a:ea typeface="Segoe UI Historic" panose="020B0502040204020203" pitchFamily="34" charset="0"/>
                          <a:cs typeface="Segoe UI Historic" panose="020B0502040204020203" pitchFamily="34" charset="0"/>
                        </a:rPr>
                        <a:t>)</a:t>
                      </a:r>
                    </a:p>
                  </a:txBody>
                  <a:tcPr marL="118872"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57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600" b="0" i="0" kern="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Pays for damage caused by vandalism, hailstorms, floods, theft, etc.</a:t>
                      </a:r>
                    </a:p>
                  </a:txBody>
                  <a:tcPr marL="118872" marR="0"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528606331"/>
                  </a:ext>
                </a:extLst>
              </a:tr>
              <a:tr h="53139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600" b="1" i="0" kern="1200" baseline="0" dirty="0">
                          <a:solidFill>
                            <a:srgbClr val="FFFFFF"/>
                          </a:solidFill>
                          <a:latin typeface="Segoe UI" panose="020B0502040204020203" pitchFamily="34" charset="0"/>
                          <a:ea typeface="+mn-ea"/>
                          <a:cs typeface="Segoe UI" panose="020B0502040204020203" pitchFamily="34" charset="0"/>
                        </a:rPr>
                        <a:t>Medical</a:t>
                      </a:r>
                    </a:p>
                  </a:txBody>
                  <a:tcPr marL="118872"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57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600" b="0" i="0" kern="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Covers medical payments for driver and passengers injured in accident</a:t>
                      </a:r>
                    </a:p>
                  </a:txBody>
                  <a:tcPr marL="118872" marR="0"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2586478924"/>
                  </a:ext>
                </a:extLst>
              </a:tr>
              <a:tr h="53139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600" b="1" i="0" baseline="0" dirty="0">
                          <a:solidFill>
                            <a:srgbClr val="FFFFFF"/>
                          </a:solidFill>
                          <a:latin typeface="Segoe UI" panose="020B0502040204020203" pitchFamily="34" charset="0"/>
                          <a:cs typeface="Segoe UI" panose="020B0502040204020203" pitchFamily="34" charset="0"/>
                        </a:rPr>
                        <a:t>Uninsured motorist</a:t>
                      </a:r>
                    </a:p>
                  </a:txBody>
                  <a:tcPr marL="118872"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57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600" b="0" i="0" kern="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Reimburses you for bodily injury in accidents caused by uninsured drivers</a:t>
                      </a:r>
                    </a:p>
                  </a:txBody>
                  <a:tcPr marL="118872" marR="0"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534355243"/>
                  </a:ext>
                </a:extLst>
              </a:tr>
              <a:tr h="78068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600" b="1" i="0" baseline="0" dirty="0">
                          <a:solidFill>
                            <a:srgbClr val="FFFFFF"/>
                          </a:solidFill>
                          <a:latin typeface="Segoe UI" panose="020B0502040204020203" pitchFamily="34" charset="0"/>
                          <a:cs typeface="Segoe UI" panose="020B0502040204020203" pitchFamily="34" charset="0"/>
                        </a:rPr>
                        <a:t>Towing and labor</a:t>
                      </a:r>
                    </a:p>
                  </a:txBody>
                  <a:tcPr marL="118872"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57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b="0" i="0" kern="1200" dirty="0">
                          <a:solidFill>
                            <a:schemeClr val="tx2"/>
                          </a:solidFill>
                          <a:effectLst/>
                          <a:latin typeface="Segoe UI" panose="020B0502040204020203" pitchFamily="34" charset="0"/>
                          <a:ea typeface="+mn-ea"/>
                          <a:cs typeface="Segoe UI" panose="020B0502040204020203" pitchFamily="34" charset="0"/>
                        </a:rPr>
                        <a:t>Optional coverage that protects against some of the costs and hassles associated with common roadside breakdowns</a:t>
                      </a:r>
                      <a:endParaRPr kumimoji="0" lang="en-US" altLang="en-US" sz="16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endParaRPr>
                    </a:p>
                  </a:txBody>
                  <a:tcPr marL="118872" marR="0"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97244999"/>
                  </a:ext>
                </a:extLst>
              </a:tr>
              <a:tr h="531394">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600" b="1" i="0" baseline="0" dirty="0">
                          <a:solidFill>
                            <a:srgbClr val="FFFFFF"/>
                          </a:solidFill>
                          <a:latin typeface="Segoe UI" panose="020B0502040204020203" pitchFamily="34" charset="0"/>
                          <a:cs typeface="Segoe UI" panose="020B0502040204020203" pitchFamily="34" charset="0"/>
                        </a:rPr>
                        <a:t>Rental reimbursement</a:t>
                      </a:r>
                    </a:p>
                  </a:txBody>
                  <a:tcPr marL="118872" marT="0" marB="0"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577"/>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600" b="0" i="0" kern="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Pays a specific amount per day to rent a car while yours is being fixed</a:t>
                      </a:r>
                    </a:p>
                  </a:txBody>
                  <a:tcPr marL="118872" marR="0" marT="0" marB="0" anchor="ctr"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8397228"/>
                  </a:ext>
                </a:extLst>
              </a:tr>
            </a:tbl>
          </a:graphicData>
        </a:graphic>
      </p:graphicFrame>
      <p:grpSp>
        <p:nvGrpSpPr>
          <p:cNvPr id="11" name="Group 10">
            <a:extLst>
              <a:ext uri="{FF2B5EF4-FFF2-40B4-BE49-F238E27FC236}">
                <a16:creationId xmlns:a16="http://schemas.microsoft.com/office/drawing/2014/main" id="{2252ACE3-83CD-504F-8791-0A64E4C8881F}"/>
              </a:ext>
            </a:extLst>
          </p:cNvPr>
          <p:cNvGrpSpPr/>
          <p:nvPr/>
        </p:nvGrpSpPr>
        <p:grpSpPr>
          <a:xfrm>
            <a:off x="12762742" y="274837"/>
            <a:ext cx="1452485" cy="677176"/>
            <a:chOff x="12762742" y="274837"/>
            <a:chExt cx="1452485" cy="677176"/>
          </a:xfrm>
        </p:grpSpPr>
        <p:pic>
          <p:nvPicPr>
            <p:cNvPr id="12" name="Graphic 11">
              <a:extLst>
                <a:ext uri="{FF2B5EF4-FFF2-40B4-BE49-F238E27FC236}">
                  <a16:creationId xmlns:a16="http://schemas.microsoft.com/office/drawing/2014/main" id="{67F72469-6248-2143-A79D-865464FC37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13" name="Text Placeholder 2">
              <a:extLst>
                <a:ext uri="{FF2B5EF4-FFF2-40B4-BE49-F238E27FC236}">
                  <a16:creationId xmlns:a16="http://schemas.microsoft.com/office/drawing/2014/main" id="{058F107F-E715-E949-B295-632A6DC7D967}"/>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14" name="Text Placeholder 3">
              <a:extLst>
                <a:ext uri="{FF2B5EF4-FFF2-40B4-BE49-F238E27FC236}">
                  <a16:creationId xmlns:a16="http://schemas.microsoft.com/office/drawing/2014/main" id="{9C72A2D7-B666-8E4E-A4EB-2A753B0A7EAE}"/>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2" name="Straight Connector 1">
            <a:extLst>
              <a:ext uri="{FF2B5EF4-FFF2-40B4-BE49-F238E27FC236}">
                <a16:creationId xmlns:a16="http://schemas.microsoft.com/office/drawing/2014/main" id="{422D1C1B-E9C2-8A6B-35B9-4A1E93A35EAD}"/>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AA42D4C6-30B3-89B2-3488-5DBD6AB635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79368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9CDCC6C-AB39-D043-AC4B-FBBCACB22CBF}"/>
              </a:ext>
            </a:extLst>
          </p:cNvPr>
          <p:cNvGraphicFramePr>
            <a:graphicFrameLocks noChangeAspect="1"/>
          </p:cNvGraphicFramePr>
          <p:nvPr>
            <p:custDataLst>
              <p:tags r:id="rId2"/>
            </p:custDataLst>
            <p:extLst>
              <p:ext uri="{D42A27DB-BD31-4B8C-83A1-F6EECF244321}">
                <p14:modId xmlns:p14="http://schemas.microsoft.com/office/powerpoint/2010/main" val="233414639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8050"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49CDCC6C-AB39-D043-AC4B-FBBCACB22CBF}"/>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13</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18147"/>
            <a:ext cx="13727874"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368453" y="2815338"/>
            <a:ext cx="5429516" cy="1679633"/>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7338" lvl="1" indent="-277813">
              <a:lnSpc>
                <a:spcPct val="100000"/>
              </a:lnSpc>
              <a:spcBef>
                <a:spcPts val="600"/>
              </a:spcBef>
              <a:buFont typeface="Courier New" panose="02070309020205020404" pitchFamily="49" charset="0"/>
              <a:buChar char="o"/>
            </a:pPr>
            <a: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Age</a:t>
            </a:r>
          </a:p>
          <a:p>
            <a:pPr marL="287338" lvl="1" indent="-277813">
              <a:lnSpc>
                <a:spcPct val="100000"/>
              </a:lnSpc>
              <a:spcBef>
                <a:spcPts val="600"/>
              </a:spcBef>
              <a:buFont typeface="Courier New" panose="02070309020205020404" pitchFamily="49" charset="0"/>
              <a:buChar char="o"/>
            </a:pPr>
            <a: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Sex</a:t>
            </a:r>
          </a:p>
          <a:p>
            <a:pPr marL="287338" lvl="1" indent="-277813">
              <a:lnSpc>
                <a:spcPct val="100000"/>
              </a:lnSpc>
              <a:spcBef>
                <a:spcPts val="600"/>
              </a:spcBef>
              <a:buFont typeface="Courier New" panose="02070309020205020404" pitchFamily="49" charset="0"/>
              <a:buChar char="o"/>
            </a:pPr>
            <a: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Marital status</a:t>
            </a:r>
          </a:p>
          <a:p>
            <a:pPr marL="287338" lvl="1" indent="-277813">
              <a:lnSpc>
                <a:spcPct val="100000"/>
              </a:lnSpc>
              <a:spcBef>
                <a:spcPts val="600"/>
              </a:spcBef>
              <a:buFont typeface="Courier New" panose="02070309020205020404" pitchFamily="49" charset="0"/>
              <a:buChar char="o"/>
            </a:pPr>
            <a: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Personal habits </a:t>
            </a:r>
            <a:r>
              <a:rPr lang="en-US" altLang="en-US" sz="16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e.g., smoking</a:t>
            </a:r>
            <a:r>
              <a:rPr lang="en-US" altLang="en-US" sz="16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287338" lvl="1" indent="-277813">
              <a:lnSpc>
                <a:spcPct val="100000"/>
              </a:lnSpc>
              <a:spcBef>
                <a:spcPts val="600"/>
              </a:spcBef>
              <a:buFont typeface="Courier New" panose="02070309020205020404" pitchFamily="49" charset="0"/>
              <a:buChar char="o"/>
            </a:pPr>
            <a: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Type and frequency of vehicle use </a:t>
            </a:r>
            <a:r>
              <a:rPr lang="en-US" altLang="en-US" sz="16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e.g., commuting</a:t>
            </a:r>
            <a:r>
              <a:rPr lang="en-US" altLang="en-US" sz="16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387102" y="2283078"/>
            <a:ext cx="5221536"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20000"/>
              </a:lnSpc>
            </a:pPr>
            <a:r>
              <a:rPr lang="en-US" altLang="en-US" sz="2000" dirty="0"/>
              <a:t>Personal characteristics</a:t>
            </a:r>
          </a:p>
        </p:txBody>
      </p:sp>
      <p:sp>
        <p:nvSpPr>
          <p:cNvPr id="22" name="Text Placeholder 4">
            <a:extLst>
              <a:ext uri="{FF2B5EF4-FFF2-40B4-BE49-F238E27FC236}">
                <a16:creationId xmlns:a16="http://schemas.microsoft.com/office/drawing/2014/main" id="{270A4922-CAD4-8F49-9481-D03FC3D86DFB}"/>
              </a:ext>
            </a:extLst>
          </p:cNvPr>
          <p:cNvSpPr txBox="1">
            <a:spLocks/>
          </p:cNvSpPr>
          <p:nvPr/>
        </p:nvSpPr>
        <p:spPr>
          <a:xfrm>
            <a:off x="7388959" y="2283079"/>
            <a:ext cx="3434291" cy="391696"/>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20000"/>
              </a:lnSpc>
            </a:pPr>
            <a:r>
              <a:rPr lang="en-US" altLang="en-US" sz="2000" dirty="0"/>
              <a:t>Driving record</a:t>
            </a:r>
          </a:p>
        </p:txBody>
      </p:sp>
      <p:sp>
        <p:nvSpPr>
          <p:cNvPr id="34" name="Text Placeholder 13">
            <a:extLst>
              <a:ext uri="{FF2B5EF4-FFF2-40B4-BE49-F238E27FC236}">
                <a16:creationId xmlns:a16="http://schemas.microsoft.com/office/drawing/2014/main" id="{F7DA722A-1C03-0145-B370-156CB8E70ECE}"/>
              </a:ext>
            </a:extLst>
          </p:cNvPr>
          <p:cNvSpPr txBox="1">
            <a:spLocks/>
          </p:cNvSpPr>
          <p:nvPr/>
        </p:nvSpPr>
        <p:spPr>
          <a:xfrm>
            <a:off x="8306281" y="2796206"/>
            <a:ext cx="5955820" cy="185914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7338" lvl="1" indent="-277813">
              <a:lnSpc>
                <a:spcPct val="120000"/>
              </a:lnSpc>
              <a:spcBef>
                <a:spcPts val="600"/>
              </a:spcBef>
              <a:buClr>
                <a:srgbClr val="002577"/>
              </a:buClr>
              <a:buSzPct val="100000"/>
              <a:buFont typeface="Courier New" panose="02070309020205020404" pitchFamily="49" charset="0"/>
              <a:buChar char="o"/>
            </a:pPr>
            <a: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Accident with death, bodily injury or property damage in </a:t>
            </a:r>
            <a:r>
              <a:rPr lang="en-US" altLang="en-US" sz="1600" spc="-2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excess of $400 may trigger surcharge on premium for 3 years</a:t>
            </a:r>
          </a:p>
          <a:p>
            <a:pPr marL="287338" lvl="1" indent="-277813">
              <a:lnSpc>
                <a:spcPct val="120000"/>
              </a:lnSpc>
              <a:spcBef>
                <a:spcPts val="600"/>
              </a:spcBef>
              <a:buClr>
                <a:srgbClr val="002577"/>
              </a:buClr>
              <a:buSzPct val="100000"/>
              <a:buFont typeface="Courier New" panose="02070309020205020404" pitchFamily="49" charset="0"/>
              <a:buChar char="o"/>
            </a:pPr>
            <a: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Number and kind of moving violations </a:t>
            </a:r>
            <a:b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and total of associated points</a:t>
            </a:r>
            <a:r>
              <a:rPr lang="en-US" altLang="en-US" sz="16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287338" lvl="1" indent="-277813">
              <a:lnSpc>
                <a:spcPct val="120000"/>
              </a:lnSpc>
              <a:spcBef>
                <a:spcPts val="600"/>
              </a:spcBef>
              <a:buClr>
                <a:srgbClr val="002577"/>
              </a:buClr>
              <a:buSzPct val="100000"/>
              <a:buFont typeface="Courier New" panose="02070309020205020404" pitchFamily="49" charset="0"/>
              <a:buChar char="o"/>
            </a:pPr>
            <a: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Number of years insured with the company</a:t>
            </a: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9" name="Text Placeholder 3">
            <a:extLst>
              <a:ext uri="{FF2B5EF4-FFF2-40B4-BE49-F238E27FC236}">
                <a16:creationId xmlns:a16="http://schemas.microsoft.com/office/drawing/2014/main" id="{9ED0BBAA-2F47-654A-8030-023A8E60D75E}"/>
              </a:ext>
            </a:extLst>
          </p:cNvPr>
          <p:cNvSpPr txBox="1">
            <a:spLocks/>
          </p:cNvSpPr>
          <p:nvPr/>
        </p:nvSpPr>
        <p:spPr>
          <a:xfrm>
            <a:off x="1368454" y="5541101"/>
            <a:ext cx="4110880" cy="78254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95275" lvl="1" indent="-285750">
              <a:lnSpc>
                <a:spcPct val="120000"/>
              </a:lnSpc>
              <a:buFont typeface="Courier New" panose="02070309020205020404" pitchFamily="49" charset="0"/>
              <a:buChar char="o"/>
            </a:pPr>
            <a:r>
              <a:rPr lang="en-US" altLang="en-US" sz="1600" b="1" spc="-2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Rural </a:t>
            </a:r>
            <a:r>
              <a:rPr lang="en-US" altLang="en-US" sz="1600" spc="-2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usually lowers rates, </a:t>
            </a:r>
            <a:br>
              <a:rPr lang="en-US" altLang="en-US" sz="1600" spc="-2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b="1" spc="-2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urban</a:t>
            </a:r>
            <a:r>
              <a:rPr lang="en-US" altLang="en-US" sz="1600" spc="-2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 usually raises rates</a:t>
            </a:r>
          </a:p>
        </p:txBody>
      </p:sp>
      <p:sp>
        <p:nvSpPr>
          <p:cNvPr id="31" name="Text Placeholder 4">
            <a:extLst>
              <a:ext uri="{FF2B5EF4-FFF2-40B4-BE49-F238E27FC236}">
                <a16:creationId xmlns:a16="http://schemas.microsoft.com/office/drawing/2014/main" id="{3EA59D31-CC45-A74A-A756-11A7C781F56C}"/>
              </a:ext>
            </a:extLst>
          </p:cNvPr>
          <p:cNvSpPr txBox="1">
            <a:spLocks/>
          </p:cNvSpPr>
          <p:nvPr/>
        </p:nvSpPr>
        <p:spPr>
          <a:xfrm>
            <a:off x="387102" y="5053431"/>
            <a:ext cx="6278874"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20000"/>
              </a:lnSpc>
            </a:pPr>
            <a:r>
              <a:rPr lang="en-US" altLang="en-US" sz="2000" dirty="0"/>
              <a:t>Geographic location </a:t>
            </a:r>
            <a:r>
              <a:rPr lang="en-US" altLang="en-US" sz="200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2000" dirty="0"/>
              <a:t>often classified by ZIP code</a:t>
            </a:r>
            <a:r>
              <a:rPr lang="en-US" altLang="en-US" sz="2000" dirty="0">
                <a:latin typeface="Segoe UI Historic" panose="020B0502040204020203" pitchFamily="34" charset="0"/>
                <a:ea typeface="Segoe UI Historic" panose="020B0502040204020203" pitchFamily="34" charset="0"/>
                <a:cs typeface="Segoe UI Historic" panose="020B0502040204020203" pitchFamily="34" charset="0"/>
              </a:rPr>
              <a:t>)</a:t>
            </a:r>
          </a:p>
        </p:txBody>
      </p:sp>
      <p:sp>
        <p:nvSpPr>
          <p:cNvPr id="37" name="Text Placeholder 4">
            <a:extLst>
              <a:ext uri="{FF2B5EF4-FFF2-40B4-BE49-F238E27FC236}">
                <a16:creationId xmlns:a16="http://schemas.microsoft.com/office/drawing/2014/main" id="{A032E77A-B18B-1A40-A2E0-593D5DC75D30}"/>
              </a:ext>
            </a:extLst>
          </p:cNvPr>
          <p:cNvSpPr txBox="1">
            <a:spLocks/>
          </p:cNvSpPr>
          <p:nvPr/>
        </p:nvSpPr>
        <p:spPr>
          <a:xfrm>
            <a:off x="7388959" y="5053937"/>
            <a:ext cx="4456966" cy="391696"/>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20000"/>
              </a:lnSpc>
            </a:pPr>
            <a:r>
              <a:rPr lang="en-US" altLang="en-US" sz="2000" dirty="0"/>
              <a:t>Vehicle characteristics</a:t>
            </a:r>
          </a:p>
        </p:txBody>
      </p:sp>
      <p:sp>
        <p:nvSpPr>
          <p:cNvPr id="38" name="Text Placeholder 13">
            <a:extLst>
              <a:ext uri="{FF2B5EF4-FFF2-40B4-BE49-F238E27FC236}">
                <a16:creationId xmlns:a16="http://schemas.microsoft.com/office/drawing/2014/main" id="{1890DDCA-7E45-6647-BF70-BABF1086CCBF}"/>
              </a:ext>
            </a:extLst>
          </p:cNvPr>
          <p:cNvSpPr txBox="1">
            <a:spLocks/>
          </p:cNvSpPr>
          <p:nvPr/>
        </p:nvSpPr>
        <p:spPr>
          <a:xfrm>
            <a:off x="8304859" y="5537629"/>
            <a:ext cx="3771538" cy="929573"/>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7338" lvl="1" indent="-277813">
              <a:lnSpc>
                <a:spcPct val="120000"/>
              </a:lnSpc>
              <a:spcBef>
                <a:spcPts val="600"/>
              </a:spcBef>
              <a:buClr>
                <a:srgbClr val="002577"/>
              </a:buClr>
              <a:buSzPct val="100000"/>
              <a:buFont typeface="Courier New" panose="02070309020205020404" pitchFamily="49" charset="0"/>
              <a:buChar char="o"/>
            </a:pPr>
            <a: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Damage, repair and theft record </a:t>
            </a:r>
            <a:b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of type and model of car</a:t>
            </a:r>
          </a:p>
          <a:p>
            <a:pPr marL="287338" lvl="1" indent="-277813">
              <a:lnSpc>
                <a:spcPct val="120000"/>
              </a:lnSpc>
              <a:spcBef>
                <a:spcPts val="600"/>
              </a:spcBef>
              <a:buClr>
                <a:srgbClr val="002577"/>
              </a:buClr>
              <a:buSzPct val="100000"/>
              <a:buFont typeface="Courier New" panose="02070309020205020404" pitchFamily="49" charset="0"/>
              <a:buChar char="o"/>
            </a:pPr>
            <a:r>
              <a:rPr lang="en-US" altLang="en-US" sz="16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Age of car</a:t>
            </a:r>
          </a:p>
        </p:txBody>
      </p:sp>
      <p:sp>
        <p:nvSpPr>
          <p:cNvPr id="23" name="Text Placeholder 4">
            <a:extLst>
              <a:ext uri="{FF2B5EF4-FFF2-40B4-BE49-F238E27FC236}">
                <a16:creationId xmlns:a16="http://schemas.microsoft.com/office/drawing/2014/main" id="{8DF44EAF-5AC5-D941-B4BF-732E3070B54E}"/>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How insurance rates are set</a:t>
            </a:r>
          </a:p>
        </p:txBody>
      </p:sp>
      <p:grpSp>
        <p:nvGrpSpPr>
          <p:cNvPr id="35" name="Group 34">
            <a:extLst>
              <a:ext uri="{FF2B5EF4-FFF2-40B4-BE49-F238E27FC236}">
                <a16:creationId xmlns:a16="http://schemas.microsoft.com/office/drawing/2014/main" id="{39BC7F09-5F5E-5B48-BF3A-B460F1D6145D}"/>
              </a:ext>
            </a:extLst>
          </p:cNvPr>
          <p:cNvGrpSpPr/>
          <p:nvPr/>
        </p:nvGrpSpPr>
        <p:grpSpPr>
          <a:xfrm>
            <a:off x="12762742" y="274837"/>
            <a:ext cx="1452485" cy="677176"/>
            <a:chOff x="12762742" y="274837"/>
            <a:chExt cx="1452485" cy="677176"/>
          </a:xfrm>
        </p:grpSpPr>
        <p:pic>
          <p:nvPicPr>
            <p:cNvPr id="36" name="Graphic 35">
              <a:extLst>
                <a:ext uri="{FF2B5EF4-FFF2-40B4-BE49-F238E27FC236}">
                  <a16:creationId xmlns:a16="http://schemas.microsoft.com/office/drawing/2014/main" id="{FF4B417C-A2BB-154E-9B35-843098BF08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39" name="Text Placeholder 2">
              <a:extLst>
                <a:ext uri="{FF2B5EF4-FFF2-40B4-BE49-F238E27FC236}">
                  <a16:creationId xmlns:a16="http://schemas.microsoft.com/office/drawing/2014/main" id="{27940BFA-2EC3-F245-B282-467DBE235131}"/>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40" name="Text Placeholder 3">
              <a:extLst>
                <a:ext uri="{FF2B5EF4-FFF2-40B4-BE49-F238E27FC236}">
                  <a16:creationId xmlns:a16="http://schemas.microsoft.com/office/drawing/2014/main" id="{35542050-FAB3-5448-B5AC-C28AB1D1EAAF}"/>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grpSp>
        <p:nvGrpSpPr>
          <p:cNvPr id="11" name="Group 10">
            <a:extLst>
              <a:ext uri="{FF2B5EF4-FFF2-40B4-BE49-F238E27FC236}">
                <a16:creationId xmlns:a16="http://schemas.microsoft.com/office/drawing/2014/main" id="{32B30FD8-4443-A634-3588-461579AD5372}"/>
              </a:ext>
            </a:extLst>
          </p:cNvPr>
          <p:cNvGrpSpPr/>
          <p:nvPr/>
        </p:nvGrpSpPr>
        <p:grpSpPr>
          <a:xfrm>
            <a:off x="459325" y="5644965"/>
            <a:ext cx="716544" cy="716544"/>
            <a:chOff x="459325" y="5644965"/>
            <a:chExt cx="716544" cy="716544"/>
          </a:xfrm>
        </p:grpSpPr>
        <p:sp>
          <p:nvSpPr>
            <p:cNvPr id="42" name="Oval 41">
              <a:extLst>
                <a:ext uri="{FF2B5EF4-FFF2-40B4-BE49-F238E27FC236}">
                  <a16:creationId xmlns:a16="http://schemas.microsoft.com/office/drawing/2014/main" id="{80E9AC9C-8F7C-444F-8CB8-32CC4A5BFEB2}"/>
                </a:ext>
              </a:extLst>
            </p:cNvPr>
            <p:cNvSpPr/>
            <p:nvPr/>
          </p:nvSpPr>
          <p:spPr>
            <a:xfrm>
              <a:off x="459325" y="5644965"/>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D67BD943-16E2-644F-9702-667CBB81FC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9568" y="5764945"/>
              <a:ext cx="416058" cy="441494"/>
            </a:xfrm>
            <a:prstGeom prst="rect">
              <a:avLst/>
            </a:prstGeom>
          </p:spPr>
        </p:pic>
      </p:grpSp>
      <p:sp>
        <p:nvSpPr>
          <p:cNvPr id="46" name="Oval 45">
            <a:extLst>
              <a:ext uri="{FF2B5EF4-FFF2-40B4-BE49-F238E27FC236}">
                <a16:creationId xmlns:a16="http://schemas.microsoft.com/office/drawing/2014/main" id="{05ACC412-BD29-BF49-A1AE-40812B0D020A}"/>
              </a:ext>
            </a:extLst>
          </p:cNvPr>
          <p:cNvSpPr/>
          <p:nvPr/>
        </p:nvSpPr>
        <p:spPr>
          <a:xfrm>
            <a:off x="7402513" y="5644965"/>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6B08193-13A0-4899-7DA5-CAD803A07768}"/>
              </a:ext>
            </a:extLst>
          </p:cNvPr>
          <p:cNvGrpSpPr/>
          <p:nvPr/>
        </p:nvGrpSpPr>
        <p:grpSpPr>
          <a:xfrm>
            <a:off x="464109" y="2890335"/>
            <a:ext cx="716544" cy="716544"/>
            <a:chOff x="464109" y="2890335"/>
            <a:chExt cx="716544" cy="716544"/>
          </a:xfrm>
        </p:grpSpPr>
        <p:sp>
          <p:nvSpPr>
            <p:cNvPr id="32" name="Oval 31">
              <a:extLst>
                <a:ext uri="{FF2B5EF4-FFF2-40B4-BE49-F238E27FC236}">
                  <a16:creationId xmlns:a16="http://schemas.microsoft.com/office/drawing/2014/main" id="{13AC9CF3-241C-9E4F-B71A-86B85C46D007}"/>
                </a:ext>
              </a:extLst>
            </p:cNvPr>
            <p:cNvSpPr/>
            <p:nvPr/>
          </p:nvSpPr>
          <p:spPr>
            <a:xfrm>
              <a:off x="464109" y="2890335"/>
              <a:ext cx="716544" cy="7165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a:extLst>
                <a:ext uri="{FF2B5EF4-FFF2-40B4-BE49-F238E27FC236}">
                  <a16:creationId xmlns:a16="http://schemas.microsoft.com/office/drawing/2014/main" id="{FED92D6A-B9E5-4D44-A37D-FB842489DC9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8555" y="3062805"/>
              <a:ext cx="371603" cy="371603"/>
            </a:xfrm>
            <a:prstGeom prst="rect">
              <a:avLst/>
            </a:prstGeom>
          </p:spPr>
        </p:pic>
      </p:grpSp>
      <p:grpSp>
        <p:nvGrpSpPr>
          <p:cNvPr id="7" name="Group 6">
            <a:extLst>
              <a:ext uri="{FF2B5EF4-FFF2-40B4-BE49-F238E27FC236}">
                <a16:creationId xmlns:a16="http://schemas.microsoft.com/office/drawing/2014/main" id="{E85AFC7C-7730-F8F1-061E-F52E8EEC050A}"/>
              </a:ext>
            </a:extLst>
          </p:cNvPr>
          <p:cNvGrpSpPr/>
          <p:nvPr/>
        </p:nvGrpSpPr>
        <p:grpSpPr>
          <a:xfrm>
            <a:off x="7402513" y="2890335"/>
            <a:ext cx="716544" cy="716544"/>
            <a:chOff x="7402513" y="2890335"/>
            <a:chExt cx="716544" cy="716544"/>
          </a:xfrm>
        </p:grpSpPr>
        <p:sp>
          <p:nvSpPr>
            <p:cNvPr id="44" name="Oval 43">
              <a:extLst>
                <a:ext uri="{FF2B5EF4-FFF2-40B4-BE49-F238E27FC236}">
                  <a16:creationId xmlns:a16="http://schemas.microsoft.com/office/drawing/2014/main" id="{1DFA93E0-1368-C145-B385-8544A37C224E}"/>
                </a:ext>
              </a:extLst>
            </p:cNvPr>
            <p:cNvSpPr/>
            <p:nvPr/>
          </p:nvSpPr>
          <p:spPr>
            <a:xfrm>
              <a:off x="7402513" y="2890335"/>
              <a:ext cx="716544" cy="7165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06719EE6-6BFB-4740-8EA3-879E1661F7D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02939" y="2927462"/>
              <a:ext cx="589994" cy="589994"/>
            </a:xfrm>
            <a:prstGeom prst="rect">
              <a:avLst/>
            </a:prstGeom>
          </p:spPr>
        </p:pic>
      </p:grpSp>
      <p:pic>
        <p:nvPicPr>
          <p:cNvPr id="55" name="Graphic 54">
            <a:extLst>
              <a:ext uri="{FF2B5EF4-FFF2-40B4-BE49-F238E27FC236}">
                <a16:creationId xmlns:a16="http://schemas.microsoft.com/office/drawing/2014/main" id="{5141EE8E-69A8-6842-872F-55B1934034E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424779" y="5643155"/>
            <a:ext cx="666205" cy="666205"/>
          </a:xfrm>
          <a:prstGeom prst="rect">
            <a:avLst/>
          </a:prstGeom>
        </p:spPr>
      </p:pic>
      <p:cxnSp>
        <p:nvCxnSpPr>
          <p:cNvPr id="2" name="Straight Connector 1">
            <a:extLst>
              <a:ext uri="{FF2B5EF4-FFF2-40B4-BE49-F238E27FC236}">
                <a16:creationId xmlns:a16="http://schemas.microsoft.com/office/drawing/2014/main" id="{250C727B-B150-8554-2C6B-1DF241A0DBF7}"/>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1DE2C653-621E-BB64-D555-97C9256482A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426896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9074"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a:xfrm>
            <a:off x="8945879" y="7622372"/>
            <a:ext cx="4937760" cy="218918"/>
          </a:xfrm>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7">
            <a:extLst>
              <a:ext uri="{FF2B5EF4-FFF2-40B4-BE49-F238E27FC236}">
                <a16:creationId xmlns:a16="http://schemas.microsoft.com/office/drawing/2014/main" id="{AE07C193-6BDD-F242-A335-D8DD4FE79992}"/>
              </a:ext>
            </a:extLst>
          </p:cNvPr>
          <p:cNvSpPr txBox="1">
            <a:spLocks/>
          </p:cNvSpPr>
          <p:nvPr/>
        </p:nvSpPr>
        <p:spPr>
          <a:xfrm>
            <a:off x="377506" y="3417903"/>
            <a:ext cx="7454062" cy="3320341"/>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500"/>
              </a:lnSpc>
              <a:buNone/>
              <a:tabLst>
                <a:tab pos="457200" algn="l"/>
              </a:tabLst>
            </a:pPr>
            <a:r>
              <a:rPr lang="en-US" sz="2000" b="1" spc="-10" dirty="0">
                <a:solidFill>
                  <a:srgbClr val="002677"/>
                </a:solidFill>
                <a:latin typeface="Segoe UI" panose="020B0502040204020203" pitchFamily="34" charset="0"/>
                <a:cs typeface="Segoe UI" panose="020B0502040204020203" pitchFamily="34" charset="0"/>
              </a:rPr>
              <a:t>Worksheet 7-4: </a:t>
            </a:r>
            <a:r>
              <a:rPr lang="en-US" altLang="en-US" sz="2000" dirty="0">
                <a:solidFill>
                  <a:srgbClr val="002677"/>
                </a:solidFill>
                <a:latin typeface="Segoe UI" panose="020B0502040204020203" pitchFamily="34" charset="0"/>
                <a:cs typeface="Segoe UI" panose="020B0502040204020203" pitchFamily="34" charset="0"/>
              </a:rPr>
              <a:t>Choose two insurance companies to research that offer auto insurance. Complete the worksheet based on your age, gender, marital status, frequency of car use, where you live, driving record, type of car you want and the amount of insurance you think you need. </a:t>
            </a:r>
          </a:p>
          <a:p>
            <a:pPr marL="0" indent="0">
              <a:lnSpc>
                <a:spcPts val="2500"/>
              </a:lnSpc>
              <a:spcBef>
                <a:spcPts val="1800"/>
              </a:spcBef>
              <a:buNone/>
              <a:tabLst>
                <a:tab pos="457200" algn="l"/>
              </a:tabLst>
            </a:pPr>
            <a:r>
              <a:rPr lang="en-US" altLang="en-US" sz="2000" dirty="0">
                <a:solidFill>
                  <a:srgbClr val="002677"/>
                </a:solidFill>
                <a:latin typeface="Segoe UI" panose="020B0502040204020203" pitchFamily="34" charset="0"/>
                <a:cs typeface="Segoe UI" panose="020B0502040204020203" pitchFamily="34" charset="0"/>
              </a:rPr>
              <a:t>Discuss which insurance company best suits your needs. </a:t>
            </a:r>
          </a:p>
          <a:p>
            <a:pPr marL="0" indent="0">
              <a:lnSpc>
                <a:spcPts val="2500"/>
              </a:lnSpc>
              <a:buNone/>
              <a:tabLst>
                <a:tab pos="457200" algn="l"/>
              </a:tabLst>
            </a:pPr>
            <a:endParaRPr lang="en-US" altLang="en-US" sz="1400" dirty="0">
              <a:solidFill>
                <a:srgbClr val="002577"/>
              </a:solidFill>
              <a:latin typeface="Segoe UI" panose="020B0502040204020203" pitchFamily="34" charset="0"/>
              <a:cs typeface="Segoe UI" panose="020B0502040204020203" pitchFamily="34" charset="0"/>
            </a:endParaRPr>
          </a:p>
        </p:txBody>
      </p:sp>
      <p:sp>
        <p:nvSpPr>
          <p:cNvPr id="12" name="Title 3">
            <a:extLst>
              <a:ext uri="{FF2B5EF4-FFF2-40B4-BE49-F238E27FC236}">
                <a16:creationId xmlns:a16="http://schemas.microsoft.com/office/drawing/2014/main" id="{40D6F139-2541-E74A-A7F3-EFA193483943}"/>
              </a:ext>
            </a:extLst>
          </p:cNvPr>
          <p:cNvSpPr txBox="1">
            <a:spLocks/>
          </p:cNvSpPr>
          <p:nvPr/>
        </p:nvSpPr>
        <p:spPr>
          <a:xfrm>
            <a:off x="364863" y="400484"/>
            <a:ext cx="9322062"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cs typeface="Segoe UI" panose="020B0502040204020203" pitchFamily="34" charset="0"/>
              </a:rPr>
              <a:t>Cars and loans — lesson 7 exercise</a:t>
            </a:r>
            <a:endParaRPr lang="en-US" sz="350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pic>
        <p:nvPicPr>
          <p:cNvPr id="7" name="Picture 6" descr="A picture containing table&#10;&#10;Description automatically generated">
            <a:extLst>
              <a:ext uri="{FF2B5EF4-FFF2-40B4-BE49-F238E27FC236}">
                <a16:creationId xmlns:a16="http://schemas.microsoft.com/office/drawing/2014/main" id="{D0B3A25F-F336-E444-8324-98A79FE19F5E}"/>
              </a:ext>
            </a:extLst>
          </p:cNvPr>
          <p:cNvPicPr>
            <a:picLocks noChangeAspect="1"/>
          </p:cNvPicPr>
          <p:nvPr/>
        </p:nvPicPr>
        <p:blipFill>
          <a:blip r:embed="rId7"/>
          <a:stretch>
            <a:fillRect/>
          </a:stretch>
        </p:blipFill>
        <p:spPr>
          <a:xfrm>
            <a:off x="9182100" y="1599418"/>
            <a:ext cx="4294179" cy="5562600"/>
          </a:xfrm>
          <a:prstGeom prst="rect">
            <a:avLst/>
          </a:prstGeom>
          <a:ln w="6350">
            <a:noFill/>
          </a:ln>
          <a:effectLst>
            <a:outerShdw blurRad="127000" dist="38100" dir="2700000" algn="tl" rotWithShape="0">
              <a:prstClr val="black">
                <a:alpha val="10000"/>
              </a:prstClr>
            </a:outerShdw>
          </a:effectLst>
        </p:spPr>
      </p:pic>
      <p:grpSp>
        <p:nvGrpSpPr>
          <p:cNvPr id="15" name="Group 14">
            <a:extLst>
              <a:ext uri="{FF2B5EF4-FFF2-40B4-BE49-F238E27FC236}">
                <a16:creationId xmlns:a16="http://schemas.microsoft.com/office/drawing/2014/main" id="{4DB51354-FD4A-BF4D-AB83-82DEBE140C4C}"/>
              </a:ext>
            </a:extLst>
          </p:cNvPr>
          <p:cNvGrpSpPr/>
          <p:nvPr/>
        </p:nvGrpSpPr>
        <p:grpSpPr>
          <a:xfrm>
            <a:off x="12762742" y="274837"/>
            <a:ext cx="1452485" cy="677176"/>
            <a:chOff x="12762742" y="274837"/>
            <a:chExt cx="1452485" cy="677176"/>
          </a:xfrm>
        </p:grpSpPr>
        <p:pic>
          <p:nvPicPr>
            <p:cNvPr id="20" name="Graphic 19">
              <a:extLst>
                <a:ext uri="{FF2B5EF4-FFF2-40B4-BE49-F238E27FC236}">
                  <a16:creationId xmlns:a16="http://schemas.microsoft.com/office/drawing/2014/main" id="{337F1809-0D98-BA44-AEA0-9ABB0146A6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1" name="Text Placeholder 2">
              <a:extLst>
                <a:ext uri="{FF2B5EF4-FFF2-40B4-BE49-F238E27FC236}">
                  <a16:creationId xmlns:a16="http://schemas.microsoft.com/office/drawing/2014/main" id="{14FDA0F9-E955-6446-BAAD-EC566A330785}"/>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22" name="Text Placeholder 3">
              <a:extLst>
                <a:ext uri="{FF2B5EF4-FFF2-40B4-BE49-F238E27FC236}">
                  <a16:creationId xmlns:a16="http://schemas.microsoft.com/office/drawing/2014/main" id="{14557A5B-262A-3D41-9EE8-F0B84BE8A058}"/>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5" name="Straight Connector 4">
            <a:extLst>
              <a:ext uri="{FF2B5EF4-FFF2-40B4-BE49-F238E27FC236}">
                <a16:creationId xmlns:a16="http://schemas.microsoft.com/office/drawing/2014/main" id="{E1A5D988-BDA3-5284-3208-A9A0A43073A2}"/>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2FDEB80A-1670-42FE-4685-1BD08C8327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9210" y="7528334"/>
            <a:ext cx="570886" cy="380591"/>
          </a:xfrm>
          <a:prstGeom prst="rect">
            <a:avLst/>
          </a:prstGeom>
        </p:spPr>
      </p:pic>
      <p:sp>
        <p:nvSpPr>
          <p:cNvPr id="9" name="Text Placeholder 1">
            <a:extLst>
              <a:ext uri="{FF2B5EF4-FFF2-40B4-BE49-F238E27FC236}">
                <a16:creationId xmlns:a16="http://schemas.microsoft.com/office/drawing/2014/main" id="{68D30A91-4E0D-4BC6-A3A6-E81CA5731AA8}"/>
              </a:ext>
            </a:extLst>
          </p:cNvPr>
          <p:cNvSpPr txBox="1">
            <a:spLocks/>
          </p:cNvSpPr>
          <p:nvPr/>
        </p:nvSpPr>
        <p:spPr>
          <a:xfrm>
            <a:off x="2040635" y="1778457"/>
            <a:ext cx="6905244" cy="927789"/>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altLang="en-US" sz="2000" b="0" dirty="0"/>
              <a:t>Depending on how much time there is to complete the lesson, you may select one of the following worksheet exercises for the students to complete.</a:t>
            </a:r>
          </a:p>
        </p:txBody>
      </p:sp>
      <p:grpSp>
        <p:nvGrpSpPr>
          <p:cNvPr id="10" name="Group 9">
            <a:extLst>
              <a:ext uri="{FF2B5EF4-FFF2-40B4-BE49-F238E27FC236}">
                <a16:creationId xmlns:a16="http://schemas.microsoft.com/office/drawing/2014/main" id="{BFBDF1AB-0C7C-9DCD-B959-B2481136D9C6}"/>
              </a:ext>
            </a:extLst>
          </p:cNvPr>
          <p:cNvGrpSpPr/>
          <p:nvPr/>
        </p:nvGrpSpPr>
        <p:grpSpPr>
          <a:xfrm>
            <a:off x="457201" y="1607522"/>
            <a:ext cx="1280160" cy="1280160"/>
            <a:chOff x="457201" y="1607522"/>
            <a:chExt cx="1280160" cy="1280160"/>
          </a:xfrm>
        </p:grpSpPr>
        <p:sp>
          <p:nvSpPr>
            <p:cNvPr id="11" name="Oval 10">
              <a:extLst>
                <a:ext uri="{FF2B5EF4-FFF2-40B4-BE49-F238E27FC236}">
                  <a16:creationId xmlns:a16="http://schemas.microsoft.com/office/drawing/2014/main" id="{5DDF9BCE-CC22-ACBA-6484-3AA999AD1F3D}"/>
                </a:ext>
              </a:extLst>
            </p:cNvPr>
            <p:cNvSpPr/>
            <p:nvPr/>
          </p:nvSpPr>
          <p:spPr>
            <a:xfrm>
              <a:off x="457201" y="1607522"/>
              <a:ext cx="1280160" cy="1280160"/>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
              <a:extLst>
                <a:ext uri="{FF2B5EF4-FFF2-40B4-BE49-F238E27FC236}">
                  <a16:creationId xmlns:a16="http://schemas.microsoft.com/office/drawing/2014/main" id="{F4600E48-797E-FAEE-ADD9-BB03C44683FC}"/>
                </a:ext>
              </a:extLst>
            </p:cNvPr>
            <p:cNvSpPr txBox="1">
              <a:spLocks/>
            </p:cNvSpPr>
            <p:nvPr/>
          </p:nvSpPr>
          <p:spPr>
            <a:xfrm>
              <a:off x="457201" y="1928334"/>
              <a:ext cx="1280160" cy="638536"/>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0"/>
                </a:spcBef>
              </a:pPr>
              <a:r>
                <a:rPr lang="en-US" sz="1600" spc="-10" dirty="0">
                  <a:solidFill>
                    <a:srgbClr val="FFFFFF"/>
                  </a:solidFill>
                </a:rPr>
                <a:t>Option 4</a:t>
              </a:r>
            </a:p>
            <a:p>
              <a:pPr algn="ctr">
                <a:lnSpc>
                  <a:spcPts val="2000"/>
                </a:lnSpc>
                <a:spcBef>
                  <a:spcPts val="0"/>
                </a:spcBef>
              </a:pPr>
              <a:r>
                <a:rPr lang="en-US" sz="1600" b="0" dirty="0">
                  <a:solidFill>
                    <a:srgbClr val="FFFFFF"/>
                  </a:solidFill>
                </a:rPr>
                <a:t>activity</a:t>
              </a:r>
            </a:p>
          </p:txBody>
        </p:sp>
      </p:grpSp>
    </p:spTree>
    <p:extLst>
      <p:ext uri="{BB962C8B-B14F-4D97-AF65-F5344CB8AC3E}">
        <p14:creationId xmlns:p14="http://schemas.microsoft.com/office/powerpoint/2010/main" val="808518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2"/>
            </p:custDataLst>
            <p:extLst>
              <p:ext uri="{D42A27DB-BD31-4B8C-83A1-F6EECF244321}">
                <p14:modId xmlns:p14="http://schemas.microsoft.com/office/powerpoint/2010/main" val="11736206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0098"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descr="Text&#10;&#10;Description automatically generated">
            <a:extLst>
              <a:ext uri="{FF2B5EF4-FFF2-40B4-BE49-F238E27FC236}">
                <a16:creationId xmlns:a16="http://schemas.microsoft.com/office/drawing/2014/main" id="{4B46A0BD-CF95-8E47-85D7-15A87F8A7FB5}"/>
              </a:ext>
            </a:extLst>
          </p:cNvPr>
          <p:cNvPicPr>
            <a:picLocks noChangeAspect="1"/>
          </p:cNvPicPr>
          <p:nvPr/>
        </p:nvPicPr>
        <p:blipFill>
          <a:blip r:embed="rId7"/>
          <a:stretch>
            <a:fillRect/>
          </a:stretch>
        </p:blipFill>
        <p:spPr>
          <a:xfrm>
            <a:off x="9182100" y="1600200"/>
            <a:ext cx="4294179" cy="5580582"/>
          </a:xfrm>
          <a:prstGeom prst="rect">
            <a:avLst/>
          </a:prstGeom>
          <a:ln w="6350">
            <a:noFill/>
          </a:ln>
          <a:effectLst>
            <a:outerShdw blurRad="127000" dist="38100" dir="2700000" algn="tl" rotWithShape="0">
              <a:prstClr val="black">
                <a:alpha val="10000"/>
              </a:prstClr>
            </a:outerShdw>
          </a:effectLst>
        </p:spPr>
      </p:pic>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7">
            <a:extLst>
              <a:ext uri="{FF2B5EF4-FFF2-40B4-BE49-F238E27FC236}">
                <a16:creationId xmlns:a16="http://schemas.microsoft.com/office/drawing/2014/main" id="{AE07C193-6BDD-F242-A335-D8DD4FE79992}"/>
              </a:ext>
            </a:extLst>
          </p:cNvPr>
          <p:cNvSpPr txBox="1">
            <a:spLocks/>
          </p:cNvSpPr>
          <p:nvPr/>
        </p:nvSpPr>
        <p:spPr>
          <a:xfrm>
            <a:off x="377506" y="3417903"/>
            <a:ext cx="6837110" cy="3320341"/>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500"/>
              </a:lnSpc>
              <a:buNone/>
              <a:tabLst>
                <a:tab pos="457200" algn="l"/>
              </a:tabLst>
            </a:pPr>
            <a:r>
              <a:rPr lang="en-US" altLang="en-US" sz="2000" b="1" dirty="0">
                <a:solidFill>
                  <a:srgbClr val="002677"/>
                </a:solidFill>
                <a:latin typeface="Segoe UI" panose="020B0502040204020203" pitchFamily="34" charset="0"/>
                <a:cs typeface="Segoe UI" panose="020B0502040204020203" pitchFamily="34" charset="0"/>
              </a:rPr>
              <a:t>Worksheet 7-5: How much would you spend?</a:t>
            </a:r>
          </a:p>
          <a:p>
            <a:pPr marL="0" indent="0">
              <a:lnSpc>
                <a:spcPts val="2500"/>
              </a:lnSpc>
              <a:buNone/>
              <a:tabLst>
                <a:tab pos="457200" algn="l"/>
              </a:tabLst>
            </a:pPr>
            <a:r>
              <a:rPr lang="en-US" altLang="en-US" sz="2000" spc="-40" dirty="0">
                <a:solidFill>
                  <a:schemeClr val="tx2"/>
                </a:solidFill>
                <a:latin typeface="Segoe UI" panose="020B0502040204020203" pitchFamily="34" charset="0"/>
                <a:cs typeface="Segoe UI" panose="020B0502040204020203" pitchFamily="34" charset="0"/>
              </a:rPr>
              <a:t>Use the attached budget sheet </a:t>
            </a:r>
            <a:r>
              <a:rPr lang="en-US" altLang="en-US" sz="2000" spc="-40" dirty="0">
                <a:solidFill>
                  <a:schemeClr val="tx2"/>
                </a:solidFill>
                <a:latin typeface="Segoe UI" panose="020B0502040204020203" pitchFamily="34" charset="0"/>
                <a:ea typeface="Segoe UI Historic" panose="020B0502040204020203" pitchFamily="34" charset="0"/>
                <a:cs typeface="Segoe UI" panose="020B0502040204020203" pitchFamily="34" charset="0"/>
              </a:rPr>
              <a:t>(</a:t>
            </a:r>
            <a:r>
              <a:rPr lang="en-US" altLang="en-US" sz="2000" spc="-40" dirty="0" err="1">
                <a:solidFill>
                  <a:schemeClr val="tx2"/>
                </a:solidFill>
                <a:latin typeface="Segoe UI" panose="020B0502040204020203" pitchFamily="34" charset="0"/>
                <a:cs typeface="Segoe UI" panose="020B0502040204020203" pitchFamily="34" charset="0"/>
              </a:rPr>
              <a:t>practicalmoneyskills.com</a:t>
            </a:r>
            <a:r>
              <a:rPr lang="en-US" altLang="en-US" sz="2000" spc="-40" dirty="0">
                <a:solidFill>
                  <a:schemeClr val="tx2"/>
                </a:solidFill>
                <a:latin typeface="Segoe UI" panose="020B0502040204020203" pitchFamily="34" charset="0"/>
                <a:cs typeface="Segoe UI" panose="020B0502040204020203" pitchFamily="34" charset="0"/>
              </a:rPr>
              <a:t>) and </a:t>
            </a:r>
            <a:r>
              <a:rPr lang="en-US" altLang="en-US" sz="2000" dirty="0">
                <a:solidFill>
                  <a:schemeClr val="tx2"/>
                </a:solidFill>
                <a:latin typeface="Segoe UI" panose="020B0502040204020203" pitchFamily="34" charset="0"/>
                <a:cs typeface="Segoe UI" panose="020B0502040204020203" pitchFamily="34" charset="0"/>
              </a:rPr>
              <a:t>loan calculator to complete the following chart and answer the questions in the worksheet.</a:t>
            </a:r>
          </a:p>
        </p:txBody>
      </p:sp>
      <p:sp>
        <p:nvSpPr>
          <p:cNvPr id="12" name="Title 3">
            <a:extLst>
              <a:ext uri="{FF2B5EF4-FFF2-40B4-BE49-F238E27FC236}">
                <a16:creationId xmlns:a16="http://schemas.microsoft.com/office/drawing/2014/main" id="{40D6F139-2541-E74A-A7F3-EFA193483943}"/>
              </a:ext>
            </a:extLst>
          </p:cNvPr>
          <p:cNvSpPr txBox="1">
            <a:spLocks/>
          </p:cNvSpPr>
          <p:nvPr/>
        </p:nvSpPr>
        <p:spPr>
          <a:xfrm>
            <a:off x="364863" y="400484"/>
            <a:ext cx="9322062"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677"/>
                </a:solidFill>
                <a:latin typeface="Segoe UI" panose="020B0502040204020203" pitchFamily="34" charset="0"/>
                <a:cs typeface="Segoe UI" panose="020B0502040204020203" pitchFamily="34" charset="0"/>
              </a:rPr>
              <a:t>Cars and loans — lesson 7 exercise</a:t>
            </a:r>
            <a:endParaRPr lang="en-US" sz="3500" b="1"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p:txBody>
      </p:sp>
      <p:grpSp>
        <p:nvGrpSpPr>
          <p:cNvPr id="15" name="Group 14">
            <a:extLst>
              <a:ext uri="{FF2B5EF4-FFF2-40B4-BE49-F238E27FC236}">
                <a16:creationId xmlns:a16="http://schemas.microsoft.com/office/drawing/2014/main" id="{4292B4C1-19DF-8542-9BB9-8917186AB25A}"/>
              </a:ext>
            </a:extLst>
          </p:cNvPr>
          <p:cNvGrpSpPr/>
          <p:nvPr/>
        </p:nvGrpSpPr>
        <p:grpSpPr>
          <a:xfrm>
            <a:off x="12762742" y="274837"/>
            <a:ext cx="1452485" cy="677176"/>
            <a:chOff x="12762742" y="274837"/>
            <a:chExt cx="1452485" cy="677176"/>
          </a:xfrm>
        </p:grpSpPr>
        <p:pic>
          <p:nvPicPr>
            <p:cNvPr id="20" name="Graphic 19">
              <a:extLst>
                <a:ext uri="{FF2B5EF4-FFF2-40B4-BE49-F238E27FC236}">
                  <a16:creationId xmlns:a16="http://schemas.microsoft.com/office/drawing/2014/main" id="{6FEF92A6-D817-1243-B897-EFF49A90A2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1" name="Text Placeholder 2">
              <a:extLst>
                <a:ext uri="{FF2B5EF4-FFF2-40B4-BE49-F238E27FC236}">
                  <a16:creationId xmlns:a16="http://schemas.microsoft.com/office/drawing/2014/main" id="{212CF13F-6B29-DB4C-A0B8-900717ED65ED}"/>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22" name="Text Placeholder 3">
              <a:extLst>
                <a:ext uri="{FF2B5EF4-FFF2-40B4-BE49-F238E27FC236}">
                  <a16:creationId xmlns:a16="http://schemas.microsoft.com/office/drawing/2014/main" id="{F83DB878-AB1C-5D4A-A7AC-C823C4DE159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5" name="Straight Connector 4">
            <a:extLst>
              <a:ext uri="{FF2B5EF4-FFF2-40B4-BE49-F238E27FC236}">
                <a16:creationId xmlns:a16="http://schemas.microsoft.com/office/drawing/2014/main" id="{59EA86E2-CFDE-6247-B5B3-D497D3A00223}"/>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33A95F73-8CDE-2FA2-DCD0-D41A0B8EDF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9210" y="7528334"/>
            <a:ext cx="570886" cy="380591"/>
          </a:xfrm>
          <a:prstGeom prst="rect">
            <a:avLst/>
          </a:prstGeom>
        </p:spPr>
      </p:pic>
      <p:sp>
        <p:nvSpPr>
          <p:cNvPr id="27" name="Text Placeholder 1">
            <a:extLst>
              <a:ext uri="{FF2B5EF4-FFF2-40B4-BE49-F238E27FC236}">
                <a16:creationId xmlns:a16="http://schemas.microsoft.com/office/drawing/2014/main" id="{D815D049-A24D-B0B4-EE6B-FFAE00136EA3}"/>
              </a:ext>
            </a:extLst>
          </p:cNvPr>
          <p:cNvSpPr txBox="1">
            <a:spLocks/>
          </p:cNvSpPr>
          <p:nvPr/>
        </p:nvSpPr>
        <p:spPr>
          <a:xfrm>
            <a:off x="2040635" y="1778457"/>
            <a:ext cx="6905244" cy="927789"/>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altLang="en-US" sz="2000" b="0" dirty="0"/>
              <a:t>Depending on how much time there is to complete the lesson, you may select one of the following worksheet exercises for the students to complete.</a:t>
            </a:r>
          </a:p>
        </p:txBody>
      </p:sp>
      <p:grpSp>
        <p:nvGrpSpPr>
          <p:cNvPr id="28" name="Group 27">
            <a:extLst>
              <a:ext uri="{FF2B5EF4-FFF2-40B4-BE49-F238E27FC236}">
                <a16:creationId xmlns:a16="http://schemas.microsoft.com/office/drawing/2014/main" id="{0602AFD7-C5D0-E9D3-39BD-ADDAB9357281}"/>
              </a:ext>
            </a:extLst>
          </p:cNvPr>
          <p:cNvGrpSpPr/>
          <p:nvPr/>
        </p:nvGrpSpPr>
        <p:grpSpPr>
          <a:xfrm>
            <a:off x="457201" y="1607522"/>
            <a:ext cx="1280160" cy="1280160"/>
            <a:chOff x="457201" y="1607522"/>
            <a:chExt cx="1280160" cy="1280160"/>
          </a:xfrm>
        </p:grpSpPr>
        <p:sp>
          <p:nvSpPr>
            <p:cNvPr id="29" name="Oval 28">
              <a:extLst>
                <a:ext uri="{FF2B5EF4-FFF2-40B4-BE49-F238E27FC236}">
                  <a16:creationId xmlns:a16="http://schemas.microsoft.com/office/drawing/2014/main" id="{CD656776-E838-285D-EEDF-14ED3CD5E78B}"/>
                </a:ext>
              </a:extLst>
            </p:cNvPr>
            <p:cNvSpPr/>
            <p:nvPr/>
          </p:nvSpPr>
          <p:spPr>
            <a:xfrm>
              <a:off x="457201" y="1607522"/>
              <a:ext cx="1280160" cy="1280160"/>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1">
              <a:extLst>
                <a:ext uri="{FF2B5EF4-FFF2-40B4-BE49-F238E27FC236}">
                  <a16:creationId xmlns:a16="http://schemas.microsoft.com/office/drawing/2014/main" id="{BDFB8D1F-BA0F-2075-6E1F-EDC0B6A88CAF}"/>
                </a:ext>
              </a:extLst>
            </p:cNvPr>
            <p:cNvSpPr txBox="1">
              <a:spLocks/>
            </p:cNvSpPr>
            <p:nvPr/>
          </p:nvSpPr>
          <p:spPr>
            <a:xfrm>
              <a:off x="457201" y="1928334"/>
              <a:ext cx="1280160" cy="638536"/>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0"/>
                </a:spcBef>
              </a:pPr>
              <a:r>
                <a:rPr lang="en-US" sz="1600" spc="-10" dirty="0">
                  <a:solidFill>
                    <a:srgbClr val="FFFFFF"/>
                  </a:solidFill>
                </a:rPr>
                <a:t>Option 5</a:t>
              </a:r>
            </a:p>
            <a:p>
              <a:pPr algn="ctr">
                <a:lnSpc>
                  <a:spcPts val="2000"/>
                </a:lnSpc>
                <a:spcBef>
                  <a:spcPts val="0"/>
                </a:spcBef>
              </a:pPr>
              <a:r>
                <a:rPr lang="en-US" sz="1600" b="0" dirty="0">
                  <a:solidFill>
                    <a:srgbClr val="FFFFFF"/>
                  </a:solidFill>
                </a:rPr>
                <a:t>activity</a:t>
              </a:r>
            </a:p>
          </p:txBody>
        </p:sp>
      </p:grpSp>
    </p:spTree>
    <p:extLst>
      <p:ext uri="{BB962C8B-B14F-4D97-AF65-F5344CB8AC3E}">
        <p14:creationId xmlns:p14="http://schemas.microsoft.com/office/powerpoint/2010/main" val="215448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1434BB-E8CB-F847-917B-02D8F1D56D52}"/>
              </a:ext>
            </a:extLst>
          </p:cNvPr>
          <p:cNvGraphicFramePr>
            <a:graphicFrameLocks noChangeAspect="1"/>
          </p:cNvGraphicFramePr>
          <p:nvPr>
            <p:custDataLst>
              <p:tags r:id="rId2"/>
            </p:custDataLst>
            <p:extLst>
              <p:ext uri="{D42A27DB-BD31-4B8C-83A1-F6EECF244321}">
                <p14:modId xmlns:p14="http://schemas.microsoft.com/office/powerpoint/2010/main" val="293856318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1122"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16</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1814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329785" y="2838481"/>
            <a:ext cx="3354787" cy="354153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7338" lvl="1" indent="-277813">
              <a:lnSpc>
                <a:spcPct val="100000"/>
              </a:lnSpc>
              <a:spcBef>
                <a:spcPts val="1000"/>
              </a:spcBef>
              <a:buFont typeface="Courier New" panose="02070309020205020404" pitchFamily="49" charset="0"/>
              <a:buChar char="o"/>
            </a:pP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Smaller initial outlay than down payment when buying on credit</a:t>
            </a:r>
          </a:p>
          <a:p>
            <a:pPr marL="287338" lvl="1" indent="-277813">
              <a:lnSpc>
                <a:spcPct val="100000"/>
              </a:lnSpc>
              <a:spcBef>
                <a:spcPts val="1000"/>
              </a:spcBef>
              <a:buFont typeface="Courier New" panose="02070309020205020404" pitchFamily="49" charset="0"/>
              <a:buChar char="o"/>
            </a:pP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Monthly lease payments </a:t>
            </a:r>
            <a:b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may be less than monthly </a:t>
            </a:r>
            <a:b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finance payments</a:t>
            </a:r>
          </a:p>
          <a:p>
            <a:pPr marL="287338" lvl="1" indent="-277813">
              <a:lnSpc>
                <a:spcPct val="100000"/>
              </a:lnSpc>
              <a:spcBef>
                <a:spcPts val="1000"/>
              </a:spcBef>
              <a:buFont typeface="Courier New" panose="02070309020205020404" pitchFamily="49" charset="0"/>
              <a:buChar char="o"/>
            </a:pP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Lease agreement provides detailed records for </a:t>
            </a:r>
            <a:b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business purposes</a:t>
            </a:r>
          </a:p>
          <a:p>
            <a:pPr marL="287338" lvl="1" indent="-277813">
              <a:lnSpc>
                <a:spcPct val="100000"/>
              </a:lnSpc>
              <a:spcBef>
                <a:spcPts val="1000"/>
              </a:spcBef>
              <a:buFont typeface="Courier New" panose="02070309020205020404" pitchFamily="49" charset="0"/>
              <a:buChar char="o"/>
            </a:pPr>
            <a:r>
              <a:rPr lang="en-US" altLang="en-US" sz="1500" spc="-2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Oftentimes, all service charges related to maintenance are included in lease, so there is no additional outlay of money for regular maintenance</a:t>
            </a: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387102" y="228307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t>Advantages</a:t>
            </a: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12" name="Group 11">
            <a:extLst>
              <a:ext uri="{FF2B5EF4-FFF2-40B4-BE49-F238E27FC236}">
                <a16:creationId xmlns:a16="http://schemas.microsoft.com/office/drawing/2014/main" id="{DCC75536-DB09-3548-A9CA-707EC1F140AF}"/>
              </a:ext>
            </a:extLst>
          </p:cNvPr>
          <p:cNvGrpSpPr/>
          <p:nvPr/>
        </p:nvGrpSpPr>
        <p:grpSpPr>
          <a:xfrm>
            <a:off x="4928718" y="2324101"/>
            <a:ext cx="4632044" cy="4000494"/>
            <a:chOff x="4928718" y="2324100"/>
            <a:chExt cx="4632044" cy="4000500"/>
          </a:xfrm>
        </p:grpSpPr>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9560762" y="2363462"/>
              <a:ext cx="0" cy="3961138"/>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C85E0CE-0DDB-8841-BC5B-2DB8580D9B4E}"/>
                </a:ext>
              </a:extLst>
            </p:cNvPr>
            <p:cNvCxnSpPr>
              <a:cxnSpLocks/>
            </p:cNvCxnSpPr>
            <p:nvPr/>
          </p:nvCxnSpPr>
          <p:spPr>
            <a:xfrm>
              <a:off x="4928718" y="2324100"/>
              <a:ext cx="0" cy="40005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grpSp>
      <p:sp>
        <p:nvSpPr>
          <p:cNvPr id="27" name="Text Placeholder 3">
            <a:extLst>
              <a:ext uri="{FF2B5EF4-FFF2-40B4-BE49-F238E27FC236}">
                <a16:creationId xmlns:a16="http://schemas.microsoft.com/office/drawing/2014/main" id="{0A6498AF-394E-E04A-A84F-C69623D14229}"/>
              </a:ext>
            </a:extLst>
          </p:cNvPr>
          <p:cNvSpPr txBox="1">
            <a:spLocks/>
          </p:cNvSpPr>
          <p:nvPr/>
        </p:nvSpPr>
        <p:spPr>
          <a:xfrm>
            <a:off x="5904343" y="2838480"/>
            <a:ext cx="3493367" cy="285573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7338" lvl="1" indent="-277813">
              <a:lnSpc>
                <a:spcPct val="100000"/>
              </a:lnSpc>
              <a:spcBef>
                <a:spcPts val="1000"/>
              </a:spcBef>
              <a:buFont typeface="Courier New" panose="02070309020205020404" pitchFamily="49" charset="0"/>
              <a:buChar char="o"/>
            </a:pPr>
            <a:r>
              <a:rPr lang="en-US" altLang="en-US" sz="1500" spc="-1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No ownership interest in the vehicle</a:t>
            </a:r>
          </a:p>
          <a:p>
            <a:pPr marL="287338" lvl="1" indent="-277813">
              <a:lnSpc>
                <a:spcPct val="100000"/>
              </a:lnSpc>
              <a:spcBef>
                <a:spcPts val="1000"/>
              </a:spcBef>
              <a:buFont typeface="Courier New" panose="02070309020205020404" pitchFamily="49" charset="0"/>
              <a:buChar char="o"/>
            </a:pP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Must meet requirements similar </a:t>
            </a:r>
            <a:b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to applying for credit</a:t>
            </a:r>
          </a:p>
          <a:p>
            <a:pPr marL="287338" lvl="1" indent="-277813">
              <a:lnSpc>
                <a:spcPct val="100000"/>
              </a:lnSpc>
              <a:spcBef>
                <a:spcPts val="1000"/>
              </a:spcBef>
              <a:buFont typeface="Courier New" panose="02070309020205020404" pitchFamily="49" charset="0"/>
              <a:buChar char="o"/>
            </a:pP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Additional costs occur </a:t>
            </a:r>
            <a:r>
              <a:rPr lang="en-US" altLang="en-US" sz="15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such as </a:t>
            </a:r>
            <a:b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for extra mileage, certain repairs, ending lease early</a:t>
            </a:r>
            <a:r>
              <a:rPr lang="en-US" altLang="en-US" sz="1500" dirty="0">
                <a:solidFill>
                  <a:srgbClr val="002677"/>
                </a:solidFill>
                <a:latin typeface="Segoe UI Historic" panose="020B0502040204020203" pitchFamily="34" charset="0"/>
                <a:ea typeface="Segoe UI Historic" panose="020B0502040204020203" pitchFamily="34" charset="0"/>
                <a:cs typeface="Segoe UI Historic" panose="020B0502040204020203" pitchFamily="34" charset="0"/>
              </a:rPr>
              <a:t>)</a:t>
            </a:r>
          </a:p>
        </p:txBody>
      </p:sp>
      <p:sp>
        <p:nvSpPr>
          <p:cNvPr id="33" name="Text Placeholder 4">
            <a:extLst>
              <a:ext uri="{FF2B5EF4-FFF2-40B4-BE49-F238E27FC236}">
                <a16:creationId xmlns:a16="http://schemas.microsoft.com/office/drawing/2014/main" id="{8A61802F-69B7-0D46-94D2-89FD6C849883}"/>
              </a:ext>
            </a:extLst>
          </p:cNvPr>
          <p:cNvSpPr txBox="1">
            <a:spLocks/>
          </p:cNvSpPr>
          <p:nvPr/>
        </p:nvSpPr>
        <p:spPr>
          <a:xfrm>
            <a:off x="4989247" y="228307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t>Disadvantages</a:t>
            </a:r>
          </a:p>
        </p:txBody>
      </p:sp>
      <p:sp>
        <p:nvSpPr>
          <p:cNvPr id="36" name="Text Placeholder 3">
            <a:extLst>
              <a:ext uri="{FF2B5EF4-FFF2-40B4-BE49-F238E27FC236}">
                <a16:creationId xmlns:a16="http://schemas.microsoft.com/office/drawing/2014/main" id="{77C3C1B1-458B-D146-9B29-DD54D49778F8}"/>
              </a:ext>
            </a:extLst>
          </p:cNvPr>
          <p:cNvSpPr txBox="1">
            <a:spLocks/>
          </p:cNvSpPr>
          <p:nvPr/>
        </p:nvSpPr>
        <p:spPr>
          <a:xfrm>
            <a:off x="10474300" y="2838481"/>
            <a:ext cx="3038496" cy="2852034"/>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87338" lvl="1" indent="-277813">
              <a:lnSpc>
                <a:spcPct val="100000"/>
              </a:lnSpc>
              <a:spcBef>
                <a:spcPts val="1000"/>
              </a:spcBef>
              <a:buFont typeface="Courier New" panose="02070309020205020404" pitchFamily="49" charset="0"/>
              <a:buChar char="o"/>
            </a:pP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You must decide which option makes the most sense</a:t>
            </a:r>
            <a:b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for your situation.</a:t>
            </a:r>
          </a:p>
          <a:p>
            <a:pPr marL="287338" lvl="1" indent="-277813">
              <a:lnSpc>
                <a:spcPct val="100000"/>
              </a:lnSpc>
              <a:spcBef>
                <a:spcPts val="1000"/>
              </a:spcBef>
              <a:buFont typeface="Courier New" panose="02070309020205020404" pitchFamily="49" charset="0"/>
              <a:buChar char="o"/>
            </a:pP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Do you have cash available </a:t>
            </a:r>
            <a:b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for a down payment?</a:t>
            </a:r>
          </a:p>
          <a:p>
            <a:pPr marL="287338" lvl="1" indent="-277813">
              <a:lnSpc>
                <a:spcPct val="100000"/>
              </a:lnSpc>
              <a:spcBef>
                <a:spcPts val="1000"/>
              </a:spcBef>
              <a:buFont typeface="Courier New" panose="02070309020205020404" pitchFamily="49" charset="0"/>
              <a:buChar char="o"/>
            </a:pP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How much of a monthly payment can you afford?</a:t>
            </a:r>
          </a:p>
          <a:p>
            <a:pPr marL="287338" lvl="1" indent="-277813">
              <a:lnSpc>
                <a:spcPct val="100000"/>
              </a:lnSpc>
              <a:spcBef>
                <a:spcPts val="1000"/>
              </a:spcBef>
              <a:buFont typeface="Courier New" panose="02070309020205020404" pitchFamily="49" charset="0"/>
              <a:buChar char="o"/>
            </a:pP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How long do you plan to </a:t>
            </a:r>
            <a:b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500" dirty="0">
                <a:solidFill>
                  <a:srgbClr val="002677"/>
                </a:solidFill>
                <a:latin typeface="Segoe UI" panose="020B0502040204020203" pitchFamily="34" charset="0"/>
                <a:ea typeface="ＭＳ Ｐゴシック" panose="020B0600070205080204" pitchFamily="34" charset="-128"/>
                <a:cs typeface="Segoe UI" panose="020B0502040204020203" pitchFamily="34" charset="0"/>
              </a:rPr>
              <a:t>keep the car?</a:t>
            </a:r>
          </a:p>
        </p:txBody>
      </p: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9591392" y="2283078"/>
            <a:ext cx="4541615"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altLang="en-US" sz="2000" dirty="0"/>
              <a:t>Discussion of leasing vs. buying</a:t>
            </a: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Leasing a car</a:t>
            </a:r>
          </a:p>
        </p:txBody>
      </p:sp>
      <p:grpSp>
        <p:nvGrpSpPr>
          <p:cNvPr id="29" name="Group 28">
            <a:extLst>
              <a:ext uri="{FF2B5EF4-FFF2-40B4-BE49-F238E27FC236}">
                <a16:creationId xmlns:a16="http://schemas.microsoft.com/office/drawing/2014/main" id="{403007FF-1D62-4549-B7E7-A21B662948AF}"/>
              </a:ext>
            </a:extLst>
          </p:cNvPr>
          <p:cNvGrpSpPr/>
          <p:nvPr/>
        </p:nvGrpSpPr>
        <p:grpSpPr>
          <a:xfrm>
            <a:off x="12762742" y="274837"/>
            <a:ext cx="1452485" cy="677176"/>
            <a:chOff x="12762742" y="274837"/>
            <a:chExt cx="1452485" cy="677176"/>
          </a:xfrm>
        </p:grpSpPr>
        <p:pic>
          <p:nvPicPr>
            <p:cNvPr id="32" name="Graphic 31">
              <a:extLst>
                <a:ext uri="{FF2B5EF4-FFF2-40B4-BE49-F238E27FC236}">
                  <a16:creationId xmlns:a16="http://schemas.microsoft.com/office/drawing/2014/main" id="{089A996B-94F0-4A49-A8C7-964DA7FE21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34" name="Text Placeholder 2">
              <a:extLst>
                <a:ext uri="{FF2B5EF4-FFF2-40B4-BE49-F238E27FC236}">
                  <a16:creationId xmlns:a16="http://schemas.microsoft.com/office/drawing/2014/main" id="{0EF7DF45-2950-1E46-A379-7B5A3A3688A6}"/>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35" name="Text Placeholder 3">
              <a:extLst>
                <a:ext uri="{FF2B5EF4-FFF2-40B4-BE49-F238E27FC236}">
                  <a16:creationId xmlns:a16="http://schemas.microsoft.com/office/drawing/2014/main" id="{7A856275-EFAF-B840-B9EB-7BBCF813D2C4}"/>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pic>
        <p:nvPicPr>
          <p:cNvPr id="41" name="Graphic 40">
            <a:extLst>
              <a:ext uri="{FF2B5EF4-FFF2-40B4-BE49-F238E27FC236}">
                <a16:creationId xmlns:a16="http://schemas.microsoft.com/office/drawing/2014/main" id="{3F68D226-A323-D54C-8B72-9E1D5F541C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18903" y="6825402"/>
            <a:ext cx="523606" cy="555617"/>
          </a:xfrm>
          <a:prstGeom prst="rect">
            <a:avLst/>
          </a:prstGeom>
        </p:spPr>
      </p:pic>
      <p:grpSp>
        <p:nvGrpSpPr>
          <p:cNvPr id="7" name="Group 6">
            <a:extLst>
              <a:ext uri="{FF2B5EF4-FFF2-40B4-BE49-F238E27FC236}">
                <a16:creationId xmlns:a16="http://schemas.microsoft.com/office/drawing/2014/main" id="{6AD05925-308E-70D3-04A0-144FD3217320}"/>
              </a:ext>
            </a:extLst>
          </p:cNvPr>
          <p:cNvGrpSpPr/>
          <p:nvPr/>
        </p:nvGrpSpPr>
        <p:grpSpPr>
          <a:xfrm>
            <a:off x="468313" y="2947276"/>
            <a:ext cx="716544" cy="716544"/>
            <a:chOff x="468313" y="2947276"/>
            <a:chExt cx="716544" cy="716544"/>
          </a:xfrm>
        </p:grpSpPr>
        <p:sp>
          <p:nvSpPr>
            <p:cNvPr id="31" name="Oval 30">
              <a:extLst>
                <a:ext uri="{FF2B5EF4-FFF2-40B4-BE49-F238E27FC236}">
                  <a16:creationId xmlns:a16="http://schemas.microsoft.com/office/drawing/2014/main" id="{DEE9A204-FECB-934F-96D8-8460258177B9}"/>
                </a:ext>
              </a:extLst>
            </p:cNvPr>
            <p:cNvSpPr/>
            <p:nvPr/>
          </p:nvSpPr>
          <p:spPr>
            <a:xfrm>
              <a:off x="468313" y="2947276"/>
              <a:ext cx="716544" cy="7165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9153BB2B-1197-8A41-98C4-D6FB6F715BA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3241" y="3049780"/>
              <a:ext cx="452959" cy="451094"/>
            </a:xfrm>
            <a:prstGeom prst="rect">
              <a:avLst/>
            </a:prstGeom>
          </p:spPr>
        </p:pic>
      </p:grpSp>
      <p:grpSp>
        <p:nvGrpSpPr>
          <p:cNvPr id="8" name="Group 7">
            <a:extLst>
              <a:ext uri="{FF2B5EF4-FFF2-40B4-BE49-F238E27FC236}">
                <a16:creationId xmlns:a16="http://schemas.microsoft.com/office/drawing/2014/main" id="{D29C65E6-CD5C-4569-7B06-31F9B49C7ADA}"/>
              </a:ext>
            </a:extLst>
          </p:cNvPr>
          <p:cNvGrpSpPr/>
          <p:nvPr/>
        </p:nvGrpSpPr>
        <p:grpSpPr>
          <a:xfrm>
            <a:off x="5098502" y="2947276"/>
            <a:ext cx="716544" cy="716544"/>
            <a:chOff x="5098502" y="2947276"/>
            <a:chExt cx="716544" cy="716544"/>
          </a:xfrm>
        </p:grpSpPr>
        <p:sp>
          <p:nvSpPr>
            <p:cNvPr id="42" name="Oval 41">
              <a:extLst>
                <a:ext uri="{FF2B5EF4-FFF2-40B4-BE49-F238E27FC236}">
                  <a16:creationId xmlns:a16="http://schemas.microsoft.com/office/drawing/2014/main" id="{89A5A227-8CC8-B245-8D62-012A70B495F3}"/>
                </a:ext>
              </a:extLst>
            </p:cNvPr>
            <p:cNvSpPr/>
            <p:nvPr/>
          </p:nvSpPr>
          <p:spPr>
            <a:xfrm>
              <a:off x="5098502" y="2947276"/>
              <a:ext cx="716544" cy="7165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9BD8F631-D0B6-3846-BDC8-2A622731888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0800000">
              <a:off x="5226803" y="3131616"/>
              <a:ext cx="452959" cy="451094"/>
            </a:xfrm>
            <a:prstGeom prst="rect">
              <a:avLst/>
            </a:prstGeom>
          </p:spPr>
        </p:pic>
      </p:grpSp>
      <p:grpSp>
        <p:nvGrpSpPr>
          <p:cNvPr id="10" name="Group 9">
            <a:extLst>
              <a:ext uri="{FF2B5EF4-FFF2-40B4-BE49-F238E27FC236}">
                <a16:creationId xmlns:a16="http://schemas.microsoft.com/office/drawing/2014/main" id="{23ADF3EF-1327-D933-E2A8-7A83CA92F52E}"/>
              </a:ext>
            </a:extLst>
          </p:cNvPr>
          <p:cNvGrpSpPr/>
          <p:nvPr/>
        </p:nvGrpSpPr>
        <p:grpSpPr>
          <a:xfrm>
            <a:off x="9695440" y="2947276"/>
            <a:ext cx="716544" cy="716544"/>
            <a:chOff x="9695440" y="2947276"/>
            <a:chExt cx="716544" cy="716544"/>
          </a:xfrm>
        </p:grpSpPr>
        <p:sp>
          <p:nvSpPr>
            <p:cNvPr id="46" name="Oval 45">
              <a:extLst>
                <a:ext uri="{FF2B5EF4-FFF2-40B4-BE49-F238E27FC236}">
                  <a16:creationId xmlns:a16="http://schemas.microsoft.com/office/drawing/2014/main" id="{821E3E34-4BC0-4E49-B849-5E7AD0655D0B}"/>
                </a:ext>
              </a:extLst>
            </p:cNvPr>
            <p:cNvSpPr/>
            <p:nvPr/>
          </p:nvSpPr>
          <p:spPr>
            <a:xfrm>
              <a:off x="9695440" y="2947276"/>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a:extLst>
                <a:ext uri="{FF2B5EF4-FFF2-40B4-BE49-F238E27FC236}">
                  <a16:creationId xmlns:a16="http://schemas.microsoft.com/office/drawing/2014/main" id="{A4353D84-D4B4-3247-89BF-C15C7629E52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85703" y="3110148"/>
              <a:ext cx="415215" cy="378423"/>
            </a:xfrm>
            <a:prstGeom prst="rect">
              <a:avLst/>
            </a:prstGeom>
          </p:spPr>
        </p:pic>
      </p:grpSp>
      <p:cxnSp>
        <p:nvCxnSpPr>
          <p:cNvPr id="3" name="Straight Connector 2">
            <a:extLst>
              <a:ext uri="{FF2B5EF4-FFF2-40B4-BE49-F238E27FC236}">
                <a16:creationId xmlns:a16="http://schemas.microsoft.com/office/drawing/2014/main" id="{5EBAE785-C93D-02CC-C1B0-C8C014097D4E}"/>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305CF9C2-1531-C291-E4BE-6E1230BF56C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2783860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EB53DE-40F4-414D-A490-13AFA5A72F61}"/>
              </a:ext>
            </a:extLst>
          </p:cNvPr>
          <p:cNvGraphicFramePr>
            <a:graphicFrameLocks noChangeAspect="1"/>
          </p:cNvGraphicFramePr>
          <p:nvPr>
            <p:custDataLst>
              <p:tags r:id="rId2"/>
            </p:custDataLst>
            <p:extLst>
              <p:ext uri="{D42A27DB-BD31-4B8C-83A1-F6EECF244321}">
                <p14:modId xmlns:p14="http://schemas.microsoft.com/office/powerpoint/2010/main" val="283674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214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ABEB53DE-40F4-414D-A490-13AFA5A72F6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9CA3CB33-EAA3-B34C-9292-5E4B3798F75C}"/>
              </a:ext>
            </a:extLst>
          </p:cNvPr>
          <p:cNvSpPr/>
          <p:nvPr/>
        </p:nvSpPr>
        <p:spPr>
          <a:xfrm>
            <a:off x="0" y="0"/>
            <a:ext cx="14630400" cy="82296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4913379C-A032-C04E-9121-D28EC670919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9" name="Footer Placeholder 3">
            <a:extLst>
              <a:ext uri="{FF2B5EF4-FFF2-40B4-BE49-F238E27FC236}">
                <a16:creationId xmlns:a16="http://schemas.microsoft.com/office/drawing/2014/main" id="{B625DAAA-3F4A-F24F-B02B-93931290F350}"/>
              </a:ext>
            </a:extLst>
          </p:cNvPr>
          <p:cNvSpPr>
            <a:spLocks noGrp="1"/>
          </p:cNvSpPr>
          <p:nvPr>
            <p:ph type="ftr" sz="quarter" idx="3"/>
          </p:nvPr>
        </p:nvSpPr>
        <p:spPr>
          <a:xfrm>
            <a:off x="8946505" y="7615599"/>
            <a:ext cx="4937760" cy="218918"/>
          </a:xfrm>
          <a:prstGeom prst="rect">
            <a:avLst/>
          </a:prstGeom>
        </p:spPr>
        <p:txBody>
          <a:bodyPr vert="horz" lIns="0" tIns="45720" rIns="0" bIns="45720" rtlCol="0" anchor="ctr"/>
          <a:lstStyle>
            <a:lvl1pPr algn="r">
              <a:defRPr sz="960" b="1" i="0">
                <a:solidFill>
                  <a:srgbClr val="FFFFFF"/>
                </a:solidFill>
                <a:latin typeface="Segoe UI" panose="020B0502040204020203" pitchFamily="34" charset="0"/>
              </a:defRPr>
            </a:lvl1pPr>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Subtitle 4">
            <a:extLst>
              <a:ext uri="{FF2B5EF4-FFF2-40B4-BE49-F238E27FC236}">
                <a16:creationId xmlns:a16="http://schemas.microsoft.com/office/drawing/2014/main" id="{5A48B03F-F147-284B-95F9-E238FF532A24}"/>
              </a:ext>
            </a:extLst>
          </p:cNvPr>
          <p:cNvSpPr txBox="1">
            <a:spLocks/>
          </p:cNvSpPr>
          <p:nvPr/>
        </p:nvSpPr>
        <p:spPr>
          <a:xfrm>
            <a:off x="332852" y="3190009"/>
            <a:ext cx="9149077" cy="215487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buNone/>
            </a:pPr>
            <a:r>
              <a:rPr lang="en-US" sz="5500" b="1" dirty="0">
                <a:solidFill>
                  <a:srgbClr val="FFFFFF"/>
                </a:solidFill>
                <a:latin typeface="Segoe UI" panose="020B0502040204020203" pitchFamily="34" charset="0"/>
                <a:cs typeface="Segoe UI" panose="020B0502040204020203" pitchFamily="34" charset="0"/>
                <a:sym typeface="Segoe UI" panose="020B0502040204020203" pitchFamily="34" charset="0"/>
              </a:rPr>
              <a:t>Lesson 7 quiz</a:t>
            </a:r>
          </a:p>
        </p:txBody>
      </p:sp>
      <p:pic>
        <p:nvPicPr>
          <p:cNvPr id="18" name="Picture 17">
            <a:extLst>
              <a:ext uri="{FF2B5EF4-FFF2-40B4-BE49-F238E27FC236}">
                <a16:creationId xmlns:a16="http://schemas.microsoft.com/office/drawing/2014/main" id="{E1F393AB-5711-414C-8E9A-7AB9945B23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grpSp>
        <p:nvGrpSpPr>
          <p:cNvPr id="14" name="Group 13">
            <a:extLst>
              <a:ext uri="{FF2B5EF4-FFF2-40B4-BE49-F238E27FC236}">
                <a16:creationId xmlns:a16="http://schemas.microsoft.com/office/drawing/2014/main" id="{B1C29FD2-B587-644B-90BB-8E05EBA71ED2}"/>
              </a:ext>
            </a:extLst>
          </p:cNvPr>
          <p:cNvGrpSpPr/>
          <p:nvPr/>
        </p:nvGrpSpPr>
        <p:grpSpPr>
          <a:xfrm>
            <a:off x="12762742" y="274837"/>
            <a:ext cx="1452485" cy="677176"/>
            <a:chOff x="12762742" y="274837"/>
            <a:chExt cx="1452485" cy="677176"/>
          </a:xfrm>
        </p:grpSpPr>
        <p:pic>
          <p:nvPicPr>
            <p:cNvPr id="15" name="Graphic 14">
              <a:extLst>
                <a:ext uri="{FF2B5EF4-FFF2-40B4-BE49-F238E27FC236}">
                  <a16:creationId xmlns:a16="http://schemas.microsoft.com/office/drawing/2014/main" id="{A7187840-C047-0744-9566-72D8848C81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16" name="Text Placeholder 2">
              <a:extLst>
                <a:ext uri="{FF2B5EF4-FFF2-40B4-BE49-F238E27FC236}">
                  <a16:creationId xmlns:a16="http://schemas.microsoft.com/office/drawing/2014/main" id="{A6831A1E-D4D7-5D4D-A463-7E130F294284}"/>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17" name="Text Placeholder 3">
              <a:extLst>
                <a:ext uri="{FF2B5EF4-FFF2-40B4-BE49-F238E27FC236}">
                  <a16:creationId xmlns:a16="http://schemas.microsoft.com/office/drawing/2014/main" id="{06C196F7-BCF7-6346-B688-ADFB818C1E69}"/>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pic>
        <p:nvPicPr>
          <p:cNvPr id="4" name="Graphic 3">
            <a:extLst>
              <a:ext uri="{FF2B5EF4-FFF2-40B4-BE49-F238E27FC236}">
                <a16:creationId xmlns:a16="http://schemas.microsoft.com/office/drawing/2014/main" id="{D4B6AC74-EAB9-60D0-B83D-003CE89ACD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31321" y="7525214"/>
            <a:ext cx="568775" cy="379183"/>
          </a:xfrm>
          <a:prstGeom prst="rect">
            <a:avLst/>
          </a:prstGeom>
        </p:spPr>
      </p:pic>
      <p:cxnSp>
        <p:nvCxnSpPr>
          <p:cNvPr id="5" name="Straight Connector 4">
            <a:extLst>
              <a:ext uri="{FF2B5EF4-FFF2-40B4-BE49-F238E27FC236}">
                <a16:creationId xmlns:a16="http://schemas.microsoft.com/office/drawing/2014/main" id="{1EF30456-99AD-FB35-338A-D8025A38AB1C}"/>
              </a:ext>
            </a:extLst>
          </p:cNvPr>
          <p:cNvCxnSpPr>
            <a:cxnSpLocks/>
          </p:cNvCxnSpPr>
          <p:nvPr/>
        </p:nvCxnSpPr>
        <p:spPr>
          <a:xfrm>
            <a:off x="1797939"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075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107CB5C1-42FE-0518-F71C-D086D6251BCF}"/>
              </a:ext>
            </a:extLst>
          </p:cNvPr>
          <p:cNvPicPr>
            <a:picLocks noChangeAspect="1"/>
          </p:cNvPicPr>
          <p:nvPr/>
        </p:nvPicPr>
        <p:blipFill>
          <a:blip r:embed="rId5">
            <a:alphaModFix/>
          </a:blip>
          <a:stretch>
            <a:fillRect/>
          </a:stretch>
        </p:blipFill>
        <p:spPr>
          <a:xfrm>
            <a:off x="287282" y="2568989"/>
            <a:ext cx="10319758" cy="2604354"/>
          </a:xfrm>
          <a:prstGeom prst="rect">
            <a:avLst/>
          </a:prstGeom>
        </p:spPr>
      </p:pic>
      <p:graphicFrame>
        <p:nvGraphicFramePr>
          <p:cNvPr id="5" name="Object 4" hidden="1">
            <a:extLst>
              <a:ext uri="{FF2B5EF4-FFF2-40B4-BE49-F238E27FC236}">
                <a16:creationId xmlns:a16="http://schemas.microsoft.com/office/drawing/2014/main" id="{8BE71468-8E0B-2D4E-8F99-6605FD8A89CA}"/>
              </a:ext>
            </a:extLst>
          </p:cNvPr>
          <p:cNvGraphicFramePr>
            <a:graphicFrameLocks noChangeAspect="1"/>
          </p:cNvGraphicFramePr>
          <p:nvPr>
            <p:custDataLst>
              <p:tags r:id="rId2"/>
            </p:custDataLst>
            <p:extLst>
              <p:ext uri="{D42A27DB-BD31-4B8C-83A1-F6EECF244321}">
                <p14:modId xmlns:p14="http://schemas.microsoft.com/office/powerpoint/2010/main" val="255291228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3170" name="think-cell Slide" r:id="rId6" imgW="7772400" imgH="10058400" progId="TCLayout.ActiveDocument.1">
                  <p:embed/>
                </p:oleObj>
              </mc:Choice>
              <mc:Fallback>
                <p:oleObj name="think-cell Slide" r:id="rId6" imgW="7772400" imgH="10058400" progId="TCLayout.ActiveDocument.1">
                  <p:embed/>
                  <p:pic>
                    <p:nvPicPr>
                      <p:cNvPr id="5" name="Object 4" hidden="1">
                        <a:extLst>
                          <a:ext uri="{FF2B5EF4-FFF2-40B4-BE49-F238E27FC236}">
                            <a16:creationId xmlns:a16="http://schemas.microsoft.com/office/drawing/2014/main" id="{8BE71468-8E0B-2D4E-8F99-6605FD8A89CA}"/>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18</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1814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Rectangle 3">
            <a:extLst>
              <a:ext uri="{FF2B5EF4-FFF2-40B4-BE49-F238E27FC236}">
                <a16:creationId xmlns:a16="http://schemas.microsoft.com/office/drawing/2014/main" id="{9D28CC5E-B90A-8941-93D8-D2E50DA246AB}"/>
              </a:ext>
            </a:extLst>
          </p:cNvPr>
          <p:cNvSpPr txBox="1">
            <a:spLocks noChangeArrowheads="1"/>
          </p:cNvSpPr>
          <p:nvPr/>
        </p:nvSpPr>
        <p:spPr>
          <a:xfrm>
            <a:off x="-1163817" y="3064694"/>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24" name="Rectangle 3">
            <a:extLst>
              <a:ext uri="{FF2B5EF4-FFF2-40B4-BE49-F238E27FC236}">
                <a16:creationId xmlns:a16="http://schemas.microsoft.com/office/drawing/2014/main" id="{A8BC37EB-6BDE-214F-806A-44B6F95E571C}"/>
              </a:ext>
            </a:extLst>
          </p:cNvPr>
          <p:cNvSpPr txBox="1">
            <a:spLocks noChangeArrowheads="1"/>
          </p:cNvSpPr>
          <p:nvPr/>
        </p:nvSpPr>
        <p:spPr>
          <a:xfrm>
            <a:off x="-1163817" y="4419347"/>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25" name="Rectangle 3">
            <a:extLst>
              <a:ext uri="{FF2B5EF4-FFF2-40B4-BE49-F238E27FC236}">
                <a16:creationId xmlns:a16="http://schemas.microsoft.com/office/drawing/2014/main" id="{D6A095F2-5F15-894D-A9B8-9BE70E4E7FB6}"/>
              </a:ext>
            </a:extLst>
          </p:cNvPr>
          <p:cNvSpPr txBox="1">
            <a:spLocks noChangeArrowheads="1"/>
          </p:cNvSpPr>
          <p:nvPr/>
        </p:nvSpPr>
        <p:spPr>
          <a:xfrm>
            <a:off x="-1244730" y="4808816"/>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400" baseline="30000" dirty="0">
              <a:solidFill>
                <a:srgbClr val="3369FF"/>
              </a:solidFill>
              <a:latin typeface="Segoe UI" panose="020B0502040204020203" pitchFamily="34" charset="0"/>
              <a:cs typeface="Segoe UI" panose="020B0502040204020203" pitchFamily="34" charset="0"/>
            </a:endParaRPr>
          </a:p>
        </p:txBody>
      </p:sp>
      <p:sp>
        <p:nvSpPr>
          <p:cNvPr id="18" name="Text Placeholder 4">
            <a:extLst>
              <a:ext uri="{FF2B5EF4-FFF2-40B4-BE49-F238E27FC236}">
                <a16:creationId xmlns:a16="http://schemas.microsoft.com/office/drawing/2014/main" id="{37BEDE24-2E9A-844A-A5A1-B31679A1F796}"/>
              </a:ext>
            </a:extLst>
          </p:cNvPr>
          <p:cNvSpPr txBox="1">
            <a:spLocks/>
          </p:cNvSpPr>
          <p:nvPr/>
        </p:nvSpPr>
        <p:spPr>
          <a:xfrm>
            <a:off x="342145" y="459462"/>
            <a:ext cx="13831055" cy="71215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solidFill>
                  <a:srgbClr val="002577"/>
                </a:solidFill>
              </a:rPr>
              <a:t>Lesson 7 quiz</a:t>
            </a:r>
            <a:endParaRPr lang="en-US"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6" name="Rectangle 25">
            <a:extLst>
              <a:ext uri="{FF2B5EF4-FFF2-40B4-BE49-F238E27FC236}">
                <a16:creationId xmlns:a16="http://schemas.microsoft.com/office/drawing/2014/main" id="{A5840F8E-560A-D841-A3C8-C8F628184140}"/>
              </a:ext>
            </a:extLst>
          </p:cNvPr>
          <p:cNvSpPr/>
          <p:nvPr/>
        </p:nvSpPr>
        <p:spPr>
          <a:xfrm>
            <a:off x="1111239" y="3031803"/>
            <a:ext cx="107401" cy="335028"/>
          </a:xfrm>
          <a:prstGeom prst="rect">
            <a:avLst/>
          </a:prstGeom>
        </p:spPr>
        <p:txBody>
          <a:bodyPr wrap="none" lIns="0" tIns="0" rIns="0"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83949A35-97A9-CD42-8C75-5508370D6C07}"/>
              </a:ext>
            </a:extLst>
          </p:cNvPr>
          <p:cNvSpPr/>
          <p:nvPr/>
        </p:nvSpPr>
        <p:spPr>
          <a:xfrm>
            <a:off x="1104827" y="3397562"/>
            <a:ext cx="120225" cy="335028"/>
          </a:xfrm>
          <a:prstGeom prst="rect">
            <a:avLst/>
          </a:prstGeom>
        </p:spPr>
        <p:txBody>
          <a:bodyPr wrap="none" lIns="0" tIns="0" rIns="0"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EDE6CD6E-5459-B246-95BB-02484B924A8E}"/>
              </a:ext>
            </a:extLst>
          </p:cNvPr>
          <p:cNvSpPr/>
          <p:nvPr/>
        </p:nvSpPr>
        <p:spPr>
          <a:xfrm>
            <a:off x="1104827" y="3782291"/>
            <a:ext cx="120225" cy="335028"/>
          </a:xfrm>
          <a:prstGeom prst="rect">
            <a:avLst/>
          </a:prstGeom>
        </p:spPr>
        <p:txBody>
          <a:bodyPr wrap="none" lIns="0" tIns="0" rIns="0"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31" name="Rectangle 30">
            <a:extLst>
              <a:ext uri="{FF2B5EF4-FFF2-40B4-BE49-F238E27FC236}">
                <a16:creationId xmlns:a16="http://schemas.microsoft.com/office/drawing/2014/main" id="{54ADFD4B-8ED9-6148-AE1E-0ED6297E2B8D}"/>
              </a:ext>
            </a:extLst>
          </p:cNvPr>
          <p:cNvSpPr/>
          <p:nvPr/>
        </p:nvSpPr>
        <p:spPr>
          <a:xfrm>
            <a:off x="1111239" y="4174601"/>
            <a:ext cx="107401" cy="335028"/>
          </a:xfrm>
          <a:prstGeom prst="rect">
            <a:avLst/>
          </a:prstGeom>
        </p:spPr>
        <p:txBody>
          <a:bodyPr wrap="none" lIns="0" tIns="0" rIns="0"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32" name="Rectangle 31">
            <a:extLst>
              <a:ext uri="{FF2B5EF4-FFF2-40B4-BE49-F238E27FC236}">
                <a16:creationId xmlns:a16="http://schemas.microsoft.com/office/drawing/2014/main" id="{1BA38E04-674A-CC46-BC4E-73973CD5328A}"/>
              </a:ext>
            </a:extLst>
          </p:cNvPr>
          <p:cNvSpPr/>
          <p:nvPr/>
        </p:nvSpPr>
        <p:spPr>
          <a:xfrm>
            <a:off x="1111239" y="4572634"/>
            <a:ext cx="107401" cy="335028"/>
          </a:xfrm>
          <a:prstGeom prst="rect">
            <a:avLst/>
          </a:prstGeom>
        </p:spPr>
        <p:txBody>
          <a:bodyPr wrap="none" lIns="0" tIns="0" rIns="0" bIns="0">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grpSp>
        <p:nvGrpSpPr>
          <p:cNvPr id="23" name="Group 22">
            <a:extLst>
              <a:ext uri="{FF2B5EF4-FFF2-40B4-BE49-F238E27FC236}">
                <a16:creationId xmlns:a16="http://schemas.microsoft.com/office/drawing/2014/main" id="{26328D68-8E1F-8F40-A88F-F78C23022D84}"/>
              </a:ext>
            </a:extLst>
          </p:cNvPr>
          <p:cNvGrpSpPr/>
          <p:nvPr/>
        </p:nvGrpSpPr>
        <p:grpSpPr>
          <a:xfrm>
            <a:off x="12762742" y="274837"/>
            <a:ext cx="1452485" cy="677176"/>
            <a:chOff x="12762742" y="274837"/>
            <a:chExt cx="1452485" cy="677176"/>
          </a:xfrm>
        </p:grpSpPr>
        <p:pic>
          <p:nvPicPr>
            <p:cNvPr id="33" name="Graphic 32">
              <a:extLst>
                <a:ext uri="{FF2B5EF4-FFF2-40B4-BE49-F238E27FC236}">
                  <a16:creationId xmlns:a16="http://schemas.microsoft.com/office/drawing/2014/main" id="{39C88895-34F8-704E-9B4C-7E488C1FAB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34" name="Text Placeholder 2">
              <a:extLst>
                <a:ext uri="{FF2B5EF4-FFF2-40B4-BE49-F238E27FC236}">
                  <a16:creationId xmlns:a16="http://schemas.microsoft.com/office/drawing/2014/main" id="{8188F468-6276-FC49-BA4A-1229F97B4E48}"/>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35" name="Text Placeholder 3">
              <a:extLst>
                <a:ext uri="{FF2B5EF4-FFF2-40B4-BE49-F238E27FC236}">
                  <a16:creationId xmlns:a16="http://schemas.microsoft.com/office/drawing/2014/main" id="{9954A975-09C4-5C4D-8F53-376FCEA34E5A}"/>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2" name="Straight Connector 1">
            <a:extLst>
              <a:ext uri="{FF2B5EF4-FFF2-40B4-BE49-F238E27FC236}">
                <a16:creationId xmlns:a16="http://schemas.microsoft.com/office/drawing/2014/main" id="{F21C785A-1D8D-027A-1489-9E04C422658F}"/>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829A0995-1309-8612-72B3-8EBA40E5C3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5215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E71468-8E0B-2D4E-8F99-6605FD8A89CA}"/>
              </a:ext>
            </a:extLst>
          </p:cNvPr>
          <p:cNvGraphicFramePr>
            <a:graphicFrameLocks noChangeAspect="1"/>
          </p:cNvGraphicFramePr>
          <p:nvPr>
            <p:custDataLst>
              <p:tags r:id="rId2"/>
            </p:custDataLst>
            <p:extLst>
              <p:ext uri="{D42A27DB-BD31-4B8C-83A1-F6EECF244321}">
                <p14:modId xmlns:p14="http://schemas.microsoft.com/office/powerpoint/2010/main" val="195513777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4194"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8BE71468-8E0B-2D4E-8F99-6605FD8A89CA}"/>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5C0B43C0-AF60-3F49-98BC-832A50C040AD}"/>
              </a:ext>
            </a:extLst>
          </p:cNvPr>
          <p:cNvPicPr>
            <a:picLocks noChangeAspect="1"/>
          </p:cNvPicPr>
          <p:nvPr/>
        </p:nvPicPr>
        <p:blipFill>
          <a:blip r:embed="rId7">
            <a:alphaModFix/>
          </a:blip>
          <a:stretch>
            <a:fillRect/>
          </a:stretch>
        </p:blipFill>
        <p:spPr>
          <a:xfrm>
            <a:off x="342145" y="2351509"/>
            <a:ext cx="4443047" cy="4640956"/>
          </a:xfrm>
          <a:prstGeom prst="rect">
            <a:avLst/>
          </a:prstGeom>
        </p:spPr>
      </p:pic>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19</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1814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Rectangle 3">
            <a:extLst>
              <a:ext uri="{FF2B5EF4-FFF2-40B4-BE49-F238E27FC236}">
                <a16:creationId xmlns:a16="http://schemas.microsoft.com/office/drawing/2014/main" id="{45244F00-5F09-944A-A8EC-EDEA8005B489}"/>
              </a:ext>
            </a:extLst>
          </p:cNvPr>
          <p:cNvSpPr txBox="1">
            <a:spLocks noChangeArrowheads="1"/>
          </p:cNvSpPr>
          <p:nvPr/>
        </p:nvSpPr>
        <p:spPr>
          <a:xfrm>
            <a:off x="3360738" y="3191694"/>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600" baseline="30000" dirty="0">
              <a:solidFill>
                <a:srgbClr val="3369FF"/>
              </a:solidFill>
              <a:latin typeface="Segoe UI" panose="020B0502040204020203" pitchFamily="34" charset="0"/>
              <a:cs typeface="Segoe UI" panose="020B0502040204020203" pitchFamily="34" charset="0"/>
            </a:endParaRPr>
          </a:p>
        </p:txBody>
      </p:sp>
      <p:sp>
        <p:nvSpPr>
          <p:cNvPr id="19" name="Rectangle 3">
            <a:extLst>
              <a:ext uri="{FF2B5EF4-FFF2-40B4-BE49-F238E27FC236}">
                <a16:creationId xmlns:a16="http://schemas.microsoft.com/office/drawing/2014/main" id="{87DB1406-AC39-AC43-AD17-5A9C04FDED55}"/>
              </a:ext>
            </a:extLst>
          </p:cNvPr>
          <p:cNvSpPr txBox="1">
            <a:spLocks noChangeArrowheads="1"/>
          </p:cNvSpPr>
          <p:nvPr/>
        </p:nvSpPr>
        <p:spPr>
          <a:xfrm>
            <a:off x="4021138" y="5316828"/>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600" baseline="30000" dirty="0">
              <a:solidFill>
                <a:srgbClr val="3369FF"/>
              </a:solidFill>
              <a:latin typeface="Segoe UI" panose="020B0502040204020203" pitchFamily="34" charset="0"/>
              <a:cs typeface="Segoe UI" panose="020B0502040204020203" pitchFamily="34" charset="0"/>
            </a:endParaRPr>
          </a:p>
        </p:txBody>
      </p:sp>
      <p:sp>
        <p:nvSpPr>
          <p:cNvPr id="21" name="Rectangle 3">
            <a:extLst>
              <a:ext uri="{FF2B5EF4-FFF2-40B4-BE49-F238E27FC236}">
                <a16:creationId xmlns:a16="http://schemas.microsoft.com/office/drawing/2014/main" id="{73648ED1-B7CB-7648-8C9A-5857B8E943D3}"/>
              </a:ext>
            </a:extLst>
          </p:cNvPr>
          <p:cNvSpPr txBox="1">
            <a:spLocks noChangeArrowheads="1"/>
          </p:cNvSpPr>
          <p:nvPr/>
        </p:nvSpPr>
        <p:spPr>
          <a:xfrm>
            <a:off x="9118333" y="3225322"/>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600" baseline="30000" dirty="0">
              <a:solidFill>
                <a:srgbClr val="3369FF"/>
              </a:solidFill>
              <a:latin typeface="Segoe UI" panose="020B0502040204020203" pitchFamily="34" charset="0"/>
              <a:cs typeface="Segoe UI" panose="020B0502040204020203" pitchFamily="34" charset="0"/>
            </a:endParaRPr>
          </a:p>
        </p:txBody>
      </p:sp>
      <p:sp>
        <p:nvSpPr>
          <p:cNvPr id="22" name="Rectangle 3">
            <a:extLst>
              <a:ext uri="{FF2B5EF4-FFF2-40B4-BE49-F238E27FC236}">
                <a16:creationId xmlns:a16="http://schemas.microsoft.com/office/drawing/2014/main" id="{CC15048D-E422-3E46-AA70-86E88090052D}"/>
              </a:ext>
            </a:extLst>
          </p:cNvPr>
          <p:cNvSpPr txBox="1">
            <a:spLocks noChangeArrowheads="1"/>
          </p:cNvSpPr>
          <p:nvPr/>
        </p:nvSpPr>
        <p:spPr>
          <a:xfrm>
            <a:off x="7746472" y="5342225"/>
            <a:ext cx="728662" cy="254000"/>
          </a:xfrm>
        </p:spPr>
        <p:txBody>
          <a:bodyPr lIns="0" tIns="0" rIns="0" bIns="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endParaRPr lang="en-US" altLang="en-US" sz="1600" baseline="30000" dirty="0">
              <a:solidFill>
                <a:srgbClr val="3369FF"/>
              </a:solidFill>
              <a:latin typeface="Segoe UI" panose="020B0502040204020203" pitchFamily="34" charset="0"/>
              <a:cs typeface="Segoe UI" panose="020B0502040204020203" pitchFamily="34" charset="0"/>
            </a:endParaRPr>
          </a:p>
        </p:txBody>
      </p:sp>
      <p:sp>
        <p:nvSpPr>
          <p:cNvPr id="15" name="Text Placeholder 4">
            <a:extLst>
              <a:ext uri="{FF2B5EF4-FFF2-40B4-BE49-F238E27FC236}">
                <a16:creationId xmlns:a16="http://schemas.microsoft.com/office/drawing/2014/main" id="{3DD268C1-8A75-8A42-A9E8-8BFF04B437F3}"/>
              </a:ext>
            </a:extLst>
          </p:cNvPr>
          <p:cNvSpPr txBox="1">
            <a:spLocks/>
          </p:cNvSpPr>
          <p:nvPr/>
        </p:nvSpPr>
        <p:spPr>
          <a:xfrm>
            <a:off x="342145" y="459462"/>
            <a:ext cx="13831055" cy="71215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solidFill>
                  <a:srgbClr val="002577"/>
                </a:solidFill>
              </a:rPr>
              <a:t>Lesson 7 quiz</a:t>
            </a:r>
            <a:endParaRPr lang="en-US"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8" name="Picture 7" descr="Timeline&#10;&#10;Description automatically generated">
            <a:extLst>
              <a:ext uri="{FF2B5EF4-FFF2-40B4-BE49-F238E27FC236}">
                <a16:creationId xmlns:a16="http://schemas.microsoft.com/office/drawing/2014/main" id="{0ABFB82E-527A-1147-9D24-7C0CB0B00E85}"/>
              </a:ext>
            </a:extLst>
          </p:cNvPr>
          <p:cNvPicPr>
            <a:picLocks noChangeAspect="1"/>
          </p:cNvPicPr>
          <p:nvPr/>
        </p:nvPicPr>
        <p:blipFill>
          <a:blip r:embed="rId8"/>
          <a:stretch>
            <a:fillRect/>
          </a:stretch>
        </p:blipFill>
        <p:spPr>
          <a:xfrm>
            <a:off x="5078406" y="2578017"/>
            <a:ext cx="4295850" cy="2273682"/>
          </a:xfrm>
          <a:prstGeom prst="rect">
            <a:avLst/>
          </a:prstGeom>
        </p:spPr>
      </p:pic>
      <p:pic>
        <p:nvPicPr>
          <p:cNvPr id="10" name="Picture 9" descr="Timeline&#10;&#10;Description automatically generated">
            <a:extLst>
              <a:ext uri="{FF2B5EF4-FFF2-40B4-BE49-F238E27FC236}">
                <a16:creationId xmlns:a16="http://schemas.microsoft.com/office/drawing/2014/main" id="{D0DBA64F-FD12-3548-99BF-C4A95C4A8FFB}"/>
              </a:ext>
            </a:extLst>
          </p:cNvPr>
          <p:cNvPicPr>
            <a:picLocks noChangeAspect="1"/>
          </p:cNvPicPr>
          <p:nvPr/>
        </p:nvPicPr>
        <p:blipFill>
          <a:blip r:embed="rId9"/>
          <a:stretch>
            <a:fillRect/>
          </a:stretch>
        </p:blipFill>
        <p:spPr>
          <a:xfrm>
            <a:off x="9564498" y="2592020"/>
            <a:ext cx="4894957" cy="4228328"/>
          </a:xfrm>
          <a:prstGeom prst="rect">
            <a:avLst/>
          </a:prstGeom>
        </p:spPr>
      </p:pic>
      <p:sp>
        <p:nvSpPr>
          <p:cNvPr id="2" name="Rectangle 1">
            <a:extLst>
              <a:ext uri="{FF2B5EF4-FFF2-40B4-BE49-F238E27FC236}">
                <a16:creationId xmlns:a16="http://schemas.microsoft.com/office/drawing/2014/main" id="{A007041B-053C-CB48-B375-5C0260DA683F}"/>
              </a:ext>
            </a:extLst>
          </p:cNvPr>
          <p:cNvSpPr/>
          <p:nvPr/>
        </p:nvSpPr>
        <p:spPr>
          <a:xfrm>
            <a:off x="2171748" y="2817820"/>
            <a:ext cx="515143" cy="427361"/>
          </a:xfrm>
          <a:prstGeom prst="rect">
            <a:avLst/>
          </a:prstGeom>
        </p:spPr>
        <p:txBody>
          <a:bodyPr wrap="square">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C</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734FFB26-FFF6-764D-B3E5-BBBF0F7462A6}"/>
              </a:ext>
            </a:extLst>
          </p:cNvPr>
          <p:cNvSpPr/>
          <p:nvPr/>
        </p:nvSpPr>
        <p:spPr>
          <a:xfrm>
            <a:off x="1062670" y="4760835"/>
            <a:ext cx="316113" cy="427361"/>
          </a:xfrm>
          <a:prstGeom prst="rect">
            <a:avLst/>
          </a:prstGeom>
        </p:spPr>
        <p:txBody>
          <a:bodyPr wrap="none">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E602A194-A405-284A-A156-E7EC55257616}"/>
              </a:ext>
            </a:extLst>
          </p:cNvPr>
          <p:cNvSpPr/>
          <p:nvPr/>
        </p:nvSpPr>
        <p:spPr>
          <a:xfrm>
            <a:off x="12504427" y="4764459"/>
            <a:ext cx="312906" cy="427361"/>
          </a:xfrm>
          <a:prstGeom prst="rect">
            <a:avLst/>
          </a:prstGeom>
        </p:spPr>
        <p:txBody>
          <a:bodyPr wrap="none">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C</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5DF98599-F723-394F-9C03-CE871021B41E}"/>
              </a:ext>
            </a:extLst>
          </p:cNvPr>
          <p:cNvCxnSpPr>
            <a:cxnSpLocks/>
          </p:cNvCxnSpPr>
          <p:nvPr/>
        </p:nvCxnSpPr>
        <p:spPr>
          <a:xfrm>
            <a:off x="2171748" y="3191694"/>
            <a:ext cx="519379" cy="0"/>
          </a:xfrm>
          <a:prstGeom prst="line">
            <a:avLst/>
          </a:prstGeom>
          <a:ln w="12700">
            <a:solidFill>
              <a:srgbClr val="002677"/>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DC0EFE1-1F44-9747-AE33-7E957C851203}"/>
              </a:ext>
            </a:extLst>
          </p:cNvPr>
          <p:cNvSpPr/>
          <p:nvPr/>
        </p:nvSpPr>
        <p:spPr>
          <a:xfrm>
            <a:off x="8312752" y="2817820"/>
            <a:ext cx="515143" cy="427361"/>
          </a:xfrm>
          <a:prstGeom prst="rect">
            <a:avLst/>
          </a:prstGeom>
        </p:spPr>
        <p:txBody>
          <a:bodyPr wrap="square">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A</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cxnSp>
        <p:nvCxnSpPr>
          <p:cNvPr id="30" name="Straight Connector 29">
            <a:extLst>
              <a:ext uri="{FF2B5EF4-FFF2-40B4-BE49-F238E27FC236}">
                <a16:creationId xmlns:a16="http://schemas.microsoft.com/office/drawing/2014/main" id="{A6FFA45F-4689-9D47-AE41-B37E2C062894}"/>
              </a:ext>
            </a:extLst>
          </p:cNvPr>
          <p:cNvCxnSpPr>
            <a:cxnSpLocks/>
          </p:cNvCxnSpPr>
          <p:nvPr/>
        </p:nvCxnSpPr>
        <p:spPr>
          <a:xfrm>
            <a:off x="8312752" y="3191694"/>
            <a:ext cx="519379" cy="0"/>
          </a:xfrm>
          <a:prstGeom prst="line">
            <a:avLst/>
          </a:prstGeom>
          <a:ln w="12700">
            <a:solidFill>
              <a:srgbClr val="002677"/>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4198BC9-0063-BC48-86C7-73061D61AD27}"/>
              </a:ext>
            </a:extLst>
          </p:cNvPr>
          <p:cNvSpPr/>
          <p:nvPr/>
        </p:nvSpPr>
        <p:spPr>
          <a:xfrm>
            <a:off x="13674793" y="2817820"/>
            <a:ext cx="515143" cy="427361"/>
          </a:xfrm>
          <a:prstGeom prst="rect">
            <a:avLst/>
          </a:prstGeom>
        </p:spPr>
        <p:txBody>
          <a:bodyPr wrap="square">
            <a:spAutoFit/>
          </a:bodyPr>
          <a:lstStyle/>
          <a:p>
            <a:pPr algn="ctr">
              <a:lnSpc>
                <a:spcPts val="3000"/>
              </a:lnSpc>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D</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cxnSp>
        <p:nvCxnSpPr>
          <p:cNvPr id="32" name="Straight Connector 31">
            <a:extLst>
              <a:ext uri="{FF2B5EF4-FFF2-40B4-BE49-F238E27FC236}">
                <a16:creationId xmlns:a16="http://schemas.microsoft.com/office/drawing/2014/main" id="{E803CE74-1871-2A49-BF57-87AF1FE5024D}"/>
              </a:ext>
            </a:extLst>
          </p:cNvPr>
          <p:cNvCxnSpPr>
            <a:cxnSpLocks/>
          </p:cNvCxnSpPr>
          <p:nvPr/>
        </p:nvCxnSpPr>
        <p:spPr>
          <a:xfrm>
            <a:off x="13674793" y="3191694"/>
            <a:ext cx="519379" cy="0"/>
          </a:xfrm>
          <a:prstGeom prst="line">
            <a:avLst/>
          </a:prstGeom>
          <a:ln w="12700">
            <a:solidFill>
              <a:srgbClr val="002677"/>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2CB37FA-A04A-5E48-982E-E497691D1D72}"/>
              </a:ext>
            </a:extLst>
          </p:cNvPr>
          <p:cNvGrpSpPr/>
          <p:nvPr/>
        </p:nvGrpSpPr>
        <p:grpSpPr>
          <a:xfrm>
            <a:off x="12762742" y="274837"/>
            <a:ext cx="1452485" cy="677176"/>
            <a:chOff x="12762742" y="274837"/>
            <a:chExt cx="1452485" cy="677176"/>
          </a:xfrm>
        </p:grpSpPr>
        <p:pic>
          <p:nvPicPr>
            <p:cNvPr id="33" name="Graphic 32">
              <a:extLst>
                <a:ext uri="{FF2B5EF4-FFF2-40B4-BE49-F238E27FC236}">
                  <a16:creationId xmlns:a16="http://schemas.microsoft.com/office/drawing/2014/main" id="{BDA50A6A-0703-6C4B-AF17-99184D615B3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71839" y="274837"/>
              <a:ext cx="1413236" cy="677176"/>
            </a:xfrm>
            <a:prstGeom prst="rect">
              <a:avLst/>
            </a:prstGeom>
          </p:spPr>
        </p:pic>
        <p:sp>
          <p:nvSpPr>
            <p:cNvPr id="34" name="Text Placeholder 2">
              <a:extLst>
                <a:ext uri="{FF2B5EF4-FFF2-40B4-BE49-F238E27FC236}">
                  <a16:creationId xmlns:a16="http://schemas.microsoft.com/office/drawing/2014/main" id="{DB558FA1-6DD3-6D40-A26D-C11A2AEF2382}"/>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35" name="Text Placeholder 3">
              <a:extLst>
                <a:ext uri="{FF2B5EF4-FFF2-40B4-BE49-F238E27FC236}">
                  <a16:creationId xmlns:a16="http://schemas.microsoft.com/office/drawing/2014/main" id="{2D8385D4-865A-B64E-80D3-F2924ED29187}"/>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3" name="Straight Connector 2">
            <a:extLst>
              <a:ext uri="{FF2B5EF4-FFF2-40B4-BE49-F238E27FC236}">
                <a16:creationId xmlns:a16="http://schemas.microsoft.com/office/drawing/2014/main" id="{1A07697D-9604-D3D3-A782-BD6FBF3CBEBE}"/>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39BEE8E6-90C2-A082-DD32-6B32836C3E6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304205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2"/>
            </p:custDataLst>
            <p:extLst>
              <p:ext uri="{D42A27DB-BD31-4B8C-83A1-F6EECF244321}">
                <p14:modId xmlns:p14="http://schemas.microsoft.com/office/powerpoint/2010/main" val="22272403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78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BAB90988-D175-DB4D-B176-69DCA6E92D98}"/>
              </a:ext>
            </a:extLst>
          </p:cNvPr>
          <p:cNvSpPr/>
          <p:nvPr/>
        </p:nvSpPr>
        <p:spPr>
          <a:xfrm>
            <a:off x="7315200" y="0"/>
            <a:ext cx="7315200" cy="822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E2C4375-1249-F149-87F0-5AE9B2D4CC13}"/>
              </a:ext>
            </a:extLst>
          </p:cNvPr>
          <p:cNvSpPr/>
          <p:nvPr/>
        </p:nvSpPr>
        <p:spPr>
          <a:xfrm>
            <a:off x="10234866" y="3369545"/>
            <a:ext cx="1489936" cy="14899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9096E6C5-54FA-D340-B9B2-D061803CE4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3413" y="3839520"/>
            <a:ext cx="852841" cy="543993"/>
          </a:xfrm>
          <a:prstGeom prst="rect">
            <a:avLst/>
          </a:prstGeom>
        </p:spPr>
      </p:pic>
      <p:sp>
        <p:nvSpPr>
          <p:cNvPr id="25" name="Oval 24">
            <a:extLst>
              <a:ext uri="{FF2B5EF4-FFF2-40B4-BE49-F238E27FC236}">
                <a16:creationId xmlns:a16="http://schemas.microsoft.com/office/drawing/2014/main" id="{BA6E78FF-8C51-694B-A9AF-CC9F1DD76D4B}"/>
              </a:ext>
            </a:extLst>
          </p:cNvPr>
          <p:cNvSpPr/>
          <p:nvPr/>
        </p:nvSpPr>
        <p:spPr>
          <a:xfrm>
            <a:off x="10234866" y="1596164"/>
            <a:ext cx="1489936" cy="14899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2610FE4B-8751-9D4E-98E3-D416FFDE3E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34324" y="1640490"/>
            <a:ext cx="1291020" cy="1291020"/>
          </a:xfrm>
          <a:prstGeom prst="rect">
            <a:avLst/>
          </a:prstGeom>
        </p:spPr>
      </p:pic>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13" name="Text Placeholder 13">
            <a:extLst>
              <a:ext uri="{FF2B5EF4-FFF2-40B4-BE49-F238E27FC236}">
                <a16:creationId xmlns:a16="http://schemas.microsoft.com/office/drawing/2014/main" id="{C24DD4EC-AC7B-E94D-803B-E47995CF0843}"/>
              </a:ext>
            </a:extLst>
          </p:cNvPr>
          <p:cNvSpPr txBox="1">
            <a:spLocks/>
          </p:cNvSpPr>
          <p:nvPr/>
        </p:nvSpPr>
        <p:spPr>
          <a:xfrm>
            <a:off x="394832" y="2956320"/>
            <a:ext cx="4177168" cy="1828800"/>
          </a:xfrm>
          <a:prstGeom prst="rect">
            <a:avLst/>
          </a:prstGeom>
        </p:spPr>
        <p:txBody>
          <a:bodyPr>
            <a:noAutofit/>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kern="1200">
                <a:solidFill>
                  <a:srgbClr val="002577"/>
                </a:solidFill>
                <a:latin typeface="Segoe UI" panose="020B0502040204020203" pitchFamily="34" charset="0"/>
                <a:ea typeface="+mn-ea"/>
                <a:cs typeface="+mn-cs"/>
                <a:sym typeface="Segoe UI" panose="020B0502040204020203" pitchFamily="34" charset="0"/>
              </a:defRPr>
            </a:lvl2pPr>
            <a:lvl3pPr marL="1096963" indent="-573088" algn="l" defTabSz="1097198" rtl="0" eaLnBrk="1" latinLnBrk="0" hangingPunct="1">
              <a:lnSpc>
                <a:spcPct val="90000"/>
              </a:lnSpc>
              <a:spcBef>
                <a:spcPts val="601"/>
              </a:spcBef>
              <a:buFont typeface="Arial" panose="020B0604020202020204" pitchFamily="34" charset="0"/>
              <a:buNone/>
              <a:tabLst/>
              <a:defRPr sz="1400" kern="1200">
                <a:solidFill>
                  <a:srgbClr val="002577"/>
                </a:solidFill>
                <a:latin typeface="GT America" pitchFamily="2" charset="77"/>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200" kern="1200">
                <a:solidFill>
                  <a:srgbClr val="002577"/>
                </a:solidFill>
                <a:latin typeface="GT America" pitchFamily="2" charset="77"/>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680" kern="1200">
                <a:solidFill>
                  <a:schemeClr val="tx1"/>
                </a:solidFill>
                <a:latin typeface="GT America" pitchFamily="2" charset="77"/>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234950" lvl="2" indent="-228600">
              <a:lnSpc>
                <a:spcPts val="1540"/>
              </a:lnSpc>
              <a:spcBef>
                <a:spcPts val="400"/>
              </a:spcBef>
              <a:buClr>
                <a:srgbClr val="002577"/>
              </a:buClr>
              <a:buFont typeface="Courier New" panose="02070309020205020404" pitchFamily="49" charset="0"/>
              <a:buChar char="o"/>
            </a:pPr>
            <a:endParaRPr lang="en-US" dirty="0">
              <a:latin typeface="Segoe UI" panose="020B0502040204020203" pitchFamily="34" charset="0"/>
              <a:ea typeface="Arial" charset="0"/>
              <a:cs typeface="Segoe UI" panose="020B0502040204020203" pitchFamily="34" charset="0"/>
            </a:endParaRPr>
          </a:p>
        </p:txBody>
      </p:sp>
      <p:sp>
        <p:nvSpPr>
          <p:cNvPr id="14" name="Text Placeholder 10">
            <a:extLst>
              <a:ext uri="{FF2B5EF4-FFF2-40B4-BE49-F238E27FC236}">
                <a16:creationId xmlns:a16="http://schemas.microsoft.com/office/drawing/2014/main" id="{9522E495-11FE-1645-AE3D-1E5E93C8E0D0}"/>
              </a:ext>
            </a:extLst>
          </p:cNvPr>
          <p:cNvSpPr txBox="1">
            <a:spLocks/>
          </p:cNvSpPr>
          <p:nvPr/>
        </p:nvSpPr>
        <p:spPr>
          <a:xfrm>
            <a:off x="368630" y="2286000"/>
            <a:ext cx="6514492" cy="4802777"/>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3000"/>
              </a:spcBef>
              <a:buNone/>
              <a:tabLst>
                <a:tab pos="457200" algn="l"/>
              </a:tabLst>
            </a:pPr>
            <a:r>
              <a:rPr lang="en-US" altLang="en-US" sz="2000" b="1" dirty="0">
                <a:solidFill>
                  <a:schemeClr val="accent1"/>
                </a:solidFill>
                <a:latin typeface="Segoe UI" panose="020B0502040204020203" pitchFamily="34" charset="0"/>
                <a:cs typeface="Segoe UI" panose="020B0502040204020203" pitchFamily="34" charset="0"/>
              </a:rPr>
              <a:t>Ownership </a:t>
            </a:r>
            <a:r>
              <a:rPr lang="en-US" altLang="en-US" sz="2000" b="1"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2000" b="1" dirty="0">
                <a:solidFill>
                  <a:schemeClr val="accent1"/>
                </a:solidFill>
                <a:latin typeface="Segoe UI" panose="020B0502040204020203" pitchFamily="34" charset="0"/>
                <a:cs typeface="Segoe UI" panose="020B0502040204020203" pitchFamily="34" charset="0"/>
              </a:rPr>
              <a:t>fixed</a:t>
            </a:r>
            <a:r>
              <a:rPr lang="en-US" altLang="en-US" sz="2000" b="1"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2000" b="1" dirty="0">
                <a:solidFill>
                  <a:schemeClr val="accent1"/>
                </a:solidFill>
                <a:latin typeface="Segoe UI" panose="020B0502040204020203" pitchFamily="34" charset="0"/>
                <a:ea typeface="Segoe UI Historic" panose="020B0502040204020203" pitchFamily="34" charset="0"/>
                <a:cs typeface="Segoe UI" panose="020B0502040204020203" pitchFamily="34" charset="0"/>
              </a:rPr>
              <a:t> </a:t>
            </a:r>
            <a:r>
              <a:rPr lang="en-US" altLang="en-US" sz="2000" b="1" dirty="0">
                <a:solidFill>
                  <a:schemeClr val="accent1"/>
                </a:solidFill>
                <a:latin typeface="Segoe UI" panose="020B0502040204020203" pitchFamily="34" charset="0"/>
                <a:cs typeface="Segoe UI" panose="020B0502040204020203" pitchFamily="34" charset="0"/>
              </a:rPr>
              <a:t>costs:</a:t>
            </a:r>
          </a:p>
          <a:p>
            <a:pPr marL="288925" indent="-288925">
              <a:lnSpc>
                <a:spcPct val="100000"/>
              </a:lnSpc>
              <a:buFont typeface="Courier New" panose="02070309020205020404" pitchFamily="49" charset="0"/>
              <a:buChar char="o"/>
            </a:pPr>
            <a:r>
              <a:rPr lang="en-US" altLang="en-US" sz="1800" spc="-10" dirty="0">
                <a:solidFill>
                  <a:srgbClr val="002577"/>
                </a:solidFill>
                <a:latin typeface="Segoe UI" panose="020B0502040204020203" pitchFamily="34" charset="0"/>
                <a:cs typeface="Segoe UI" panose="020B0502040204020203" pitchFamily="34" charset="0"/>
              </a:rPr>
              <a:t>Depreciation </a:t>
            </a:r>
            <a:r>
              <a:rPr lang="en-US" altLang="en-US" sz="1800" spc="-1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800" spc="-10" dirty="0">
                <a:solidFill>
                  <a:srgbClr val="002577"/>
                </a:solidFill>
                <a:latin typeface="Segoe UI" panose="020B0502040204020203" pitchFamily="34" charset="0"/>
                <a:cs typeface="Segoe UI" panose="020B0502040204020203" pitchFamily="34" charset="0"/>
              </a:rPr>
              <a:t>based on purchase price</a:t>
            </a:r>
            <a:r>
              <a:rPr lang="en-US" altLang="en-US" sz="1800" spc="-1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288925" indent="-288925">
              <a:lnSpc>
                <a:spcPct val="100000"/>
              </a:lnSpc>
              <a:spcBef>
                <a:spcPts val="600"/>
              </a:spcBef>
              <a:buFont typeface="Courier New" panose="02070309020205020404" pitchFamily="49" charset="0"/>
              <a:buChar char="o"/>
            </a:pPr>
            <a:r>
              <a:rPr lang="en-US" altLang="en-US" sz="1800" spc="-10" dirty="0">
                <a:solidFill>
                  <a:srgbClr val="002577"/>
                </a:solidFill>
                <a:latin typeface="Segoe UI" panose="020B0502040204020203" pitchFamily="34" charset="0"/>
                <a:cs typeface="Segoe UI" panose="020B0502040204020203" pitchFamily="34" charset="0"/>
              </a:rPr>
              <a:t>Interest on loan </a:t>
            </a:r>
            <a:r>
              <a:rPr lang="en-US" altLang="en-US" sz="1800" spc="-1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800" spc="-10" dirty="0">
                <a:solidFill>
                  <a:srgbClr val="002577"/>
                </a:solidFill>
                <a:latin typeface="Segoe UI" panose="020B0502040204020203" pitchFamily="34" charset="0"/>
                <a:cs typeface="Segoe UI" panose="020B0502040204020203" pitchFamily="34" charset="0"/>
              </a:rPr>
              <a:t>if buying on credit</a:t>
            </a:r>
            <a:r>
              <a:rPr lang="en-US" altLang="en-US" sz="1800" spc="-1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288925" indent="-288925">
              <a:lnSpc>
                <a:spcPct val="100000"/>
              </a:lnSpc>
              <a:spcBef>
                <a:spcPts val="600"/>
              </a:spcBef>
              <a:buFont typeface="Courier New" panose="02070309020205020404" pitchFamily="49" charset="0"/>
              <a:buChar char="o"/>
            </a:pPr>
            <a:r>
              <a:rPr lang="en-US" altLang="en-US" sz="1800" spc="-1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Insurance</a:t>
            </a:r>
          </a:p>
          <a:p>
            <a:pPr marL="288925" indent="-288925">
              <a:lnSpc>
                <a:spcPct val="100000"/>
              </a:lnSpc>
              <a:spcBef>
                <a:spcPts val="600"/>
              </a:spcBef>
              <a:buFont typeface="Courier New" panose="02070309020205020404" pitchFamily="49" charset="0"/>
              <a:buChar char="o"/>
            </a:pPr>
            <a:r>
              <a:rPr lang="en-US" altLang="en-US" sz="1800" spc="-1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Registration fee, license, taxes</a:t>
            </a:r>
          </a:p>
          <a:p>
            <a:pPr marL="0" indent="0">
              <a:lnSpc>
                <a:spcPct val="100000"/>
              </a:lnSpc>
              <a:spcBef>
                <a:spcPts val="2400"/>
              </a:spcBef>
              <a:buNone/>
              <a:tabLst>
                <a:tab pos="457200" algn="l"/>
              </a:tabLst>
            </a:pPr>
            <a:r>
              <a:rPr lang="en-US" altLang="en-US" sz="2000" b="1" dirty="0">
                <a:solidFill>
                  <a:schemeClr val="accent1"/>
                </a:solidFill>
                <a:latin typeface="Segoe UI" panose="020B0502040204020203" pitchFamily="34" charset="0"/>
                <a:cs typeface="Segoe UI" panose="020B0502040204020203" pitchFamily="34" charset="0"/>
              </a:rPr>
              <a:t>Operating </a:t>
            </a:r>
            <a:r>
              <a:rPr lang="en-US" altLang="en-US" sz="2000" b="1"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2000" b="1" dirty="0">
                <a:solidFill>
                  <a:schemeClr val="accent1"/>
                </a:solidFill>
                <a:latin typeface="Segoe UI" panose="020B0502040204020203" pitchFamily="34" charset="0"/>
                <a:cs typeface="Segoe UI" panose="020B0502040204020203" pitchFamily="34" charset="0"/>
              </a:rPr>
              <a:t>variable</a:t>
            </a:r>
            <a:r>
              <a:rPr lang="en-US" altLang="en-US" sz="2000" b="1" dirty="0">
                <a:solidFill>
                  <a:schemeClr val="accent1"/>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2000" b="1" dirty="0">
                <a:solidFill>
                  <a:schemeClr val="accent1"/>
                </a:solidFill>
                <a:latin typeface="Segoe UI" panose="020B0502040204020203" pitchFamily="34" charset="0"/>
                <a:cs typeface="Segoe UI" panose="020B0502040204020203" pitchFamily="34" charset="0"/>
              </a:rPr>
              <a:t> costs:</a:t>
            </a:r>
          </a:p>
          <a:p>
            <a:pPr marL="288925" indent="-288925">
              <a:lnSpc>
                <a:spcPct val="100000"/>
              </a:lnSpc>
              <a:buFont typeface="Courier New" panose="02070309020205020404" pitchFamily="49" charset="0"/>
              <a:buChar char="o"/>
            </a:pPr>
            <a:r>
              <a:rPr lang="en-US" altLang="en-US" sz="1800" spc="-10" dirty="0">
                <a:solidFill>
                  <a:srgbClr val="002577"/>
                </a:solidFill>
                <a:latin typeface="Segoe UI" panose="020B0502040204020203" pitchFamily="34" charset="0"/>
                <a:cs typeface="Segoe UI" panose="020B0502040204020203" pitchFamily="34" charset="0"/>
              </a:rPr>
              <a:t>Gasoline</a:t>
            </a:r>
          </a:p>
          <a:p>
            <a:pPr marL="288925" indent="-288925">
              <a:lnSpc>
                <a:spcPct val="100000"/>
              </a:lnSpc>
              <a:spcBef>
                <a:spcPts val="600"/>
              </a:spcBef>
              <a:buFont typeface="Courier New" panose="02070309020205020404" pitchFamily="49" charset="0"/>
              <a:buChar char="o"/>
            </a:pPr>
            <a:r>
              <a:rPr lang="en-US" altLang="en-US" sz="1800" spc="-10" dirty="0">
                <a:solidFill>
                  <a:srgbClr val="002577"/>
                </a:solidFill>
                <a:latin typeface="Segoe UI" panose="020B0502040204020203" pitchFamily="34" charset="0"/>
                <a:cs typeface="Segoe UI" panose="020B0502040204020203" pitchFamily="34" charset="0"/>
              </a:rPr>
              <a:t>Oil and other fluids</a:t>
            </a:r>
          </a:p>
          <a:p>
            <a:pPr marL="288925" indent="-288925">
              <a:lnSpc>
                <a:spcPct val="100000"/>
              </a:lnSpc>
              <a:spcBef>
                <a:spcPts val="600"/>
              </a:spcBef>
              <a:buFont typeface="Courier New" panose="02070309020205020404" pitchFamily="49" charset="0"/>
              <a:buChar char="o"/>
            </a:pPr>
            <a:r>
              <a:rPr lang="en-US" altLang="en-US" sz="1800" spc="-10" dirty="0">
                <a:solidFill>
                  <a:srgbClr val="002577"/>
                </a:solidFill>
                <a:latin typeface="Segoe UI" panose="020B0502040204020203" pitchFamily="34" charset="0"/>
                <a:cs typeface="Segoe UI" panose="020B0502040204020203" pitchFamily="34" charset="0"/>
              </a:rPr>
              <a:t>Tires</a:t>
            </a:r>
          </a:p>
          <a:p>
            <a:pPr marL="288925" indent="-288925">
              <a:lnSpc>
                <a:spcPct val="100000"/>
              </a:lnSpc>
              <a:spcBef>
                <a:spcPts val="600"/>
              </a:spcBef>
              <a:buFont typeface="Courier New" panose="02070309020205020404" pitchFamily="49" charset="0"/>
              <a:buChar char="o"/>
            </a:pPr>
            <a:r>
              <a:rPr lang="en-US" altLang="en-US" sz="1800" spc="-10" dirty="0">
                <a:solidFill>
                  <a:srgbClr val="002577"/>
                </a:solidFill>
                <a:latin typeface="Segoe UI" panose="020B0502040204020203" pitchFamily="34" charset="0"/>
                <a:cs typeface="Segoe UI" panose="020B0502040204020203" pitchFamily="34" charset="0"/>
              </a:rPr>
              <a:t>Maintenance and repairs</a:t>
            </a:r>
          </a:p>
          <a:p>
            <a:pPr marL="288925" indent="-288925">
              <a:lnSpc>
                <a:spcPct val="100000"/>
              </a:lnSpc>
              <a:spcBef>
                <a:spcPts val="600"/>
              </a:spcBef>
              <a:buFont typeface="Courier New" panose="02070309020205020404" pitchFamily="49" charset="0"/>
              <a:buChar char="o"/>
            </a:pPr>
            <a:r>
              <a:rPr lang="en-US" altLang="en-US" sz="1800" spc="-10" dirty="0">
                <a:solidFill>
                  <a:srgbClr val="002577"/>
                </a:solidFill>
                <a:latin typeface="Segoe UI" panose="020B0502040204020203" pitchFamily="34" charset="0"/>
                <a:cs typeface="Segoe UI" panose="020B0502040204020203" pitchFamily="34" charset="0"/>
              </a:rPr>
              <a:t>Parking and tolls</a:t>
            </a:r>
          </a:p>
          <a:p>
            <a:pPr marL="288925" indent="-288925">
              <a:lnSpc>
                <a:spcPct val="100000"/>
              </a:lnSpc>
              <a:buFont typeface="Courier New" panose="02070309020205020404" pitchFamily="49" charset="0"/>
              <a:buChar char="o"/>
            </a:pPr>
            <a:endParaRPr lang="en-US" altLang="en-US" sz="1600" spc="-10" dirty="0">
              <a:solidFill>
                <a:srgbClr val="002577"/>
              </a:solidFill>
              <a:latin typeface="Segoe UI" panose="020B0502040204020203" pitchFamily="34" charset="0"/>
              <a:cs typeface="Segoe UI" panose="020B0502040204020203" pitchFamily="34" charset="0"/>
            </a:endParaRPr>
          </a:p>
        </p:txBody>
      </p:sp>
      <p:sp>
        <p:nvSpPr>
          <p:cNvPr id="11" name="Footer Placeholder 3">
            <a:extLst>
              <a:ext uri="{FF2B5EF4-FFF2-40B4-BE49-F238E27FC236}">
                <a16:creationId xmlns:a16="http://schemas.microsoft.com/office/drawing/2014/main" id="{D9B19D0D-480C-BC46-81A7-D8D94AA269E7}"/>
              </a:ext>
            </a:extLst>
          </p:cNvPr>
          <p:cNvSpPr>
            <a:spLocks noGrp="1"/>
          </p:cNvSpPr>
          <p:nvPr>
            <p:ph type="ftr" sz="quarter" idx="3"/>
          </p:nvPr>
        </p:nvSpPr>
        <p:spPr>
          <a:xfrm>
            <a:off x="8945879" y="7615599"/>
            <a:ext cx="4937760" cy="218918"/>
          </a:xfrm>
        </p:spPr>
        <p:txBody>
          <a:bodyPr rIns="0"/>
          <a:lstStyle/>
          <a:p>
            <a:pPr>
              <a:defRPr/>
            </a:pPr>
            <a:r>
              <a:rPr lang="en-US" dirty="0"/>
              <a:t>Cars and loans — Month 00, 2023</a:t>
            </a:r>
            <a:endParaRPr lang="en-US" b="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1" name="Text Placeholder 6">
            <a:extLst>
              <a:ext uri="{FF2B5EF4-FFF2-40B4-BE49-F238E27FC236}">
                <a16:creationId xmlns:a16="http://schemas.microsoft.com/office/drawing/2014/main" id="{AB7113C4-DD23-7846-91C2-44004D82D9E1}"/>
              </a:ext>
            </a:extLst>
          </p:cNvPr>
          <p:cNvSpPr txBox="1">
            <a:spLocks/>
          </p:cNvSpPr>
          <p:nvPr/>
        </p:nvSpPr>
        <p:spPr>
          <a:xfrm>
            <a:off x="342146" y="469853"/>
            <a:ext cx="6907967"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Costs of owning and </a:t>
            </a:r>
          </a:p>
          <a:p>
            <a:r>
              <a:rPr lang="en-US" dirty="0"/>
              <a:t>operating a motor vehicle</a:t>
            </a:r>
          </a:p>
        </p:txBody>
      </p:sp>
      <p:sp>
        <p:nvSpPr>
          <p:cNvPr id="23" name="Oval 22">
            <a:extLst>
              <a:ext uri="{FF2B5EF4-FFF2-40B4-BE49-F238E27FC236}">
                <a16:creationId xmlns:a16="http://schemas.microsoft.com/office/drawing/2014/main" id="{B97737F7-F973-7F4A-8EA5-4ED8F60B91A3}"/>
              </a:ext>
            </a:extLst>
          </p:cNvPr>
          <p:cNvSpPr/>
          <p:nvPr/>
        </p:nvSpPr>
        <p:spPr>
          <a:xfrm>
            <a:off x="10234866" y="5133691"/>
            <a:ext cx="1489936" cy="14899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44FCF4B9-170D-9848-B8CB-88FDB31127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78741" y="5320747"/>
            <a:ext cx="1106585" cy="1106585"/>
          </a:xfrm>
          <a:prstGeom prst="rect">
            <a:avLst/>
          </a:prstGeom>
        </p:spPr>
      </p:pic>
      <p:cxnSp>
        <p:nvCxnSpPr>
          <p:cNvPr id="3" name="Straight Connector 2">
            <a:extLst>
              <a:ext uri="{FF2B5EF4-FFF2-40B4-BE49-F238E27FC236}">
                <a16:creationId xmlns:a16="http://schemas.microsoft.com/office/drawing/2014/main" id="{FD4C643C-76E7-82D8-23E0-A090180DC8C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8C3E2E6-A0CF-6439-BD43-D8778EA7999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29210" y="7528334"/>
            <a:ext cx="570886" cy="380591"/>
          </a:xfrm>
          <a:prstGeom prst="rect">
            <a:avLst/>
          </a:prstGeom>
        </p:spPr>
      </p:pic>
      <p:grpSp>
        <p:nvGrpSpPr>
          <p:cNvPr id="7" name="Group 6">
            <a:extLst>
              <a:ext uri="{FF2B5EF4-FFF2-40B4-BE49-F238E27FC236}">
                <a16:creationId xmlns:a16="http://schemas.microsoft.com/office/drawing/2014/main" id="{BA6E12C5-4498-7417-F155-7E00197AC662}"/>
              </a:ext>
            </a:extLst>
          </p:cNvPr>
          <p:cNvGrpSpPr/>
          <p:nvPr/>
        </p:nvGrpSpPr>
        <p:grpSpPr>
          <a:xfrm>
            <a:off x="12762742" y="274837"/>
            <a:ext cx="1452485" cy="677176"/>
            <a:chOff x="12762742" y="274837"/>
            <a:chExt cx="1452485" cy="677176"/>
          </a:xfrm>
        </p:grpSpPr>
        <p:pic>
          <p:nvPicPr>
            <p:cNvPr id="8" name="Graphic 7">
              <a:extLst>
                <a:ext uri="{FF2B5EF4-FFF2-40B4-BE49-F238E27FC236}">
                  <a16:creationId xmlns:a16="http://schemas.microsoft.com/office/drawing/2014/main" id="{B51C0C84-D5D1-C46C-D38D-15B469CE268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771839" y="274837"/>
              <a:ext cx="1413236" cy="677176"/>
            </a:xfrm>
            <a:prstGeom prst="rect">
              <a:avLst/>
            </a:prstGeom>
          </p:spPr>
        </p:pic>
        <p:sp>
          <p:nvSpPr>
            <p:cNvPr id="9" name="Text Placeholder 2">
              <a:extLst>
                <a:ext uri="{FF2B5EF4-FFF2-40B4-BE49-F238E27FC236}">
                  <a16:creationId xmlns:a16="http://schemas.microsoft.com/office/drawing/2014/main" id="{B5685BDB-CDAD-66A9-6A5E-3813221DBEC2}"/>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10" name="Text Placeholder 3">
              <a:extLst>
                <a:ext uri="{FF2B5EF4-FFF2-40B4-BE49-F238E27FC236}">
                  <a16:creationId xmlns:a16="http://schemas.microsoft.com/office/drawing/2014/main" id="{FCF4C20F-A953-43EB-8421-ACF116C4C511}"/>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spTree>
    <p:extLst>
      <p:ext uri="{BB962C8B-B14F-4D97-AF65-F5344CB8AC3E}">
        <p14:creationId xmlns:p14="http://schemas.microsoft.com/office/powerpoint/2010/main" val="2786020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E71468-8E0B-2D4E-8F99-6605FD8A89CA}"/>
              </a:ext>
            </a:extLst>
          </p:cNvPr>
          <p:cNvGraphicFramePr>
            <a:graphicFrameLocks noChangeAspect="1"/>
          </p:cNvGraphicFramePr>
          <p:nvPr>
            <p:custDataLst>
              <p:tags r:id="rId2"/>
            </p:custDataLst>
            <p:extLst>
              <p:ext uri="{D42A27DB-BD31-4B8C-83A1-F6EECF244321}">
                <p14:modId xmlns:p14="http://schemas.microsoft.com/office/powerpoint/2010/main" val="258096796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5218"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8BE71468-8E0B-2D4E-8F99-6605FD8A89CA}"/>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pic>
        <p:nvPicPr>
          <p:cNvPr id="3" name="Picture 2" descr="A picture containing text&#10;&#10;Description automatically generated">
            <a:extLst>
              <a:ext uri="{FF2B5EF4-FFF2-40B4-BE49-F238E27FC236}">
                <a16:creationId xmlns:a16="http://schemas.microsoft.com/office/drawing/2014/main" id="{4B816F10-9760-C74E-A3A8-FA5034196CE1}"/>
              </a:ext>
            </a:extLst>
          </p:cNvPr>
          <p:cNvPicPr>
            <a:picLocks noChangeAspect="1"/>
          </p:cNvPicPr>
          <p:nvPr/>
        </p:nvPicPr>
        <p:blipFill>
          <a:blip r:embed="rId7"/>
          <a:stretch>
            <a:fillRect/>
          </a:stretch>
        </p:blipFill>
        <p:spPr>
          <a:xfrm>
            <a:off x="218066" y="2538825"/>
            <a:ext cx="11264333" cy="3227247"/>
          </a:xfrm>
          <a:prstGeom prst="rect">
            <a:avLst/>
          </a:prstGeom>
        </p:spPr>
      </p:pic>
      <p:sp>
        <p:nvSpPr>
          <p:cNvPr id="10" name="Rectangle 3">
            <a:extLst>
              <a:ext uri="{FF2B5EF4-FFF2-40B4-BE49-F238E27FC236}">
                <a16:creationId xmlns:a16="http://schemas.microsoft.com/office/drawing/2014/main" id="{06A4FA40-CA28-F04B-B8ED-2F09942E5161}"/>
              </a:ext>
            </a:extLst>
          </p:cNvPr>
          <p:cNvSpPr txBox="1">
            <a:spLocks noChangeArrowheads="1"/>
          </p:cNvSpPr>
          <p:nvPr/>
        </p:nvSpPr>
        <p:spPr>
          <a:xfrm>
            <a:off x="500361" y="3790945"/>
            <a:ext cx="10730623" cy="1867577"/>
          </a:xfrm>
        </p:spPr>
        <p:txBody>
          <a:bodyPr lIns="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300"/>
              </a:lnSpc>
              <a:spcBef>
                <a:spcPts val="0"/>
              </a:spcBef>
              <a:buNone/>
            </a:pPr>
            <a:r>
              <a:rPr lang="en-US" sz="1600" dirty="0">
                <a:solidFill>
                  <a:srgbClr val="3369FF"/>
                </a:solidFill>
                <a:latin typeface="Segoe UI" panose="020B0502040204020203" pitchFamily="34" charset="0"/>
                <a:cs typeface="Segoe UI" panose="020B0502040204020203" pitchFamily="34" charset="0"/>
              </a:rPr>
              <a:t>Many factors go into this decision. First, Angelina must consider her financial situation. Based on a realistic budget, what amount can she afford to spend for buying a different vehicle? Next, will her current car</a:t>
            </a:r>
            <a:r>
              <a:rPr lang="en-US" sz="160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600" dirty="0">
                <a:solidFill>
                  <a:srgbClr val="3369FF"/>
                </a:solidFill>
                <a:latin typeface="Segoe UI" panose="020B0502040204020203" pitchFamily="34" charset="0"/>
                <a:cs typeface="Segoe UI" panose="020B0502040204020203" pitchFamily="34" charset="0"/>
              </a:rPr>
              <a:t>after the recent repairs</a:t>
            </a:r>
            <a:r>
              <a:rPr lang="en-US" sz="1600" dirty="0">
                <a:solidFill>
                  <a:srgbClr val="3369FF"/>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sz="1600" dirty="0">
                <a:solidFill>
                  <a:srgbClr val="3369FF"/>
                </a:solidFill>
                <a:latin typeface="Segoe UI" panose="020B0502040204020203" pitchFamily="34" charset="0"/>
                <a:cs typeface="Segoe UI" panose="020B0502040204020203" pitchFamily="34" charset="0"/>
              </a:rPr>
              <a:t> give her reliable transportation? In addition, how do the expected operating costs of the various vehicles compare?</a:t>
            </a:r>
            <a:endParaRPr lang="en-US" altLang="en-US" sz="1600" dirty="0">
              <a:solidFill>
                <a:srgbClr val="3369FF"/>
              </a:solidFill>
              <a:latin typeface="Segoe UI" panose="020B0502040204020203" pitchFamily="34" charset="0"/>
              <a:cs typeface="Segoe UI" panose="020B0502040204020203" pitchFamily="34" charset="0"/>
            </a:endParaRPr>
          </a:p>
        </p:txBody>
      </p:sp>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20</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9" name="Straight Connector 28">
            <a:extLst>
              <a:ext uri="{FF2B5EF4-FFF2-40B4-BE49-F238E27FC236}">
                <a16:creationId xmlns:a16="http://schemas.microsoft.com/office/drawing/2014/main" id="{A1DC839B-EF6A-6747-9A14-A70EAC54AEFB}"/>
              </a:ext>
            </a:extLst>
          </p:cNvPr>
          <p:cNvCxnSpPr>
            <a:cxnSpLocks/>
          </p:cNvCxnSpPr>
          <p:nvPr/>
        </p:nvCxnSpPr>
        <p:spPr>
          <a:xfrm>
            <a:off x="457201" y="2218147"/>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C282D6F5-8941-F947-BE26-D957EEBC688B}"/>
              </a:ext>
            </a:extLst>
          </p:cNvPr>
          <p:cNvSpPr txBox="1">
            <a:spLocks/>
          </p:cNvSpPr>
          <p:nvPr/>
        </p:nvSpPr>
        <p:spPr>
          <a:xfrm>
            <a:off x="342145" y="459462"/>
            <a:ext cx="13831055" cy="712155"/>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solidFill>
                  <a:srgbClr val="002577"/>
                </a:solidFill>
              </a:rPr>
              <a:t>Lesson 7 quiz</a:t>
            </a:r>
            <a:endParaRPr lang="en-US"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12" name="Group 11">
            <a:extLst>
              <a:ext uri="{FF2B5EF4-FFF2-40B4-BE49-F238E27FC236}">
                <a16:creationId xmlns:a16="http://schemas.microsoft.com/office/drawing/2014/main" id="{85A2A21B-E860-EF47-9E4E-02514E777B18}"/>
              </a:ext>
            </a:extLst>
          </p:cNvPr>
          <p:cNvGrpSpPr/>
          <p:nvPr/>
        </p:nvGrpSpPr>
        <p:grpSpPr>
          <a:xfrm>
            <a:off x="12762742" y="274837"/>
            <a:ext cx="1452485" cy="677176"/>
            <a:chOff x="12762742" y="274837"/>
            <a:chExt cx="1452485" cy="677176"/>
          </a:xfrm>
        </p:grpSpPr>
        <p:pic>
          <p:nvPicPr>
            <p:cNvPr id="13" name="Graphic 12">
              <a:extLst>
                <a:ext uri="{FF2B5EF4-FFF2-40B4-BE49-F238E27FC236}">
                  <a16:creationId xmlns:a16="http://schemas.microsoft.com/office/drawing/2014/main" id="{FC506B0E-7AEC-AB43-9FF3-6410446E5E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15" name="Text Placeholder 2">
              <a:extLst>
                <a:ext uri="{FF2B5EF4-FFF2-40B4-BE49-F238E27FC236}">
                  <a16:creationId xmlns:a16="http://schemas.microsoft.com/office/drawing/2014/main" id="{405B59A1-C8F8-3642-8BB7-EC36CD367FBE}"/>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18" name="Text Placeholder 3">
              <a:extLst>
                <a:ext uri="{FF2B5EF4-FFF2-40B4-BE49-F238E27FC236}">
                  <a16:creationId xmlns:a16="http://schemas.microsoft.com/office/drawing/2014/main" id="{07E5C041-E83F-4345-B836-14C608147EDF}"/>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2" name="Straight Connector 1">
            <a:extLst>
              <a:ext uri="{FF2B5EF4-FFF2-40B4-BE49-F238E27FC236}">
                <a16:creationId xmlns:a16="http://schemas.microsoft.com/office/drawing/2014/main" id="{5F553B21-F853-0D82-9420-0EE9C43013EC}"/>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0AD968F1-F2D0-7416-58D1-E9BA0E044F1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168274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030E78-2C01-474F-8E81-854E8C90D733}"/>
              </a:ext>
            </a:extLst>
          </p:cNvPr>
          <p:cNvGraphicFramePr>
            <a:graphicFrameLocks noChangeAspect="1"/>
          </p:cNvGraphicFramePr>
          <p:nvPr>
            <p:custDataLst>
              <p:tags r:id="rId2"/>
            </p:custDataLst>
            <p:extLst>
              <p:ext uri="{D42A27DB-BD31-4B8C-83A1-F6EECF244321}">
                <p14:modId xmlns:p14="http://schemas.microsoft.com/office/powerpoint/2010/main" val="290960425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6242" name="think-cell Slide" r:id="rId5" imgW="7772400" imgH="10058400" progId="TCLayout.ActiveDocument.1">
                  <p:embed/>
                </p:oleObj>
              </mc:Choice>
              <mc:Fallback>
                <p:oleObj name="think-cell Slide" r:id="rId5" imgW="7772400" imgH="10058400" progId="TCLayout.ActiveDocument.1">
                  <p:embed/>
                  <p:pic>
                    <p:nvPicPr>
                      <p:cNvPr id="0" name=""/>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21</a:t>
            </a:fld>
            <a:endParaRPr lang="en-US" dirty="0">
              <a:latin typeface="Segoe UI" panose="020B0502040204020203" pitchFamily="34" charset="0"/>
              <a:sym typeface="Segoe UI" panose="020B0502040204020203" pitchFamily="34" charset="0"/>
            </a:endParaRPr>
          </a:p>
        </p:txBody>
      </p:sp>
      <p:sp>
        <p:nvSpPr>
          <p:cNvPr id="7" name="Footer Placeholder 3">
            <a:extLst>
              <a:ext uri="{FF2B5EF4-FFF2-40B4-BE49-F238E27FC236}">
                <a16:creationId xmlns:a16="http://schemas.microsoft.com/office/drawing/2014/main" id="{14351D20-78AB-0C42-8B11-180E502A65D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itle 4">
            <a:extLst>
              <a:ext uri="{FF2B5EF4-FFF2-40B4-BE49-F238E27FC236}">
                <a16:creationId xmlns:a16="http://schemas.microsoft.com/office/drawing/2014/main" id="{2A06B861-DA23-8E41-86BC-44DCE6C1AFF4}"/>
              </a:ext>
            </a:extLst>
          </p:cNvPr>
          <p:cNvSpPr>
            <a:spLocks noGrp="1"/>
          </p:cNvSpPr>
          <p:nvPr>
            <p:ph type="ctrTitle"/>
          </p:nvPr>
        </p:nvSpPr>
        <p:spPr>
          <a:xfrm>
            <a:off x="364865" y="400484"/>
            <a:ext cx="5578737" cy="575833"/>
          </a:xfrm>
        </p:spPr>
        <p:txBody>
          <a:bodyPr vert="horz"/>
          <a:lstStyle/>
          <a:p>
            <a:r>
              <a:rPr lang="en-US" dirty="0">
                <a:solidFill>
                  <a:srgbClr val="002577"/>
                </a:solidFill>
                <a:latin typeface="Segoe UI" panose="020B0502040204020203" pitchFamily="34" charset="0"/>
                <a:cs typeface="Segoe UI" panose="020B0502040204020203" pitchFamily="34" charset="0"/>
              </a:rPr>
              <a:t>Important information</a:t>
            </a:r>
          </a:p>
        </p:txBody>
      </p:sp>
      <p:cxnSp>
        <p:nvCxnSpPr>
          <p:cNvPr id="2" name="Straight Connector 1">
            <a:extLst>
              <a:ext uri="{FF2B5EF4-FFF2-40B4-BE49-F238E27FC236}">
                <a16:creationId xmlns:a16="http://schemas.microsoft.com/office/drawing/2014/main" id="{37C4CE18-C54E-C577-1C32-2DAF3BD74F92}"/>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AD2F4C75-487F-A1A3-5F43-B4E3CF39F7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9210" y="7528334"/>
            <a:ext cx="570886" cy="380591"/>
          </a:xfrm>
          <a:prstGeom prst="rect">
            <a:avLst/>
          </a:prstGeom>
        </p:spPr>
      </p:pic>
      <p:sp>
        <p:nvSpPr>
          <p:cNvPr id="11" name="Text Placeholder 5">
            <a:extLst>
              <a:ext uri="{FF2B5EF4-FFF2-40B4-BE49-F238E27FC236}">
                <a16:creationId xmlns:a16="http://schemas.microsoft.com/office/drawing/2014/main" id="{954B560C-FA22-8E0D-D656-5E26D9DE616D}"/>
              </a:ext>
            </a:extLst>
          </p:cNvPr>
          <p:cNvSpPr txBox="1">
            <a:spLocks/>
          </p:cNvSpPr>
          <p:nvPr/>
        </p:nvSpPr>
        <p:spPr>
          <a:xfrm>
            <a:off x="457200" y="1829209"/>
            <a:ext cx="13715999" cy="923330"/>
          </a:xfrm>
          <a:prstGeom prst="rect">
            <a:avLst/>
          </a:prstGeom>
        </p:spPr>
        <p:txBody>
          <a:bodyPr wrap="square" lIns="0" rIns="0" numCol="1" spcCol="365760">
            <a:sp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Equitable is the brand name of the retirement and protection subsidiaries of Equitable Holdings, Inc., including Equitable Financial Life Insurance Company (NY, NY); Equitable Financial Life Insurance Company of America, </a:t>
            </a:r>
            <a:b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b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an AZ stock company; and Equitable Distributors, LLC. Equitable Advisors is the brand name of Equitable Advisors, LLC (member FINRA, SIPC) (Equitable Financial Advisors in MI &amp; TN). The obligations of Equitable Financial and Equitable America are backed solely by their claims-paying abilities.</a:t>
            </a:r>
          </a:p>
          <a:p>
            <a:pPr marL="0" indent="0">
              <a:lnSpc>
                <a:spcPct val="100000"/>
              </a:lnSpc>
              <a:buNone/>
            </a:pP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 2023 Equitable Holdings, Inc. All rights reserved. GE-</a:t>
            </a:r>
            <a:r>
              <a:rPr lang="en-US" sz="1100" dirty="0">
                <a:solidFill>
                  <a:srgbClr val="75787B"/>
                </a:solidFill>
                <a:effectLst/>
                <a:latin typeface="Segoe UI" panose="020B0502040204020203" pitchFamily="34" charset="0"/>
                <a:cs typeface="Segoe UI" panose="020B0502040204020203" pitchFamily="34" charset="0"/>
              </a:rPr>
              <a:t>5492583.1 (3/23) (Exp. 3/25)  </a:t>
            </a:r>
            <a:r>
              <a:rPr lang="en-US" sz="1100" dirty="0">
                <a:solidFill>
                  <a:srgbClr val="75787B"/>
                </a:solidFill>
                <a:latin typeface="Segoe UI" panose="020B0502040204020203" pitchFamily="34" charset="0"/>
                <a:ea typeface="Segoe UI Historic" panose="020B0502040204020203" pitchFamily="34" charset="0"/>
                <a:cs typeface="Segoe UI" panose="020B0502040204020203" pitchFamily="34" charset="0"/>
              </a:rPr>
              <a:t>|  G2090361  |  Cat. #162163 (3/23)</a:t>
            </a: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700349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EB53DE-40F4-414D-A490-13AFA5A72F6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7266"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ABEB53DE-40F4-414D-A490-13AFA5A72F6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9EAC29F5-D1F6-6E41-A457-899518B390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79006" y="2514601"/>
            <a:ext cx="3587745" cy="3187460"/>
          </a:xfrm>
          <a:prstGeom prst="rect">
            <a:avLst/>
          </a:prstGeom>
        </p:spPr>
      </p:pic>
      <p:pic>
        <p:nvPicPr>
          <p:cNvPr id="3" name="Graphic 2">
            <a:extLst>
              <a:ext uri="{FF2B5EF4-FFF2-40B4-BE49-F238E27FC236}">
                <a16:creationId xmlns:a16="http://schemas.microsoft.com/office/drawing/2014/main" id="{8362AA81-5129-311C-4CC2-401D7FBC1C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1321" y="7525214"/>
            <a:ext cx="568775" cy="379183"/>
          </a:xfrm>
          <a:prstGeom prst="rect">
            <a:avLst/>
          </a:prstGeom>
        </p:spPr>
      </p:pic>
      <p:cxnSp>
        <p:nvCxnSpPr>
          <p:cNvPr id="4" name="Straight Connector 3">
            <a:extLst>
              <a:ext uri="{FF2B5EF4-FFF2-40B4-BE49-F238E27FC236}">
                <a16:creationId xmlns:a16="http://schemas.microsoft.com/office/drawing/2014/main" id="{71A2397C-9FAE-0AB9-047E-AFF123608059}"/>
              </a:ext>
            </a:extLst>
          </p:cNvPr>
          <p:cNvCxnSpPr>
            <a:cxnSpLocks/>
          </p:cNvCxnSpPr>
          <p:nvPr/>
        </p:nvCxnSpPr>
        <p:spPr>
          <a:xfrm>
            <a:off x="1797939"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668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E63D54-1AFE-3445-A78E-CBEDBEE76F91}"/>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8290"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59E63D54-1AFE-3445-A78E-CBEDBEE76F9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dirty="0">
                <a:latin typeface="Segoe UI" panose="020B0502040204020203" pitchFamily="34" charset="0"/>
                <a:sym typeface="Segoe UI" panose="020B0502040204020203" pitchFamily="34" charset="0"/>
              </a:rPr>
              <a:t>Thank you.</a:t>
            </a:r>
          </a:p>
        </p:txBody>
      </p:sp>
      <p:pic>
        <p:nvPicPr>
          <p:cNvPr id="3" name="Graphic 2">
            <a:extLst>
              <a:ext uri="{FF2B5EF4-FFF2-40B4-BE49-F238E27FC236}">
                <a16:creationId xmlns:a16="http://schemas.microsoft.com/office/drawing/2014/main" id="{B49474F5-527A-E879-3C9A-6E3F59D4A1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31321" y="7525214"/>
            <a:ext cx="568775" cy="379183"/>
          </a:xfrm>
          <a:prstGeom prst="rect">
            <a:avLst/>
          </a:prstGeom>
        </p:spPr>
      </p:pic>
      <p:cxnSp>
        <p:nvCxnSpPr>
          <p:cNvPr id="5" name="Straight Connector 4">
            <a:extLst>
              <a:ext uri="{FF2B5EF4-FFF2-40B4-BE49-F238E27FC236}">
                <a16:creationId xmlns:a16="http://schemas.microsoft.com/office/drawing/2014/main" id="{A18E7B2C-BB59-5433-1BE5-964FEC30B5D3}"/>
              </a:ext>
            </a:extLst>
          </p:cNvPr>
          <p:cNvCxnSpPr>
            <a:cxnSpLocks/>
          </p:cNvCxnSpPr>
          <p:nvPr/>
        </p:nvCxnSpPr>
        <p:spPr>
          <a:xfrm>
            <a:off x="1797939"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689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D78D0E-A07F-9345-AE42-7E96EB6B78E0}"/>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9314"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1CD78D0E-A07F-9345-AE42-7E96EB6B78E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429328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10"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Title 3">
            <a:extLst>
              <a:ext uri="{FF2B5EF4-FFF2-40B4-BE49-F238E27FC236}">
                <a16:creationId xmlns:a16="http://schemas.microsoft.com/office/drawing/2014/main" id="{40D6F139-2541-E74A-A7F3-EFA193483943}"/>
              </a:ext>
            </a:extLst>
          </p:cNvPr>
          <p:cNvSpPr txBox="1">
            <a:spLocks/>
          </p:cNvSpPr>
          <p:nvPr/>
        </p:nvSpPr>
        <p:spPr>
          <a:xfrm>
            <a:off x="364863" y="400484"/>
            <a:ext cx="9322062"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cs typeface="Segoe UI" panose="020B0502040204020203" pitchFamily="34" charset="0"/>
              </a:rPr>
              <a:t>Cars and loans — lesson 7 exercise</a:t>
            </a:r>
            <a:endParaRPr lang="en-US" sz="350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0" name="Picture 9" descr="Table&#10;&#10;Description automatically generated">
            <a:extLst>
              <a:ext uri="{FF2B5EF4-FFF2-40B4-BE49-F238E27FC236}">
                <a16:creationId xmlns:a16="http://schemas.microsoft.com/office/drawing/2014/main" id="{B15A4D22-656D-5F4C-B276-6E7A0525B5AC}"/>
              </a:ext>
            </a:extLst>
          </p:cNvPr>
          <p:cNvPicPr>
            <a:picLocks noChangeAspect="1"/>
          </p:cNvPicPr>
          <p:nvPr/>
        </p:nvPicPr>
        <p:blipFill>
          <a:blip r:embed="rId7"/>
          <a:stretch>
            <a:fillRect/>
          </a:stretch>
        </p:blipFill>
        <p:spPr>
          <a:xfrm>
            <a:off x="9199417" y="1607522"/>
            <a:ext cx="4289567" cy="5562600"/>
          </a:xfrm>
          <a:prstGeom prst="rect">
            <a:avLst/>
          </a:prstGeom>
          <a:ln w="6350">
            <a:noFill/>
          </a:ln>
          <a:effectLst>
            <a:outerShdw blurRad="127000" dist="38100" dir="2700000" algn="tl" rotWithShape="0">
              <a:prstClr val="black">
                <a:alpha val="10000"/>
              </a:prstClr>
            </a:outerShdw>
          </a:effectLst>
        </p:spPr>
      </p:pic>
      <p:grpSp>
        <p:nvGrpSpPr>
          <p:cNvPr id="15" name="Group 14">
            <a:extLst>
              <a:ext uri="{FF2B5EF4-FFF2-40B4-BE49-F238E27FC236}">
                <a16:creationId xmlns:a16="http://schemas.microsoft.com/office/drawing/2014/main" id="{C2A35A60-48F8-7F46-BD03-B8C658B46CD1}"/>
              </a:ext>
            </a:extLst>
          </p:cNvPr>
          <p:cNvGrpSpPr/>
          <p:nvPr/>
        </p:nvGrpSpPr>
        <p:grpSpPr>
          <a:xfrm>
            <a:off x="12762742" y="274837"/>
            <a:ext cx="1452485" cy="677176"/>
            <a:chOff x="12762742" y="274837"/>
            <a:chExt cx="1452485" cy="677176"/>
          </a:xfrm>
        </p:grpSpPr>
        <p:pic>
          <p:nvPicPr>
            <p:cNvPr id="20" name="Graphic 19">
              <a:extLst>
                <a:ext uri="{FF2B5EF4-FFF2-40B4-BE49-F238E27FC236}">
                  <a16:creationId xmlns:a16="http://schemas.microsoft.com/office/drawing/2014/main" id="{9B1DCABD-EA0D-E144-B3E9-9176D8D6E6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1" name="Text Placeholder 2">
              <a:extLst>
                <a:ext uri="{FF2B5EF4-FFF2-40B4-BE49-F238E27FC236}">
                  <a16:creationId xmlns:a16="http://schemas.microsoft.com/office/drawing/2014/main" id="{6627910C-D5C6-B74F-8CC7-14315582DC0E}"/>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22" name="Text Placeholder 3">
              <a:extLst>
                <a:ext uri="{FF2B5EF4-FFF2-40B4-BE49-F238E27FC236}">
                  <a16:creationId xmlns:a16="http://schemas.microsoft.com/office/drawing/2014/main" id="{AE6FF2D6-8540-1943-8DF0-5BA86CE6AA67}"/>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5" name="Straight Connector 4">
            <a:extLst>
              <a:ext uri="{FF2B5EF4-FFF2-40B4-BE49-F238E27FC236}">
                <a16:creationId xmlns:a16="http://schemas.microsoft.com/office/drawing/2014/main" id="{FDD452B7-E998-F552-9803-3480F8DD641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7C4C5224-55B4-9B4B-49E0-D53C18559C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9210" y="7528334"/>
            <a:ext cx="570886" cy="380591"/>
          </a:xfrm>
          <a:prstGeom prst="rect">
            <a:avLst/>
          </a:prstGeom>
        </p:spPr>
      </p:pic>
      <p:pic>
        <p:nvPicPr>
          <p:cNvPr id="9" name="Graphic 8">
            <a:extLst>
              <a:ext uri="{FF2B5EF4-FFF2-40B4-BE49-F238E27FC236}">
                <a16:creationId xmlns:a16="http://schemas.microsoft.com/office/drawing/2014/main" id="{1A92B1EF-A8FB-5CC2-176B-6137C792745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21817" y="7069541"/>
            <a:ext cx="3290358" cy="1576630"/>
          </a:xfrm>
          <a:prstGeom prst="rect">
            <a:avLst/>
          </a:prstGeom>
        </p:spPr>
      </p:pic>
      <p:pic>
        <p:nvPicPr>
          <p:cNvPr id="11" name="Graphic 10">
            <a:extLst>
              <a:ext uri="{FF2B5EF4-FFF2-40B4-BE49-F238E27FC236}">
                <a16:creationId xmlns:a16="http://schemas.microsoft.com/office/drawing/2014/main" id="{4693D1BC-6F75-250F-3A81-C1B0888680B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82311" y="5594116"/>
            <a:ext cx="3290358" cy="1576630"/>
          </a:xfrm>
          <a:prstGeom prst="rect">
            <a:avLst/>
          </a:prstGeom>
        </p:spPr>
      </p:pic>
      <p:pic>
        <p:nvPicPr>
          <p:cNvPr id="18" name="Graphic 17">
            <a:extLst>
              <a:ext uri="{FF2B5EF4-FFF2-40B4-BE49-F238E27FC236}">
                <a16:creationId xmlns:a16="http://schemas.microsoft.com/office/drawing/2014/main" id="{E524BD81-5C7C-2A1C-A139-5E3AED55BB8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515011" y="5589050"/>
            <a:ext cx="3290358" cy="1576630"/>
          </a:xfrm>
          <a:prstGeom prst="rect">
            <a:avLst/>
          </a:prstGeom>
        </p:spPr>
      </p:pic>
      <p:sp>
        <p:nvSpPr>
          <p:cNvPr id="27" name="Text Placeholder 1">
            <a:extLst>
              <a:ext uri="{FF2B5EF4-FFF2-40B4-BE49-F238E27FC236}">
                <a16:creationId xmlns:a16="http://schemas.microsoft.com/office/drawing/2014/main" id="{DF0B2EC2-FCEF-EBCF-A373-D3674734A47C}"/>
              </a:ext>
            </a:extLst>
          </p:cNvPr>
          <p:cNvSpPr txBox="1">
            <a:spLocks/>
          </p:cNvSpPr>
          <p:nvPr/>
        </p:nvSpPr>
        <p:spPr>
          <a:xfrm>
            <a:off x="2040635" y="1778457"/>
            <a:ext cx="6905244" cy="927789"/>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altLang="en-US" sz="2000" b="0" dirty="0"/>
              <a:t>Depending on how much time there is to complete the lesson, you may select one of the following worksheet exercises for the students to complete.</a:t>
            </a:r>
          </a:p>
        </p:txBody>
      </p:sp>
      <p:grpSp>
        <p:nvGrpSpPr>
          <p:cNvPr id="28" name="Group 27">
            <a:extLst>
              <a:ext uri="{FF2B5EF4-FFF2-40B4-BE49-F238E27FC236}">
                <a16:creationId xmlns:a16="http://schemas.microsoft.com/office/drawing/2014/main" id="{26C34B27-E0F4-D73F-C1AE-A9E69AD03B1B}"/>
              </a:ext>
            </a:extLst>
          </p:cNvPr>
          <p:cNvGrpSpPr/>
          <p:nvPr/>
        </p:nvGrpSpPr>
        <p:grpSpPr>
          <a:xfrm>
            <a:off x="457201" y="1607522"/>
            <a:ext cx="1280160" cy="1280160"/>
            <a:chOff x="457201" y="1607522"/>
            <a:chExt cx="1280160" cy="1280160"/>
          </a:xfrm>
        </p:grpSpPr>
        <p:sp>
          <p:nvSpPr>
            <p:cNvPr id="29" name="Oval 28">
              <a:extLst>
                <a:ext uri="{FF2B5EF4-FFF2-40B4-BE49-F238E27FC236}">
                  <a16:creationId xmlns:a16="http://schemas.microsoft.com/office/drawing/2014/main" id="{BF457994-CEA4-CDB4-9367-36B2CA512459}"/>
                </a:ext>
              </a:extLst>
            </p:cNvPr>
            <p:cNvSpPr/>
            <p:nvPr/>
          </p:nvSpPr>
          <p:spPr>
            <a:xfrm>
              <a:off x="457201" y="1607522"/>
              <a:ext cx="1280160" cy="1280160"/>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1">
              <a:extLst>
                <a:ext uri="{FF2B5EF4-FFF2-40B4-BE49-F238E27FC236}">
                  <a16:creationId xmlns:a16="http://schemas.microsoft.com/office/drawing/2014/main" id="{164E355B-E879-6FCA-F0EA-BE686E16FD1A}"/>
                </a:ext>
              </a:extLst>
            </p:cNvPr>
            <p:cNvSpPr txBox="1">
              <a:spLocks/>
            </p:cNvSpPr>
            <p:nvPr/>
          </p:nvSpPr>
          <p:spPr>
            <a:xfrm>
              <a:off x="457201" y="1928334"/>
              <a:ext cx="1280160" cy="638536"/>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0"/>
                </a:spcBef>
              </a:pPr>
              <a:r>
                <a:rPr lang="en-US" sz="1600" spc="-10" dirty="0">
                  <a:solidFill>
                    <a:srgbClr val="FFFFFF"/>
                  </a:solidFill>
                </a:rPr>
                <a:t>Option 1</a:t>
              </a:r>
            </a:p>
            <a:p>
              <a:pPr algn="ctr">
                <a:lnSpc>
                  <a:spcPts val="2000"/>
                </a:lnSpc>
                <a:spcBef>
                  <a:spcPts val="0"/>
                </a:spcBef>
              </a:pPr>
              <a:r>
                <a:rPr lang="en-US" sz="1600" b="0" dirty="0">
                  <a:solidFill>
                    <a:srgbClr val="FFFFFF"/>
                  </a:solidFill>
                </a:rPr>
                <a:t>activity</a:t>
              </a:r>
            </a:p>
          </p:txBody>
        </p:sp>
      </p:grpSp>
      <p:sp>
        <p:nvSpPr>
          <p:cNvPr id="33" name="Text Placeholder 7">
            <a:extLst>
              <a:ext uri="{FF2B5EF4-FFF2-40B4-BE49-F238E27FC236}">
                <a16:creationId xmlns:a16="http://schemas.microsoft.com/office/drawing/2014/main" id="{ACA3A030-58EB-78DE-0B4B-4ECE8F23F72C}"/>
              </a:ext>
            </a:extLst>
          </p:cNvPr>
          <p:cNvSpPr txBox="1">
            <a:spLocks/>
          </p:cNvSpPr>
          <p:nvPr/>
        </p:nvSpPr>
        <p:spPr>
          <a:xfrm>
            <a:off x="377505" y="3419099"/>
            <a:ext cx="6420337" cy="1634972"/>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500"/>
              </a:lnSpc>
              <a:buNone/>
            </a:pPr>
            <a:r>
              <a:rPr lang="en-US" sz="2000" b="1" dirty="0">
                <a:solidFill>
                  <a:schemeClr val="tx2"/>
                </a:solidFill>
                <a:latin typeface="Segoe UI" panose="020B0502040204020203" pitchFamily="34" charset="0"/>
                <a:cs typeface="Segoe UI" panose="020B0502040204020203" pitchFamily="34" charset="0"/>
              </a:rPr>
              <a:t>Worksheet 7-1: </a:t>
            </a:r>
            <a:r>
              <a:rPr lang="en-US" altLang="en-US" sz="2000" dirty="0">
                <a:solidFill>
                  <a:schemeClr val="tx2"/>
                </a:solidFill>
                <a:latin typeface="Segoe UI" panose="020B0502040204020203" pitchFamily="34" charset="0"/>
                <a:cs typeface="Segoe UI" panose="020B0502040204020203" pitchFamily="34" charset="0"/>
              </a:rPr>
              <a:t>Complete the worksheet by estimating costs associated with owning and operating a vehicle. </a:t>
            </a:r>
            <a:endParaRPr lang="en-US" altLang="en-US" sz="2000" spc="-30" dirty="0">
              <a:solidFill>
                <a:schemeClr val="tx2"/>
              </a:solidFill>
              <a:latin typeface="Segoe UI" panose="020B0502040204020203" pitchFamily="34" charset="0"/>
              <a:cs typeface="Segoe UI" panose="020B0502040204020203" pitchFamily="34" charset="0"/>
            </a:endParaRPr>
          </a:p>
          <a:p>
            <a:pPr marL="0" indent="0">
              <a:lnSpc>
                <a:spcPts val="2500"/>
              </a:lnSpc>
              <a:spcBef>
                <a:spcPts val="1800"/>
              </a:spcBef>
              <a:buNone/>
            </a:pPr>
            <a:r>
              <a:rPr lang="en-US" altLang="en-US" sz="2000" spc="-30" dirty="0">
                <a:solidFill>
                  <a:schemeClr val="tx2"/>
                </a:solidFill>
                <a:latin typeface="Segoe UI" panose="020B0502040204020203" pitchFamily="34" charset="0"/>
                <a:cs typeface="Segoe UI" panose="020B0502040204020203" pitchFamily="34" charset="0"/>
              </a:rPr>
              <a:t>Plan to discuss responses as a class.</a:t>
            </a:r>
            <a:endParaRPr lang="en-US" altLang="en-US" sz="2000" dirty="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1051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9CDCC6C-AB39-D043-AC4B-FBBCACB22CBF}"/>
              </a:ext>
            </a:extLst>
          </p:cNvPr>
          <p:cNvGraphicFramePr>
            <a:graphicFrameLocks noChangeAspect="1"/>
          </p:cNvGraphicFramePr>
          <p:nvPr>
            <p:custDataLst>
              <p:tags r:id="rId2"/>
            </p:custDataLst>
            <p:extLst>
              <p:ext uri="{D42A27DB-BD31-4B8C-83A1-F6EECF244321}">
                <p14:modId xmlns:p14="http://schemas.microsoft.com/office/powerpoint/2010/main" val="168212078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48834"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49CDCC6C-AB39-D043-AC4B-FBBCACB22CBF}"/>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4</a:t>
            </a:fld>
            <a:endParaRPr lang="en-US" dirty="0">
              <a:latin typeface="Segoe UI" panose="020B0502040204020203" pitchFamily="34" charset="0"/>
              <a:sym typeface="Segoe UI" panose="020B0502040204020203" pitchFamily="34" charset="0"/>
            </a:endParaRPr>
          </a:p>
        </p:txBody>
      </p:sp>
      <p:cxnSp>
        <p:nvCxnSpPr>
          <p:cNvPr id="9" name="Straight Connector 8">
            <a:extLst>
              <a:ext uri="{FF2B5EF4-FFF2-40B4-BE49-F238E27FC236}">
                <a16:creationId xmlns:a16="http://schemas.microsoft.com/office/drawing/2014/main" id="{70EFD61B-D907-6B4A-843E-C4496ECA27EF}"/>
              </a:ext>
            </a:extLst>
          </p:cNvPr>
          <p:cNvCxnSpPr>
            <a:cxnSpLocks/>
          </p:cNvCxnSpPr>
          <p:nvPr/>
        </p:nvCxnSpPr>
        <p:spPr>
          <a:xfrm>
            <a:off x="457201" y="2218147"/>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C0680B8-60C6-F644-B3F0-3DF6E61A3848}"/>
              </a:ext>
            </a:extLst>
          </p:cNvPr>
          <p:cNvCxnSpPr>
            <a:cxnSpLocks/>
          </p:cNvCxnSpPr>
          <p:nvPr/>
        </p:nvCxnSpPr>
        <p:spPr>
          <a:xfrm>
            <a:off x="7392380" y="221814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433348" y="2283078"/>
            <a:ext cx="6764435" cy="311425"/>
          </a:xfrm>
          <a:prstGeom prst="rect">
            <a:avLst/>
          </a:prstGeom>
        </p:spPr>
        <p:txBody>
          <a:bodyPr lIns="0" rIns="0"/>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ct val="120000"/>
              </a:lnSpc>
            </a:pPr>
            <a:r>
              <a:rPr lang="en-US" altLang="en-US" dirty="0"/>
              <a:t>Never borrow more than 20% of your yearly net income</a:t>
            </a:r>
          </a:p>
        </p:txBody>
      </p:sp>
      <p:sp>
        <p:nvSpPr>
          <p:cNvPr id="22" name="Text Placeholder 4">
            <a:extLst>
              <a:ext uri="{FF2B5EF4-FFF2-40B4-BE49-F238E27FC236}">
                <a16:creationId xmlns:a16="http://schemas.microsoft.com/office/drawing/2014/main" id="{270A4922-CAD4-8F49-9481-D03FC3D86DFB}"/>
              </a:ext>
            </a:extLst>
          </p:cNvPr>
          <p:cNvSpPr txBox="1">
            <a:spLocks/>
          </p:cNvSpPr>
          <p:nvPr/>
        </p:nvSpPr>
        <p:spPr>
          <a:xfrm>
            <a:off x="7405345" y="2283078"/>
            <a:ext cx="6764435" cy="753739"/>
          </a:xfrm>
          <a:prstGeom prst="rect">
            <a:avLst/>
          </a:prstGeom>
        </p:spPr>
        <p:txBody>
          <a:bodyPr lIns="0" rIns="0"/>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ct val="120000"/>
              </a:lnSpc>
            </a:pPr>
            <a:r>
              <a:rPr lang="en-US" altLang="en-US" dirty="0"/>
              <a:t>Monthly payments shouldn’t exceed 10% </a:t>
            </a:r>
            <a:br>
              <a:rPr lang="en-US" altLang="en-US" dirty="0"/>
            </a:br>
            <a:r>
              <a:rPr lang="en-US" altLang="en-US" dirty="0"/>
              <a:t>of your monthly net income</a:t>
            </a: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8" name="Text Placeholder 13">
            <a:extLst>
              <a:ext uri="{FF2B5EF4-FFF2-40B4-BE49-F238E27FC236}">
                <a16:creationId xmlns:a16="http://schemas.microsoft.com/office/drawing/2014/main" id="{1890DDCA-7E45-6647-BF70-BABF1086CCBF}"/>
              </a:ext>
            </a:extLst>
          </p:cNvPr>
          <p:cNvSpPr txBox="1">
            <a:spLocks/>
          </p:cNvSpPr>
          <p:nvPr/>
        </p:nvSpPr>
        <p:spPr>
          <a:xfrm>
            <a:off x="7405345" y="4814778"/>
            <a:ext cx="6764435" cy="462601"/>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7938" lvl="1" indent="0" algn="ctr">
              <a:lnSpc>
                <a:spcPts val="1800"/>
              </a:lnSpc>
              <a:spcBef>
                <a:spcPts val="600"/>
              </a:spcBef>
              <a:buClr>
                <a:srgbClr val="002577"/>
              </a:buClr>
              <a:buNone/>
            </a:pPr>
            <a:r>
              <a:rPr lang="en-US" altLang="en-US" sz="1400" b="1" dirty="0">
                <a:solidFill>
                  <a:srgbClr val="002577"/>
                </a:solidFill>
                <a:latin typeface="Segoe UI Semibold" panose="020B0502040204020203" pitchFamily="34" charset="0"/>
                <a:ea typeface="ＭＳ Ｐゴシック" panose="020B0600070205080204" pitchFamily="34" charset="-128"/>
                <a:cs typeface="Segoe UI Semibold" panose="020B0502040204020203" pitchFamily="34" charset="0"/>
              </a:rPr>
              <a:t>Your total monthly debt payments shouldn’t</a:t>
            </a:r>
            <a:br>
              <a:rPr lang="en-US" altLang="en-US" sz="1400" b="1" dirty="0">
                <a:solidFill>
                  <a:srgbClr val="002577"/>
                </a:solidFill>
                <a:latin typeface="Segoe UI Semibold" panose="020B0502040204020203" pitchFamily="34" charset="0"/>
                <a:ea typeface="ＭＳ Ｐゴシック" panose="020B0600070205080204" pitchFamily="34" charset="-128"/>
                <a:cs typeface="Segoe UI Semibold" panose="020B0502040204020203" pitchFamily="34" charset="0"/>
              </a:rPr>
            </a:br>
            <a:r>
              <a:rPr lang="en-US" altLang="en-US" sz="1400" b="1" dirty="0">
                <a:solidFill>
                  <a:srgbClr val="002577"/>
                </a:solidFill>
                <a:latin typeface="Segoe UI Semibold" panose="020B0502040204020203" pitchFamily="34" charset="0"/>
                <a:ea typeface="ＭＳ Ｐゴシック" panose="020B0600070205080204" pitchFamily="34" charset="-128"/>
                <a:cs typeface="Segoe UI Semibold" panose="020B0502040204020203" pitchFamily="34" charset="0"/>
              </a:rPr>
              <a:t>total more than $40 per month.</a:t>
            </a:r>
          </a:p>
        </p:txBody>
      </p:sp>
      <p:sp>
        <p:nvSpPr>
          <p:cNvPr id="23" name="Text Placeholder 4">
            <a:extLst>
              <a:ext uri="{FF2B5EF4-FFF2-40B4-BE49-F238E27FC236}">
                <a16:creationId xmlns:a16="http://schemas.microsoft.com/office/drawing/2014/main" id="{8DF44EAF-5AC5-D941-B4BF-732E3070B54E}"/>
              </a:ext>
            </a:extLst>
          </p:cNvPr>
          <p:cNvSpPr txBox="1">
            <a:spLocks/>
          </p:cNvSpPr>
          <p:nvPr/>
        </p:nvSpPr>
        <p:spPr>
          <a:xfrm>
            <a:off x="342145" y="459462"/>
            <a:ext cx="13831055"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How much can you afford?</a:t>
            </a:r>
          </a:p>
          <a:p>
            <a:r>
              <a:rPr lang="en-US" sz="2500" dirty="0">
                <a:solidFill>
                  <a:srgbClr val="3369FF"/>
                </a:solidFill>
              </a:rPr>
              <a:t>The 20-10 Rule</a:t>
            </a:r>
          </a:p>
        </p:txBody>
      </p:sp>
      <p:sp>
        <p:nvSpPr>
          <p:cNvPr id="27" name="Text Placeholder 1">
            <a:extLst>
              <a:ext uri="{FF2B5EF4-FFF2-40B4-BE49-F238E27FC236}">
                <a16:creationId xmlns:a16="http://schemas.microsoft.com/office/drawing/2014/main" id="{8D9563BE-6D2C-D940-BBB4-77262CAD6D46}"/>
              </a:ext>
            </a:extLst>
          </p:cNvPr>
          <p:cNvSpPr txBox="1">
            <a:spLocks/>
          </p:cNvSpPr>
          <p:nvPr/>
        </p:nvSpPr>
        <p:spPr>
          <a:xfrm>
            <a:off x="960737" y="3770546"/>
            <a:ext cx="5715001" cy="615589"/>
          </a:xfrm>
          <a:prstGeom prst="rect">
            <a:avLst/>
          </a:prstGeom>
        </p:spPr>
        <p:txBody>
          <a:bodyPr l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35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12 x </a:t>
            </a:r>
            <a:r>
              <a:rPr lang="en-US" sz="28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a:t>
            </a:r>
            <a:r>
              <a:rPr lang="en-US" sz="35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400 = </a:t>
            </a:r>
            <a:r>
              <a:rPr lang="en-US" sz="28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a:t>
            </a:r>
            <a:r>
              <a:rPr lang="en-US" sz="35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4,800 </a:t>
            </a:r>
          </a:p>
        </p:txBody>
      </p:sp>
      <p:grpSp>
        <p:nvGrpSpPr>
          <p:cNvPr id="7" name="Group 6">
            <a:extLst>
              <a:ext uri="{FF2B5EF4-FFF2-40B4-BE49-F238E27FC236}">
                <a16:creationId xmlns:a16="http://schemas.microsoft.com/office/drawing/2014/main" id="{CF8375F3-AD38-B5ED-742D-8C330C2D150B}"/>
              </a:ext>
            </a:extLst>
          </p:cNvPr>
          <p:cNvGrpSpPr/>
          <p:nvPr/>
        </p:nvGrpSpPr>
        <p:grpSpPr>
          <a:xfrm>
            <a:off x="1949278" y="2932251"/>
            <a:ext cx="3726582" cy="690326"/>
            <a:chOff x="1949278" y="2978355"/>
            <a:chExt cx="3726582" cy="690326"/>
          </a:xfrm>
        </p:grpSpPr>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949278" y="2978355"/>
              <a:ext cx="3726582" cy="566980"/>
            </a:xfrm>
            <a:prstGeom prst="rect">
              <a:avLst/>
            </a:prstGeom>
            <a:solidFill>
              <a:schemeClr val="tx2"/>
            </a:solidFill>
          </p:spPr>
          <p:txBody>
            <a:bodyPr lIns="0" tIns="2011680" rIns="0" bIns="2011680" anchor="ctr" anchorCtr="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00000"/>
                </a:lnSpc>
                <a:buNone/>
              </a:pPr>
              <a:r>
                <a:rPr lang="en-US" altLang="en-US" sz="1400" b="1"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rPr>
                <a:t>If you earn $400 a month after taxes, </a:t>
              </a:r>
              <a:br>
                <a:rPr lang="en-US" altLang="en-US" sz="1400" b="1"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rPr>
              </a:br>
              <a:r>
                <a:rPr lang="en-US" altLang="en-US" sz="1400" b="1"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rPr>
                <a:t>your net income in 1 year is</a:t>
              </a:r>
              <a:endParaRPr lang="en-US" altLang="en-US" sz="1400" b="1" dirty="0">
                <a:solidFill>
                  <a:schemeClr val="bg2"/>
                </a:solidFill>
                <a:latin typeface="Segoe UI Semibold" panose="020B0502040204020203" pitchFamily="34" charset="0"/>
                <a:cs typeface="Segoe UI Semibold" panose="020B0502040204020203" pitchFamily="34" charset="0"/>
              </a:endParaRPr>
            </a:p>
          </p:txBody>
        </p:sp>
        <p:sp>
          <p:nvSpPr>
            <p:cNvPr id="14" name="Triangle 13">
              <a:extLst>
                <a:ext uri="{FF2B5EF4-FFF2-40B4-BE49-F238E27FC236}">
                  <a16:creationId xmlns:a16="http://schemas.microsoft.com/office/drawing/2014/main" id="{4F00E245-E4C5-E74B-AB53-54DEA35F567E}"/>
                </a:ext>
              </a:extLst>
            </p:cNvPr>
            <p:cNvSpPr/>
            <p:nvPr/>
          </p:nvSpPr>
          <p:spPr>
            <a:xfrm rot="10800000">
              <a:off x="3678454" y="3531521"/>
              <a:ext cx="271703" cy="1371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 Placeholder 1">
            <a:extLst>
              <a:ext uri="{FF2B5EF4-FFF2-40B4-BE49-F238E27FC236}">
                <a16:creationId xmlns:a16="http://schemas.microsoft.com/office/drawing/2014/main" id="{00842C6A-0D5E-754D-8ADA-1720589A7050}"/>
              </a:ext>
            </a:extLst>
          </p:cNvPr>
          <p:cNvSpPr txBox="1">
            <a:spLocks/>
          </p:cNvSpPr>
          <p:nvPr/>
        </p:nvSpPr>
        <p:spPr>
          <a:xfrm>
            <a:off x="960737" y="5408811"/>
            <a:ext cx="5715001" cy="615589"/>
          </a:xfrm>
          <a:prstGeom prst="rect">
            <a:avLst/>
          </a:prstGeom>
        </p:spPr>
        <p:txBody>
          <a:bodyPr l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8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a:t>
            </a:r>
            <a:r>
              <a:rPr lang="en-US" sz="35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4,800 x 20</a:t>
            </a:r>
            <a:r>
              <a:rPr lang="en-US" sz="28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a:t>
            </a:r>
            <a:r>
              <a:rPr lang="en-US" sz="35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 = </a:t>
            </a:r>
            <a:r>
              <a:rPr lang="en-US" sz="28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a:t>
            </a:r>
            <a:r>
              <a:rPr lang="en-US" sz="35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960 </a:t>
            </a:r>
          </a:p>
        </p:txBody>
      </p:sp>
      <p:sp>
        <p:nvSpPr>
          <p:cNvPr id="45" name="Text Placeholder 13">
            <a:extLst>
              <a:ext uri="{FF2B5EF4-FFF2-40B4-BE49-F238E27FC236}">
                <a16:creationId xmlns:a16="http://schemas.microsoft.com/office/drawing/2014/main" id="{3EFC2831-6895-6E44-BDA1-F7686C2391E6}"/>
              </a:ext>
            </a:extLst>
          </p:cNvPr>
          <p:cNvSpPr txBox="1">
            <a:spLocks/>
          </p:cNvSpPr>
          <p:nvPr/>
        </p:nvSpPr>
        <p:spPr>
          <a:xfrm>
            <a:off x="803966" y="6189749"/>
            <a:ext cx="6024767" cy="354731"/>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7938" lvl="1" indent="0" algn="ctr">
              <a:lnSpc>
                <a:spcPts val="1800"/>
              </a:lnSpc>
              <a:spcBef>
                <a:spcPts val="600"/>
              </a:spcBef>
              <a:buClr>
                <a:srgbClr val="002577"/>
              </a:buClr>
              <a:buNone/>
            </a:pPr>
            <a:r>
              <a:rPr lang="en-US" altLang="en-US" sz="1400" b="1" dirty="0">
                <a:solidFill>
                  <a:srgbClr val="002577"/>
                </a:solidFill>
                <a:latin typeface="Segoe UI Semibold" panose="020B0502040204020203" pitchFamily="34" charset="0"/>
                <a:ea typeface="ＭＳ Ｐゴシック" panose="020B0600070205080204" pitchFamily="34" charset="-128"/>
                <a:cs typeface="Segoe UI Semibold" panose="020B0502040204020203" pitchFamily="34" charset="0"/>
              </a:rPr>
              <a:t>You should never have more than $960 of outstanding debt.</a:t>
            </a:r>
          </a:p>
        </p:txBody>
      </p:sp>
      <p:sp>
        <p:nvSpPr>
          <p:cNvPr id="48" name="Text Placeholder 1">
            <a:extLst>
              <a:ext uri="{FF2B5EF4-FFF2-40B4-BE49-F238E27FC236}">
                <a16:creationId xmlns:a16="http://schemas.microsoft.com/office/drawing/2014/main" id="{B6CB64F5-23AF-354F-8DEF-81FDF248C302}"/>
              </a:ext>
            </a:extLst>
          </p:cNvPr>
          <p:cNvSpPr txBox="1">
            <a:spLocks/>
          </p:cNvSpPr>
          <p:nvPr/>
        </p:nvSpPr>
        <p:spPr>
          <a:xfrm>
            <a:off x="7926993" y="4014299"/>
            <a:ext cx="5715001" cy="615589"/>
          </a:xfrm>
          <a:prstGeom prst="rect">
            <a:avLst/>
          </a:prstGeom>
        </p:spPr>
        <p:txBody>
          <a:bodyPr lIns="0"/>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8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a:t>
            </a:r>
            <a:r>
              <a:rPr lang="en-US" sz="35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400 x 10</a:t>
            </a:r>
            <a:r>
              <a:rPr lang="en-US" sz="28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a:t>
            </a:r>
            <a:r>
              <a:rPr lang="en-US" sz="35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 = </a:t>
            </a:r>
            <a:r>
              <a:rPr lang="en-US" sz="28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a:t>
            </a:r>
            <a:r>
              <a:rPr lang="en-US" sz="3500" b="1" spc="-50" dirty="0">
                <a:solidFill>
                  <a:srgbClr val="3369FF"/>
                </a:solidFill>
                <a:latin typeface="Segoe UI" panose="020B0502040204020203" pitchFamily="34" charset="0"/>
                <a:cs typeface="Segoe UI" panose="020B0502040204020203" pitchFamily="34" charset="0"/>
                <a:sym typeface="Segoe UI" panose="020B0502040204020203" pitchFamily="34" charset="0"/>
              </a:rPr>
              <a:t>40 </a:t>
            </a:r>
          </a:p>
        </p:txBody>
      </p:sp>
      <p:sp>
        <p:nvSpPr>
          <p:cNvPr id="51" name="Text Placeholder 13">
            <a:extLst>
              <a:ext uri="{FF2B5EF4-FFF2-40B4-BE49-F238E27FC236}">
                <a16:creationId xmlns:a16="http://schemas.microsoft.com/office/drawing/2014/main" id="{68CACB78-4623-A146-B1FF-721F6885355F}"/>
              </a:ext>
            </a:extLst>
          </p:cNvPr>
          <p:cNvSpPr txBox="1">
            <a:spLocks/>
          </p:cNvSpPr>
          <p:nvPr/>
        </p:nvSpPr>
        <p:spPr>
          <a:xfrm>
            <a:off x="1705819" y="6590457"/>
            <a:ext cx="4704214" cy="808162"/>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9525" lvl="1" indent="0">
              <a:lnSpc>
                <a:spcPct val="100000"/>
              </a:lnSpc>
              <a:spcBef>
                <a:spcPts val="600"/>
              </a:spcBef>
              <a:buClr>
                <a:srgbClr val="002577"/>
              </a:buClr>
              <a:buNone/>
            </a:pPr>
            <a:r>
              <a:rPr lang="en-US" altLang="en-US" sz="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Note: Housing debt </a:t>
            </a:r>
            <a:r>
              <a:rPr lang="en-US" altLang="en-US" sz="12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i.e., mortgage payments</a:t>
            </a:r>
            <a:r>
              <a:rPr lang="en-US" altLang="en-US" sz="120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 should not be counted as part of the 20%, but other debt should be included, such as car loans, student loans and credit cards.</a:t>
            </a:r>
          </a:p>
        </p:txBody>
      </p:sp>
      <p:grpSp>
        <p:nvGrpSpPr>
          <p:cNvPr id="58" name="Group 57">
            <a:extLst>
              <a:ext uri="{FF2B5EF4-FFF2-40B4-BE49-F238E27FC236}">
                <a16:creationId xmlns:a16="http://schemas.microsoft.com/office/drawing/2014/main" id="{74FFF6D2-65EE-9E48-B2AA-51902838F047}"/>
              </a:ext>
            </a:extLst>
          </p:cNvPr>
          <p:cNvGrpSpPr/>
          <p:nvPr/>
        </p:nvGrpSpPr>
        <p:grpSpPr>
          <a:xfrm>
            <a:off x="8483406" y="5460469"/>
            <a:ext cx="4685236" cy="808162"/>
            <a:chOff x="1311337" y="6740182"/>
            <a:chExt cx="4685236" cy="808162"/>
          </a:xfrm>
        </p:grpSpPr>
        <p:pic>
          <p:nvPicPr>
            <p:cNvPr id="59" name="Graphic 58">
              <a:extLst>
                <a:ext uri="{FF2B5EF4-FFF2-40B4-BE49-F238E27FC236}">
                  <a16:creationId xmlns:a16="http://schemas.microsoft.com/office/drawing/2014/main" id="{F403E327-8138-6847-B64B-911CB5D3B5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1337" y="6810446"/>
              <a:ext cx="281500" cy="362068"/>
            </a:xfrm>
            <a:prstGeom prst="rect">
              <a:avLst/>
            </a:prstGeom>
          </p:spPr>
        </p:pic>
        <p:sp>
          <p:nvSpPr>
            <p:cNvPr id="60" name="Text Placeholder 13">
              <a:extLst>
                <a:ext uri="{FF2B5EF4-FFF2-40B4-BE49-F238E27FC236}">
                  <a16:creationId xmlns:a16="http://schemas.microsoft.com/office/drawing/2014/main" id="{2CF723F6-77AB-AF43-B465-A53733FC5F78}"/>
                </a:ext>
              </a:extLst>
            </p:cNvPr>
            <p:cNvSpPr txBox="1">
              <a:spLocks/>
            </p:cNvSpPr>
            <p:nvPr/>
          </p:nvSpPr>
          <p:spPr>
            <a:xfrm>
              <a:off x="1713770" y="6740182"/>
              <a:ext cx="4282803" cy="808162"/>
            </a:xfrm>
            <a:prstGeom prst="rect">
              <a:avLst/>
            </a:prstGeom>
          </p:spPr>
          <p:txBody>
            <a:bodyPr lIns="0" rIns="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7938" lvl="1" indent="0">
                <a:lnSpc>
                  <a:spcPct val="100000"/>
                </a:lnSpc>
                <a:spcBef>
                  <a:spcPts val="600"/>
                </a:spcBef>
                <a:buClr>
                  <a:srgbClr val="002577"/>
                </a:buClr>
                <a:buNone/>
              </a:pPr>
              <a:r>
                <a:rPr lang="en-US" altLang="en-US" sz="1200" spc="-2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Note: Housing payments</a:t>
              </a:r>
              <a:r>
                <a:rPr lang="en-US" altLang="en-US" sz="1200"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altLang="en-US" sz="1200" spc="-2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i.e., mortgage payments</a:t>
              </a:r>
              <a:r>
                <a:rPr lang="en-US" altLang="en-US" sz="1200" spc="-2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200" spc="-2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 should not be </a:t>
              </a:r>
              <a:r>
                <a:rPr lang="en-US" altLang="en-US" sz="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counted as part of the 10%, but other debt should be included, </a:t>
              </a:r>
              <a:br>
                <a:rPr lang="en-US" altLang="en-US" sz="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200"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such as car loans, student loans and credit cards.</a:t>
              </a:r>
            </a:p>
          </p:txBody>
        </p:sp>
      </p:grpSp>
      <p:grpSp>
        <p:nvGrpSpPr>
          <p:cNvPr id="33" name="Group 32">
            <a:extLst>
              <a:ext uri="{FF2B5EF4-FFF2-40B4-BE49-F238E27FC236}">
                <a16:creationId xmlns:a16="http://schemas.microsoft.com/office/drawing/2014/main" id="{05EDFC1D-15C3-B143-B0D2-DDD186E58053}"/>
              </a:ext>
            </a:extLst>
          </p:cNvPr>
          <p:cNvGrpSpPr/>
          <p:nvPr/>
        </p:nvGrpSpPr>
        <p:grpSpPr>
          <a:xfrm>
            <a:off x="12762742" y="274837"/>
            <a:ext cx="1452485" cy="677176"/>
            <a:chOff x="12762742" y="274837"/>
            <a:chExt cx="1452485" cy="677176"/>
          </a:xfrm>
        </p:grpSpPr>
        <p:pic>
          <p:nvPicPr>
            <p:cNvPr id="34" name="Graphic 33">
              <a:extLst>
                <a:ext uri="{FF2B5EF4-FFF2-40B4-BE49-F238E27FC236}">
                  <a16:creationId xmlns:a16="http://schemas.microsoft.com/office/drawing/2014/main" id="{C535B429-0DAF-0344-B046-6AB7836136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771839" y="274837"/>
              <a:ext cx="1413236" cy="677176"/>
            </a:xfrm>
            <a:prstGeom prst="rect">
              <a:avLst/>
            </a:prstGeom>
          </p:spPr>
        </p:pic>
        <p:sp>
          <p:nvSpPr>
            <p:cNvPr id="35" name="Text Placeholder 2">
              <a:extLst>
                <a:ext uri="{FF2B5EF4-FFF2-40B4-BE49-F238E27FC236}">
                  <a16:creationId xmlns:a16="http://schemas.microsoft.com/office/drawing/2014/main" id="{2808C7D6-B78E-044B-AB38-B82E9DAF8FED}"/>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36" name="Text Placeholder 3">
              <a:extLst>
                <a:ext uri="{FF2B5EF4-FFF2-40B4-BE49-F238E27FC236}">
                  <a16:creationId xmlns:a16="http://schemas.microsoft.com/office/drawing/2014/main" id="{62BB2E05-E05A-4744-8D93-F35C1B030495}"/>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2" name="Straight Connector 1">
            <a:extLst>
              <a:ext uri="{FF2B5EF4-FFF2-40B4-BE49-F238E27FC236}">
                <a16:creationId xmlns:a16="http://schemas.microsoft.com/office/drawing/2014/main" id="{F85EADC5-B2EF-65FB-5DF0-32DBBA54635F}"/>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5B680D61-52DA-DBA4-4EE7-2DD7092082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29210" y="7528334"/>
            <a:ext cx="570886" cy="380591"/>
          </a:xfrm>
          <a:prstGeom prst="rect">
            <a:avLst/>
          </a:prstGeom>
        </p:spPr>
      </p:pic>
      <p:grpSp>
        <p:nvGrpSpPr>
          <p:cNvPr id="11" name="Group 10">
            <a:extLst>
              <a:ext uri="{FF2B5EF4-FFF2-40B4-BE49-F238E27FC236}">
                <a16:creationId xmlns:a16="http://schemas.microsoft.com/office/drawing/2014/main" id="{34DE4DF6-1F8F-1A4A-0C14-3B2D307FD66A}"/>
              </a:ext>
            </a:extLst>
          </p:cNvPr>
          <p:cNvGrpSpPr/>
          <p:nvPr/>
        </p:nvGrpSpPr>
        <p:grpSpPr>
          <a:xfrm>
            <a:off x="1958514" y="4582157"/>
            <a:ext cx="3726582" cy="701286"/>
            <a:chOff x="1958514" y="4719365"/>
            <a:chExt cx="3726582" cy="701286"/>
          </a:xfrm>
        </p:grpSpPr>
        <p:sp>
          <p:nvSpPr>
            <p:cNvPr id="42" name="Text Placeholder 3">
              <a:extLst>
                <a:ext uri="{FF2B5EF4-FFF2-40B4-BE49-F238E27FC236}">
                  <a16:creationId xmlns:a16="http://schemas.microsoft.com/office/drawing/2014/main" id="{F91C437F-CC06-3B4A-9923-A029E1860449}"/>
                </a:ext>
              </a:extLst>
            </p:cNvPr>
            <p:cNvSpPr txBox="1">
              <a:spLocks/>
            </p:cNvSpPr>
            <p:nvPr/>
          </p:nvSpPr>
          <p:spPr>
            <a:xfrm>
              <a:off x="1958514" y="4719365"/>
              <a:ext cx="3726582" cy="566980"/>
            </a:xfrm>
            <a:prstGeom prst="rect">
              <a:avLst/>
            </a:prstGeom>
            <a:solidFill>
              <a:schemeClr val="tx2"/>
            </a:solidFill>
          </p:spPr>
          <p:txBody>
            <a:bodyPr lIns="0" tIns="2011680" rIns="0" bIns="2011680" anchor="ctr" anchorCtr="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00000"/>
                </a:lnSpc>
                <a:buNone/>
              </a:pPr>
              <a:r>
                <a:rPr lang="en-US" altLang="en-US" sz="1400" b="1"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rPr>
                <a:t>Calculate 20% of your annual net income </a:t>
              </a:r>
              <a:br>
                <a:rPr lang="en-US" altLang="en-US" sz="1400" b="1"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rPr>
              </a:br>
              <a:r>
                <a:rPr lang="en-US" altLang="en-US" sz="1400" b="1"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rPr>
                <a:t>to find your safe debt load</a:t>
              </a:r>
              <a:endParaRPr lang="en-US" altLang="en-US" sz="1400" b="1" dirty="0">
                <a:solidFill>
                  <a:schemeClr val="bg2"/>
                </a:solidFill>
                <a:latin typeface="Segoe UI Semibold" panose="020B0502040204020203" pitchFamily="34" charset="0"/>
                <a:cs typeface="Segoe UI Semibold" panose="020B0502040204020203" pitchFamily="34" charset="0"/>
              </a:endParaRPr>
            </a:p>
          </p:txBody>
        </p:sp>
        <p:sp>
          <p:nvSpPr>
            <p:cNvPr id="4" name="Triangle 3">
              <a:extLst>
                <a:ext uri="{FF2B5EF4-FFF2-40B4-BE49-F238E27FC236}">
                  <a16:creationId xmlns:a16="http://schemas.microsoft.com/office/drawing/2014/main" id="{7E72286B-486E-2B4B-FB9B-AE502264F62E}"/>
                </a:ext>
              </a:extLst>
            </p:cNvPr>
            <p:cNvSpPr/>
            <p:nvPr/>
          </p:nvSpPr>
          <p:spPr>
            <a:xfrm rot="10800000">
              <a:off x="3678454" y="5283491"/>
              <a:ext cx="271703" cy="1371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E99C229-127F-EEB2-4C57-3C84038F1253}"/>
              </a:ext>
            </a:extLst>
          </p:cNvPr>
          <p:cNvGrpSpPr/>
          <p:nvPr/>
        </p:nvGrpSpPr>
        <p:grpSpPr>
          <a:xfrm>
            <a:off x="8920936" y="3255260"/>
            <a:ext cx="3730752" cy="623129"/>
            <a:chOff x="8920936" y="3255260"/>
            <a:chExt cx="3730752" cy="623129"/>
          </a:xfrm>
        </p:grpSpPr>
        <p:sp>
          <p:nvSpPr>
            <p:cNvPr id="47" name="Text Placeholder 3">
              <a:extLst>
                <a:ext uri="{FF2B5EF4-FFF2-40B4-BE49-F238E27FC236}">
                  <a16:creationId xmlns:a16="http://schemas.microsoft.com/office/drawing/2014/main" id="{9D94ED25-2388-5948-83AE-E8FD18BB0820}"/>
                </a:ext>
              </a:extLst>
            </p:cNvPr>
            <p:cNvSpPr txBox="1">
              <a:spLocks/>
            </p:cNvSpPr>
            <p:nvPr/>
          </p:nvSpPr>
          <p:spPr>
            <a:xfrm>
              <a:off x="8920936" y="3255260"/>
              <a:ext cx="3730752" cy="488731"/>
            </a:xfrm>
            <a:prstGeom prst="rect">
              <a:avLst/>
            </a:prstGeom>
            <a:solidFill>
              <a:schemeClr val="tx2"/>
            </a:solidFill>
          </p:spPr>
          <p:txBody>
            <a:bodyPr lIns="0" tIns="2011680" rIns="0" bIns="2011680" anchor="ctr" anchorCtr="0"/>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00000"/>
                </a:lnSpc>
                <a:buNone/>
              </a:pPr>
              <a:r>
                <a:rPr lang="en-US" altLang="en-US" sz="1400" b="1" dirty="0">
                  <a:solidFill>
                    <a:schemeClr val="bg2"/>
                  </a:solidFill>
                  <a:latin typeface="Segoe UI Semibold" panose="020B0502040204020203" pitchFamily="34" charset="0"/>
                  <a:ea typeface="ＭＳ Ｐゴシック" panose="020B0600070205080204" pitchFamily="34" charset="-128"/>
                  <a:cs typeface="Segoe UI Semibold" panose="020B0502040204020203" pitchFamily="34" charset="0"/>
                </a:rPr>
                <a:t>If your take-home pay is $400 a month</a:t>
              </a:r>
              <a:endParaRPr lang="en-US" altLang="en-US" sz="1400" b="1" dirty="0">
                <a:solidFill>
                  <a:schemeClr val="bg2"/>
                </a:solidFill>
                <a:latin typeface="Segoe UI Semibold" panose="020B0502040204020203" pitchFamily="34" charset="0"/>
                <a:cs typeface="Segoe UI Semibold" panose="020B0502040204020203" pitchFamily="34" charset="0"/>
              </a:endParaRPr>
            </a:p>
          </p:txBody>
        </p:sp>
        <p:sp>
          <p:nvSpPr>
            <p:cNvPr id="5" name="Triangle 4">
              <a:extLst>
                <a:ext uri="{FF2B5EF4-FFF2-40B4-BE49-F238E27FC236}">
                  <a16:creationId xmlns:a16="http://schemas.microsoft.com/office/drawing/2014/main" id="{FFA66209-1499-5337-3922-1FF98FBB22A6}"/>
                </a:ext>
              </a:extLst>
            </p:cNvPr>
            <p:cNvSpPr/>
            <p:nvPr/>
          </p:nvSpPr>
          <p:spPr>
            <a:xfrm rot="10800000">
              <a:off x="10647772" y="3741229"/>
              <a:ext cx="271703" cy="1371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Graphic 23">
            <a:extLst>
              <a:ext uri="{FF2B5EF4-FFF2-40B4-BE49-F238E27FC236}">
                <a16:creationId xmlns:a16="http://schemas.microsoft.com/office/drawing/2014/main" id="{2BF6F8C7-33DC-18CF-3AA7-23BD7BC232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94818" y="6666804"/>
            <a:ext cx="281500" cy="362068"/>
          </a:xfrm>
          <a:prstGeom prst="rect">
            <a:avLst/>
          </a:prstGeom>
        </p:spPr>
      </p:pic>
    </p:spTree>
    <p:extLst>
      <p:ext uri="{BB962C8B-B14F-4D97-AF65-F5344CB8AC3E}">
        <p14:creationId xmlns:p14="http://schemas.microsoft.com/office/powerpoint/2010/main" val="159720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person, indoor&#10;&#10;Description automatically generated">
            <a:extLst>
              <a:ext uri="{FF2B5EF4-FFF2-40B4-BE49-F238E27FC236}">
                <a16:creationId xmlns:a16="http://schemas.microsoft.com/office/drawing/2014/main" id="{97011E98-A4BF-31C3-4A0C-F72A8A547C3B}"/>
              </a:ext>
            </a:extLst>
          </p:cNvPr>
          <p:cNvPicPr>
            <a:picLocks noChangeAspect="1"/>
          </p:cNvPicPr>
          <p:nvPr/>
        </p:nvPicPr>
        <p:blipFill>
          <a:blip r:embed="rId5"/>
          <a:stretch>
            <a:fillRect/>
          </a:stretch>
        </p:blipFill>
        <p:spPr>
          <a:xfrm>
            <a:off x="7299035" y="-7506"/>
            <a:ext cx="7338135" cy="4122305"/>
          </a:xfrm>
          <a:prstGeom prst="rect">
            <a:avLst/>
          </a:prstGeom>
        </p:spPr>
      </p:pic>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2"/>
            </p:custDataLst>
            <p:extLst>
              <p:ext uri="{D42A27DB-BD31-4B8C-83A1-F6EECF244321}">
                <p14:modId xmlns:p14="http://schemas.microsoft.com/office/powerpoint/2010/main" val="310721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58"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DD0D40EA-E541-4C49-88AD-B64253A3912A}"/>
              </a:ext>
            </a:extLst>
          </p:cNvPr>
          <p:cNvSpPr/>
          <p:nvPr/>
        </p:nvSpPr>
        <p:spPr>
          <a:xfrm>
            <a:off x="7315200" y="4114800"/>
            <a:ext cx="7315200" cy="411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chemeClr val="bg2"/>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60" b="1" i="0" u="none" strike="noStrike" kern="1200" cap="none" spc="0" normalizeH="0" baseline="0" noProof="0" dirty="0">
              <a:ln>
                <a:noFill/>
              </a:ln>
              <a:solidFill>
                <a:schemeClr val="bg2"/>
              </a:solidFill>
              <a:effectLst/>
              <a:uLnTx/>
              <a:uFillTx/>
              <a:latin typeface="Segoe UI" panose="020B0502040204020203" pitchFamily="34" charset="0"/>
              <a:ea typeface="+mn-ea"/>
              <a:cs typeface="+mn-cs"/>
              <a:sym typeface="Segoe UI" panose="020B0502040204020203" pitchFamily="34" charset="0"/>
            </a:endParaRPr>
          </a:p>
        </p:txBody>
      </p:sp>
      <p:sp>
        <p:nvSpPr>
          <p:cNvPr id="6" name="Footer Placeholder 5">
            <a:extLst>
              <a:ext uri="{FF2B5EF4-FFF2-40B4-BE49-F238E27FC236}">
                <a16:creationId xmlns:a16="http://schemas.microsoft.com/office/drawing/2014/main" id="{B51FFCBC-B02E-2B4B-9DDE-D4B9BC989D71}"/>
              </a:ext>
            </a:extLst>
          </p:cNvPr>
          <p:cNvSpPr>
            <a:spLocks noGrp="1"/>
          </p:cNvSpPr>
          <p:nvPr>
            <p:ph type="ftr" sz="quarter" idx="3"/>
          </p:nvPr>
        </p:nvSpPr>
        <p:spPr/>
        <p:txBody>
          <a:bodyPr rIns="0"/>
          <a:lstStyle/>
          <a:p>
            <a:pPr>
              <a:defRPr/>
            </a:pPr>
            <a:r>
              <a:rPr lang="en-US" dirty="0">
                <a:solidFill>
                  <a:schemeClr val="bg2"/>
                </a:solidFill>
              </a:rPr>
              <a:t>Cars and loans — Month 00, 2023</a:t>
            </a:r>
            <a:endParaRPr lang="en-US" b="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7" name="Text Placeholder 3">
            <a:extLst>
              <a:ext uri="{FF2B5EF4-FFF2-40B4-BE49-F238E27FC236}">
                <a16:creationId xmlns:a16="http://schemas.microsoft.com/office/drawing/2014/main" id="{8B7A2F10-AD15-9A49-BB29-67CAD5EFCA9D}"/>
              </a:ext>
            </a:extLst>
          </p:cNvPr>
          <p:cNvSpPr txBox="1">
            <a:spLocks/>
          </p:cNvSpPr>
          <p:nvPr/>
        </p:nvSpPr>
        <p:spPr>
          <a:xfrm>
            <a:off x="457203" y="1740901"/>
            <a:ext cx="6019792" cy="1627497"/>
          </a:xfrm>
          <a:prstGeom prst="rect">
            <a:avLst/>
          </a:prstGeom>
        </p:spPr>
        <p:txBody>
          <a:bodyPr lIns="0" tIns="0" bIns="0"/>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kern="1200">
                <a:solidFill>
                  <a:srgbClr val="002577"/>
                </a:solidFill>
                <a:latin typeface="Segoe UI" panose="020B0502040204020203" pitchFamily="34" charset="0"/>
                <a:ea typeface="+mn-ea"/>
                <a:cs typeface="+mn-cs"/>
                <a:sym typeface="Segoe UI" panose="020B0502040204020203" pitchFamily="34" charset="0"/>
              </a:defRPr>
            </a:lvl2pPr>
            <a:lvl3pPr marL="1096963" indent="-573088" algn="l" defTabSz="1097198" rtl="0" eaLnBrk="1" latinLnBrk="0" hangingPunct="1">
              <a:lnSpc>
                <a:spcPct val="90000"/>
              </a:lnSpc>
              <a:spcBef>
                <a:spcPts val="601"/>
              </a:spcBef>
              <a:buFont typeface="Arial" panose="020B0604020202020204" pitchFamily="34" charset="0"/>
              <a:buNone/>
              <a:tabLst/>
              <a:defRPr sz="1400" kern="1200">
                <a:solidFill>
                  <a:srgbClr val="002577"/>
                </a:solidFill>
                <a:latin typeface="GT America" pitchFamily="2" charset="77"/>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200" kern="1200">
                <a:solidFill>
                  <a:srgbClr val="002577"/>
                </a:solidFill>
                <a:latin typeface="GT America" pitchFamily="2" charset="77"/>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680" kern="1200">
                <a:solidFill>
                  <a:schemeClr val="tx1"/>
                </a:solidFill>
                <a:latin typeface="GT America" pitchFamily="2" charset="77"/>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20000"/>
              </a:lnSpc>
              <a:buFontTx/>
              <a:buNone/>
            </a:pPr>
            <a:r>
              <a:rPr lang="en-US" altLang="en-US" sz="2000" b="1" dirty="0">
                <a:solidFill>
                  <a:schemeClr val="accent1"/>
                </a:solidFill>
              </a:rPr>
              <a:t>Deciding to spend your money:</a:t>
            </a:r>
          </a:p>
          <a:p>
            <a:pPr marL="287338" lvl="1" indent="-279400">
              <a:lnSpc>
                <a:spcPts val="1800"/>
              </a:lnSpc>
              <a:buClr>
                <a:srgbClr val="002577"/>
              </a:buClr>
            </a:pPr>
            <a:r>
              <a:rPr lang="en-US" altLang="en-US" sz="1500" dirty="0">
                <a:ea typeface="ＭＳ Ｐゴシック" panose="020B0600070205080204" pitchFamily="34" charset="-128"/>
              </a:rPr>
              <a:t>Do I really need this item?</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Is it worth the time I spend making the money to buy it?</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Is there a better use for my money right now?</a:t>
            </a:r>
          </a:p>
        </p:txBody>
      </p:sp>
      <p:sp>
        <p:nvSpPr>
          <p:cNvPr id="21" name="Text Placeholder 6">
            <a:extLst>
              <a:ext uri="{FF2B5EF4-FFF2-40B4-BE49-F238E27FC236}">
                <a16:creationId xmlns:a16="http://schemas.microsoft.com/office/drawing/2014/main" id="{439BE20E-F5FB-AA49-AB54-A7A11F5F508F}"/>
              </a:ext>
            </a:extLst>
          </p:cNvPr>
          <p:cNvSpPr txBox="1">
            <a:spLocks/>
          </p:cNvSpPr>
          <p:nvPr/>
        </p:nvSpPr>
        <p:spPr>
          <a:xfrm>
            <a:off x="342146" y="459462"/>
            <a:ext cx="6524321"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Consumer decision making</a:t>
            </a:r>
          </a:p>
        </p:txBody>
      </p:sp>
      <p:sp>
        <p:nvSpPr>
          <p:cNvPr id="25" name="Text Placeholder 3">
            <a:extLst>
              <a:ext uri="{FF2B5EF4-FFF2-40B4-BE49-F238E27FC236}">
                <a16:creationId xmlns:a16="http://schemas.microsoft.com/office/drawing/2014/main" id="{AA45B397-EFD4-994D-9236-B0F5431C220E}"/>
              </a:ext>
            </a:extLst>
          </p:cNvPr>
          <p:cNvSpPr txBox="1">
            <a:spLocks/>
          </p:cNvSpPr>
          <p:nvPr/>
        </p:nvSpPr>
        <p:spPr>
          <a:xfrm>
            <a:off x="457202" y="3368398"/>
            <a:ext cx="6756389" cy="3791329"/>
          </a:xfrm>
          <a:prstGeom prst="rect">
            <a:avLst/>
          </a:prstGeom>
        </p:spPr>
        <p:txBody>
          <a:bodyPr lIns="0" tIns="0" bIns="0"/>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kern="1200">
                <a:solidFill>
                  <a:srgbClr val="002577"/>
                </a:solidFill>
                <a:latin typeface="Segoe UI" panose="020B0502040204020203" pitchFamily="34" charset="0"/>
                <a:ea typeface="+mn-ea"/>
                <a:cs typeface="+mn-cs"/>
                <a:sym typeface="Segoe UI" panose="020B0502040204020203" pitchFamily="34" charset="0"/>
              </a:defRPr>
            </a:lvl2pPr>
            <a:lvl3pPr marL="1096963" indent="-573088" algn="l" defTabSz="1097198" rtl="0" eaLnBrk="1" latinLnBrk="0" hangingPunct="1">
              <a:lnSpc>
                <a:spcPct val="90000"/>
              </a:lnSpc>
              <a:spcBef>
                <a:spcPts val="601"/>
              </a:spcBef>
              <a:buFont typeface="Arial" panose="020B0604020202020204" pitchFamily="34" charset="0"/>
              <a:buNone/>
              <a:tabLst/>
              <a:defRPr sz="1400" kern="1200">
                <a:solidFill>
                  <a:srgbClr val="002577"/>
                </a:solidFill>
                <a:latin typeface="GT America" pitchFamily="2" charset="77"/>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200" kern="1200">
                <a:solidFill>
                  <a:srgbClr val="002577"/>
                </a:solidFill>
                <a:latin typeface="GT America" pitchFamily="2" charset="77"/>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680" kern="1200">
                <a:solidFill>
                  <a:schemeClr val="tx1"/>
                </a:solidFill>
                <a:latin typeface="GT America" pitchFamily="2" charset="77"/>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20000"/>
              </a:lnSpc>
              <a:buFontTx/>
              <a:buNone/>
            </a:pPr>
            <a:r>
              <a:rPr lang="en-US" altLang="en-US" sz="2000" b="1" dirty="0">
                <a:solidFill>
                  <a:schemeClr val="accent1"/>
                </a:solidFill>
              </a:rPr>
              <a:t>Deciding on the right purchase</a:t>
            </a:r>
            <a:r>
              <a:rPr lang="en-US" altLang="en-US" b="1" dirty="0">
                <a:solidFill>
                  <a:schemeClr val="accent1"/>
                </a:solidFill>
              </a:rPr>
              <a:t>:</a:t>
            </a:r>
          </a:p>
          <a:p>
            <a:pPr marL="287338" lvl="1" indent="-279400">
              <a:lnSpc>
                <a:spcPts val="1800"/>
              </a:lnSpc>
              <a:buClr>
                <a:srgbClr val="002577"/>
              </a:buClr>
            </a:pPr>
            <a:r>
              <a:rPr lang="en-US" altLang="en-US" sz="1500" dirty="0">
                <a:ea typeface="ＭＳ Ｐゴシック" panose="020B0600070205080204" pitchFamily="34" charset="-128"/>
              </a:rPr>
              <a:t>What level of quality do I want </a:t>
            </a:r>
            <a:r>
              <a:rPr lang="en-US" altLang="en-US" sz="150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500" dirty="0">
                <a:ea typeface="ＭＳ Ｐゴシック" panose="020B0600070205080204" pitchFamily="34" charset="-128"/>
              </a:rPr>
              <a:t>low, medium or high</a:t>
            </a:r>
            <a:r>
              <a:rPr lang="en-US" altLang="en-US" sz="150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500" dirty="0">
                <a:ea typeface="ＭＳ Ｐゴシック" panose="020B0600070205080204" pitchFamily="34" charset="-128"/>
              </a:rPr>
              <a:t>?</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What level of quality do I need?</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What types of services and repairs does the dealer offer?</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Should I wait until there is a sale on the type of car I want?</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Should I buy a new or a used car?</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If I buy a used car, should I buy it from a dealer or from a private party?</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Should I choose a car with a well-known name even if it costs more?</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Do I know anyone who owns the type of car I want?</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Are the warranty and the service contracts on the car comparable </a:t>
            </a:r>
            <a:br>
              <a:rPr lang="en-US" altLang="en-US" sz="1500" dirty="0">
                <a:ea typeface="ＭＳ Ｐゴシック" panose="020B0600070205080204" pitchFamily="34" charset="-128"/>
              </a:rPr>
            </a:br>
            <a:r>
              <a:rPr lang="en-US" altLang="en-US" sz="1500" dirty="0">
                <a:ea typeface="ＭＳ Ｐゴシック" panose="020B0600070205080204" pitchFamily="34" charset="-128"/>
              </a:rPr>
              <a:t>with warranties and service contracts on similar cars?</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What do consumer magazines say about the type of car I want?</a:t>
            </a:r>
          </a:p>
        </p:txBody>
      </p:sp>
      <p:grpSp>
        <p:nvGrpSpPr>
          <p:cNvPr id="26" name="Group 25">
            <a:extLst>
              <a:ext uri="{FF2B5EF4-FFF2-40B4-BE49-F238E27FC236}">
                <a16:creationId xmlns:a16="http://schemas.microsoft.com/office/drawing/2014/main" id="{E3B6245E-29E1-EF45-9DDA-072B75209BFB}"/>
              </a:ext>
            </a:extLst>
          </p:cNvPr>
          <p:cNvGrpSpPr/>
          <p:nvPr/>
        </p:nvGrpSpPr>
        <p:grpSpPr>
          <a:xfrm>
            <a:off x="12762742" y="274837"/>
            <a:ext cx="1452485" cy="677176"/>
            <a:chOff x="12762742" y="274837"/>
            <a:chExt cx="1452485" cy="677176"/>
          </a:xfrm>
        </p:grpSpPr>
        <p:pic>
          <p:nvPicPr>
            <p:cNvPr id="27" name="Graphic 26">
              <a:extLst>
                <a:ext uri="{FF2B5EF4-FFF2-40B4-BE49-F238E27FC236}">
                  <a16:creationId xmlns:a16="http://schemas.microsoft.com/office/drawing/2014/main" id="{1FD31C47-8287-0A4F-BA58-321FFACA3B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8" name="Text Placeholder 2">
              <a:extLst>
                <a:ext uri="{FF2B5EF4-FFF2-40B4-BE49-F238E27FC236}">
                  <a16:creationId xmlns:a16="http://schemas.microsoft.com/office/drawing/2014/main" id="{A94B7C33-D920-C84B-A417-E9AD7751B131}"/>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29" name="Text Placeholder 3">
              <a:extLst>
                <a:ext uri="{FF2B5EF4-FFF2-40B4-BE49-F238E27FC236}">
                  <a16:creationId xmlns:a16="http://schemas.microsoft.com/office/drawing/2014/main" id="{DE49E7C6-3825-0E4E-9365-37A43100E4C8}"/>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3" name="Straight Connector 2">
            <a:extLst>
              <a:ext uri="{FF2B5EF4-FFF2-40B4-BE49-F238E27FC236}">
                <a16:creationId xmlns:a16="http://schemas.microsoft.com/office/drawing/2014/main" id="{F6DA15C8-3EDE-0570-1806-162E17BCEE1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5E8618B2-3DAE-FBFE-C163-D8535957B4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34977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and person looking at each other&#10;&#10;Description automatically generated with medium confidence">
            <a:extLst>
              <a:ext uri="{FF2B5EF4-FFF2-40B4-BE49-F238E27FC236}">
                <a16:creationId xmlns:a16="http://schemas.microsoft.com/office/drawing/2014/main" id="{65003D34-4FF7-62F7-A167-1E18C354D50C}"/>
              </a:ext>
            </a:extLst>
          </p:cNvPr>
          <p:cNvPicPr>
            <a:picLocks noChangeAspect="1"/>
          </p:cNvPicPr>
          <p:nvPr/>
        </p:nvPicPr>
        <p:blipFill>
          <a:blip r:embed="rId5"/>
          <a:stretch>
            <a:fillRect/>
          </a:stretch>
        </p:blipFill>
        <p:spPr>
          <a:xfrm>
            <a:off x="7315198" y="-1"/>
            <a:ext cx="7315201" cy="4114799"/>
          </a:xfrm>
          <a:prstGeom prst="rect">
            <a:avLst/>
          </a:prstGeom>
        </p:spPr>
      </p:pic>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2"/>
            </p:custDataLst>
            <p:extLst>
              <p:ext uri="{D42A27DB-BD31-4B8C-83A1-F6EECF244321}">
                <p14:modId xmlns:p14="http://schemas.microsoft.com/office/powerpoint/2010/main" val="1904099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82"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CFD82741-0DE8-774D-B5FF-920D3FB21654}"/>
              </a:ext>
            </a:extLst>
          </p:cNvPr>
          <p:cNvSpPr/>
          <p:nvPr/>
        </p:nvSpPr>
        <p:spPr>
          <a:xfrm>
            <a:off x="7315200" y="4114800"/>
            <a:ext cx="7315200" cy="411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3D165A6-F307-C848-9A6C-56E5285843CA}"/>
              </a:ext>
            </a:extLst>
          </p:cNvPr>
          <p:cNvSpPr>
            <a:spLocks noGrp="1"/>
          </p:cNvSpPr>
          <p:nvPr>
            <p:ph type="body" sz="quarter" idx="26"/>
          </p:nvPr>
        </p:nvSpPr>
        <p:spPr>
          <a:xfrm>
            <a:off x="457202" y="1736490"/>
            <a:ext cx="6857997" cy="3420533"/>
          </a:xfrm>
        </p:spPr>
        <p:txBody>
          <a:bodyPr lIns="0" tIns="0" bIns="0"/>
          <a:lstStyle/>
          <a:p>
            <a:pPr marL="0" indent="0">
              <a:lnSpc>
                <a:spcPct val="120000"/>
              </a:lnSpc>
              <a:buNone/>
            </a:pPr>
            <a:r>
              <a:rPr lang="en-US" altLang="en-US" sz="2000" b="1" dirty="0">
                <a:solidFill>
                  <a:schemeClr val="accent1"/>
                </a:solidFill>
              </a:rPr>
              <a:t>Before you begin shopping:</a:t>
            </a:r>
          </a:p>
          <a:p>
            <a:pPr marL="287338" lvl="1" indent="-279400">
              <a:lnSpc>
                <a:spcPts val="1800"/>
              </a:lnSpc>
              <a:buClr>
                <a:srgbClr val="002577"/>
              </a:buClr>
            </a:pPr>
            <a:r>
              <a:rPr lang="en-US" altLang="en-US" sz="1500" dirty="0">
                <a:ea typeface="ＭＳ Ｐゴシック" panose="020B0600070205080204" pitchFamily="34" charset="-128"/>
              </a:rPr>
              <a:t>Decide how much you can afford to spend.</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Decide which car models and options interest you.</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Research the reliability of the model of car you want.</a:t>
            </a:r>
          </a:p>
          <a:p>
            <a:pPr marL="287338" lvl="1" indent="-279400">
              <a:lnSpc>
                <a:spcPts val="1800"/>
              </a:lnSpc>
              <a:spcBef>
                <a:spcPts val="600"/>
              </a:spcBef>
              <a:buClr>
                <a:srgbClr val="002577"/>
              </a:buClr>
            </a:pPr>
            <a:r>
              <a:rPr lang="en-US" altLang="en-US" sz="1500" spc="-50" dirty="0">
                <a:ea typeface="ＭＳ Ｐゴシック" panose="020B0600070205080204" pitchFamily="34" charset="-128"/>
              </a:rPr>
              <a:t>Find out where the nearest repair facility is that works on the type of car you want.</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Find out whether parts are readily available for the type of car you want. </a:t>
            </a:r>
            <a:br>
              <a:rPr lang="en-US" altLang="en-US" sz="1500" spc="-30" dirty="0">
                <a:ea typeface="ＭＳ Ｐゴシック" panose="020B0600070205080204" pitchFamily="34" charset="-128"/>
              </a:rPr>
            </a:br>
            <a:r>
              <a:rPr lang="en-US" altLang="en-US" sz="1500" dirty="0">
                <a:ea typeface="ＭＳ Ｐゴシック" panose="020B0600070205080204" pitchFamily="34" charset="-128"/>
              </a:rPr>
              <a:t>Find recent prices in used-car “blue books” in the library, on the internet, </a:t>
            </a:r>
            <a:br>
              <a:rPr lang="en-US" altLang="en-US" sz="1500" dirty="0">
                <a:ea typeface="ＭＳ Ｐゴシック" panose="020B0600070205080204" pitchFamily="34" charset="-128"/>
              </a:rPr>
            </a:br>
            <a:r>
              <a:rPr lang="en-US" altLang="en-US" sz="1500" dirty="0">
                <a:ea typeface="ＭＳ Ｐゴシック" panose="020B0600070205080204" pitchFamily="34" charset="-128"/>
              </a:rPr>
              <a:t>in newspaper ads, consumer magazines, etc.</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Shop for financing.</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Factor in the costs of the loan and the cost of maintenance.</a:t>
            </a:r>
          </a:p>
          <a:p>
            <a:pPr marL="287338" lvl="1" indent="-279400">
              <a:lnSpc>
                <a:spcPts val="1800"/>
              </a:lnSpc>
              <a:spcBef>
                <a:spcPts val="600"/>
              </a:spcBef>
              <a:buClr>
                <a:srgbClr val="002577"/>
              </a:buClr>
            </a:pPr>
            <a:r>
              <a:rPr lang="en-US" altLang="en-US" sz="1500" dirty="0">
                <a:ea typeface="ＭＳ Ｐゴシック" panose="020B0600070205080204" pitchFamily="34" charset="-128"/>
              </a:rPr>
              <a:t>Know how to read a “Buyer’s Guide” sticker.</a:t>
            </a:r>
          </a:p>
        </p:txBody>
      </p:sp>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5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60" b="1" i="0" u="none" strike="noStrike" kern="1200" cap="none" spc="0" normalizeH="0" baseline="0" noProof="0" dirty="0">
              <a:ln>
                <a:noFill/>
              </a:ln>
              <a:solidFill>
                <a:srgbClr val="002577"/>
              </a:solidFill>
              <a:effectLst/>
              <a:uLnTx/>
              <a:uFillTx/>
              <a:latin typeface="Segoe UI" panose="020B0502040204020203" pitchFamily="34" charset="0"/>
              <a:ea typeface="+mn-ea"/>
              <a:cs typeface="+mn-cs"/>
              <a:sym typeface="Segoe UI" panose="020B0502040204020203" pitchFamily="34" charset="0"/>
            </a:endParaRPr>
          </a:p>
        </p:txBody>
      </p:sp>
      <p:sp>
        <p:nvSpPr>
          <p:cNvPr id="6" name="Footer Placeholder 5">
            <a:extLst>
              <a:ext uri="{FF2B5EF4-FFF2-40B4-BE49-F238E27FC236}">
                <a16:creationId xmlns:a16="http://schemas.microsoft.com/office/drawing/2014/main" id="{B51FFCBC-B02E-2B4B-9DDE-D4B9BC989D71}"/>
              </a:ext>
            </a:extLst>
          </p:cNvPr>
          <p:cNvSpPr>
            <a:spLocks noGrp="1"/>
          </p:cNvSpPr>
          <p:nvPr>
            <p:ph type="ftr" sz="quarter" idx="3"/>
          </p:nvPr>
        </p:nvSpPr>
        <p:spPr/>
        <p:txBody>
          <a:bodyPr rIns="0"/>
          <a:lstStyle/>
          <a:p>
            <a:pPr>
              <a:defRPr/>
            </a:pPr>
            <a:r>
              <a:rPr lang="en-US" dirty="0">
                <a:solidFill>
                  <a:schemeClr val="bg2"/>
                </a:solidFill>
              </a:rPr>
              <a:t>Cars and loans — Month 00, 2023</a:t>
            </a:r>
            <a:endParaRPr lang="en-US" b="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6">
            <a:extLst>
              <a:ext uri="{FF2B5EF4-FFF2-40B4-BE49-F238E27FC236}">
                <a16:creationId xmlns:a16="http://schemas.microsoft.com/office/drawing/2014/main" id="{E8F679C0-A58F-004E-B5C9-D5EA3732523F}"/>
              </a:ext>
            </a:extLst>
          </p:cNvPr>
          <p:cNvSpPr txBox="1">
            <a:spLocks/>
          </p:cNvSpPr>
          <p:nvPr/>
        </p:nvSpPr>
        <p:spPr>
          <a:xfrm>
            <a:off x="342146" y="459462"/>
            <a:ext cx="6524321"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Shopping for a used car</a:t>
            </a:r>
          </a:p>
        </p:txBody>
      </p:sp>
      <p:sp>
        <p:nvSpPr>
          <p:cNvPr id="10" name="Text Placeholder 3">
            <a:extLst>
              <a:ext uri="{FF2B5EF4-FFF2-40B4-BE49-F238E27FC236}">
                <a16:creationId xmlns:a16="http://schemas.microsoft.com/office/drawing/2014/main" id="{90C62ADB-E74F-1345-ADA7-62304F647144}"/>
              </a:ext>
            </a:extLst>
          </p:cNvPr>
          <p:cNvSpPr txBox="1">
            <a:spLocks/>
          </p:cNvSpPr>
          <p:nvPr/>
        </p:nvSpPr>
        <p:spPr>
          <a:xfrm>
            <a:off x="457203" y="5325743"/>
            <a:ext cx="6019792" cy="1371600"/>
          </a:xfrm>
          <a:prstGeom prst="rect">
            <a:avLst/>
          </a:prstGeom>
        </p:spPr>
        <p:txBody>
          <a:bodyPr lIns="0" tIns="0" bIns="0"/>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kern="1200">
                <a:solidFill>
                  <a:srgbClr val="002577"/>
                </a:solidFill>
                <a:latin typeface="Segoe UI" panose="020B0502040204020203" pitchFamily="34" charset="0"/>
                <a:ea typeface="+mn-ea"/>
                <a:cs typeface="+mn-cs"/>
                <a:sym typeface="Segoe UI" panose="020B0502040204020203" pitchFamily="34" charset="0"/>
              </a:defRPr>
            </a:lvl2pPr>
            <a:lvl3pPr marL="1096963" indent="-573088" algn="l" defTabSz="1097198" rtl="0" eaLnBrk="1" latinLnBrk="0" hangingPunct="1">
              <a:lnSpc>
                <a:spcPct val="90000"/>
              </a:lnSpc>
              <a:spcBef>
                <a:spcPts val="601"/>
              </a:spcBef>
              <a:buFont typeface="Arial" panose="020B0604020202020204" pitchFamily="34" charset="0"/>
              <a:buNone/>
              <a:tabLst/>
              <a:defRPr sz="1400" kern="1200">
                <a:solidFill>
                  <a:srgbClr val="002577"/>
                </a:solidFill>
                <a:latin typeface="GT America" pitchFamily="2" charset="77"/>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1200" kern="1200">
                <a:solidFill>
                  <a:srgbClr val="002577"/>
                </a:solidFill>
                <a:latin typeface="GT America" pitchFamily="2" charset="77"/>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1680" kern="1200">
                <a:solidFill>
                  <a:schemeClr val="tx1"/>
                </a:solidFill>
                <a:latin typeface="GT America" pitchFamily="2" charset="77"/>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20000"/>
              </a:lnSpc>
              <a:buNone/>
            </a:pPr>
            <a:r>
              <a:rPr lang="en-US" altLang="en-US" sz="2000" b="1" dirty="0">
                <a:solidFill>
                  <a:schemeClr val="accent1"/>
                </a:solidFill>
              </a:rPr>
              <a:t>As you shop:</a:t>
            </a:r>
          </a:p>
          <a:p>
            <a:pPr marL="287338" lvl="1" indent="-279400">
              <a:lnSpc>
                <a:spcPts val="1800"/>
              </a:lnSpc>
            </a:pPr>
            <a:r>
              <a:rPr lang="en-US" altLang="en-US" sz="1500" dirty="0">
                <a:ea typeface="ＭＳ Ｐゴシック" panose="020B0600070205080204" pitchFamily="34" charset="-128"/>
              </a:rPr>
              <a:t>Find out the reputation of the dealer.</a:t>
            </a:r>
          </a:p>
          <a:p>
            <a:pPr marL="287338" lvl="1" indent="-279400">
              <a:lnSpc>
                <a:spcPts val="1800"/>
              </a:lnSpc>
              <a:spcBef>
                <a:spcPts val="600"/>
              </a:spcBef>
            </a:pPr>
            <a:r>
              <a:rPr lang="en-US" altLang="en-US" sz="1500" dirty="0">
                <a:ea typeface="ＭＳ Ｐゴシック" panose="020B0600070205080204" pitchFamily="34" charset="-128"/>
              </a:rPr>
              <a:t>Find out what type of warranty comes with the car.</a:t>
            </a:r>
          </a:p>
          <a:p>
            <a:pPr marL="287338" lvl="1" indent="-279400">
              <a:lnSpc>
                <a:spcPts val="1800"/>
              </a:lnSpc>
              <a:spcBef>
                <a:spcPts val="600"/>
              </a:spcBef>
            </a:pPr>
            <a:r>
              <a:rPr lang="en-US" altLang="en-US" sz="1500" dirty="0">
                <a:ea typeface="ＭＳ Ｐゴシック" panose="020B0600070205080204" pitchFamily="34" charset="-128"/>
              </a:rPr>
              <a:t>Find out what type of service contract comes with the car.</a:t>
            </a:r>
          </a:p>
        </p:txBody>
      </p:sp>
      <p:grpSp>
        <p:nvGrpSpPr>
          <p:cNvPr id="17" name="Group 16">
            <a:extLst>
              <a:ext uri="{FF2B5EF4-FFF2-40B4-BE49-F238E27FC236}">
                <a16:creationId xmlns:a16="http://schemas.microsoft.com/office/drawing/2014/main" id="{C18D93B2-27F2-BD4E-9E33-C2474C626564}"/>
              </a:ext>
            </a:extLst>
          </p:cNvPr>
          <p:cNvGrpSpPr/>
          <p:nvPr/>
        </p:nvGrpSpPr>
        <p:grpSpPr>
          <a:xfrm>
            <a:off x="12762742" y="274837"/>
            <a:ext cx="1452485" cy="677176"/>
            <a:chOff x="12762742" y="274837"/>
            <a:chExt cx="1452485" cy="677176"/>
          </a:xfrm>
        </p:grpSpPr>
        <p:pic>
          <p:nvPicPr>
            <p:cNvPr id="21" name="Graphic 20">
              <a:extLst>
                <a:ext uri="{FF2B5EF4-FFF2-40B4-BE49-F238E27FC236}">
                  <a16:creationId xmlns:a16="http://schemas.microsoft.com/office/drawing/2014/main" id="{D3F6C3FA-49EA-0744-AAF3-4FD4F25356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2" name="Text Placeholder 2">
              <a:extLst>
                <a:ext uri="{FF2B5EF4-FFF2-40B4-BE49-F238E27FC236}">
                  <a16:creationId xmlns:a16="http://schemas.microsoft.com/office/drawing/2014/main" id="{93276574-F93D-924E-83CB-566AA1BB7006}"/>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23" name="Text Placeholder 3">
              <a:extLst>
                <a:ext uri="{FF2B5EF4-FFF2-40B4-BE49-F238E27FC236}">
                  <a16:creationId xmlns:a16="http://schemas.microsoft.com/office/drawing/2014/main" id="{F92AD788-E4D1-B447-9686-67E4FB3B0419}"/>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3" name="Straight Connector 2">
            <a:extLst>
              <a:ext uri="{FF2B5EF4-FFF2-40B4-BE49-F238E27FC236}">
                <a16:creationId xmlns:a16="http://schemas.microsoft.com/office/drawing/2014/main" id="{1D4075EA-523D-46A8-C148-15CD8537255A}"/>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08D89D93-E1D2-6FA2-E6AF-134D5DC07D2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265156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F15DF0-BAE1-3B9A-C066-6E9D58B58804}"/>
              </a:ext>
            </a:extLst>
          </p:cNvPr>
          <p:cNvPicPr>
            <a:picLocks noChangeAspect="1"/>
          </p:cNvPicPr>
          <p:nvPr/>
        </p:nvPicPr>
        <p:blipFill>
          <a:blip r:embed="rId5"/>
          <a:stretch>
            <a:fillRect/>
          </a:stretch>
        </p:blipFill>
        <p:spPr>
          <a:xfrm>
            <a:off x="7315199" y="-1"/>
            <a:ext cx="7315201" cy="4114799"/>
          </a:xfrm>
          <a:prstGeom prst="rect">
            <a:avLst/>
          </a:prstGeom>
        </p:spPr>
      </p:pic>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2"/>
            </p:custDataLst>
            <p:extLst>
              <p:ext uri="{D42A27DB-BD31-4B8C-83A1-F6EECF244321}">
                <p14:modId xmlns:p14="http://schemas.microsoft.com/office/powerpoint/2010/main" val="37170934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906" name="think-cell Slide" r:id="rId6" imgW="7772400" imgH="10058400" progId="TCLayout.ActiveDocument.1">
                  <p:embed/>
                </p:oleObj>
              </mc:Choice>
              <mc:Fallback>
                <p:oleObj name="think-cell Slide" r:id="rId6"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59D4A3A3-665E-354E-9D82-BC7D799536A9}"/>
              </a:ext>
            </a:extLst>
          </p:cNvPr>
          <p:cNvSpPr/>
          <p:nvPr/>
        </p:nvSpPr>
        <p:spPr>
          <a:xfrm>
            <a:off x="7315200" y="4114800"/>
            <a:ext cx="7315200" cy="411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3D165A6-F307-C848-9A6C-56E5285843CA}"/>
              </a:ext>
            </a:extLst>
          </p:cNvPr>
          <p:cNvSpPr>
            <a:spLocks noGrp="1"/>
          </p:cNvSpPr>
          <p:nvPr>
            <p:ph type="body" sz="quarter" idx="26"/>
          </p:nvPr>
        </p:nvSpPr>
        <p:spPr>
          <a:xfrm>
            <a:off x="457202" y="1802894"/>
            <a:ext cx="6857997" cy="5124380"/>
          </a:xfrm>
        </p:spPr>
        <p:txBody>
          <a:bodyPr lIns="0" tIns="0" bIns="0"/>
          <a:lstStyle/>
          <a:p>
            <a:pPr marL="0" indent="0">
              <a:buNone/>
              <a:tabLst>
                <a:tab pos="457200" algn="l"/>
              </a:tabLst>
            </a:pPr>
            <a:r>
              <a:rPr lang="en-US" altLang="en-US" sz="2000" b="1" dirty="0">
                <a:solidFill>
                  <a:schemeClr val="accent1"/>
                </a:solidFill>
              </a:rPr>
              <a:t>Before you begin shopping:</a:t>
            </a:r>
          </a:p>
          <a:p>
            <a:pPr marL="293688" lvl="1" indent="-285750">
              <a:lnSpc>
                <a:spcPts val="1800"/>
              </a:lnSpc>
            </a:pPr>
            <a:r>
              <a:rPr lang="en-US" altLang="en-US" sz="1500" dirty="0">
                <a:ea typeface="ＭＳ Ｐゴシック" panose="020B0600070205080204" pitchFamily="34" charset="-128"/>
              </a:rPr>
              <a:t>Decide which car model and specific options you want.</a:t>
            </a:r>
          </a:p>
          <a:p>
            <a:pPr marL="293688" lvl="1" indent="-285750">
              <a:lnSpc>
                <a:spcPts val="1800"/>
              </a:lnSpc>
              <a:spcBef>
                <a:spcPts val="600"/>
              </a:spcBef>
            </a:pPr>
            <a:r>
              <a:rPr lang="en-US" altLang="en-US" sz="1500" dirty="0">
                <a:ea typeface="ＭＳ Ｐゴシック" panose="020B0600070205080204" pitchFamily="34" charset="-128"/>
              </a:rPr>
              <a:t>Find out the invoice price and the true cost to the dealer of the model </a:t>
            </a:r>
            <a:br>
              <a:rPr lang="en-US" altLang="en-US" sz="1500" dirty="0">
                <a:ea typeface="ＭＳ Ｐゴシック" panose="020B0600070205080204" pitchFamily="34" charset="-128"/>
              </a:rPr>
            </a:br>
            <a:r>
              <a:rPr lang="en-US" altLang="en-US" sz="1500" dirty="0">
                <a:ea typeface="ＭＳ Ｐゴシック" panose="020B0600070205080204" pitchFamily="34" charset="-128"/>
              </a:rPr>
              <a:t>and options you want.</a:t>
            </a:r>
          </a:p>
          <a:p>
            <a:pPr marL="293688" lvl="1" indent="-285750">
              <a:lnSpc>
                <a:spcPts val="1800"/>
              </a:lnSpc>
              <a:spcBef>
                <a:spcPts val="600"/>
              </a:spcBef>
            </a:pPr>
            <a:r>
              <a:rPr lang="en-US" altLang="en-US" sz="1500" spc="-20" dirty="0">
                <a:ea typeface="ＭＳ Ｐゴシック" panose="020B0600070205080204" pitchFamily="34" charset="-128"/>
              </a:rPr>
              <a:t>Decide how much you are willing to pay the dealer above the invoice price.</a:t>
            </a:r>
          </a:p>
          <a:p>
            <a:pPr marL="293688" lvl="1" indent="-285750">
              <a:lnSpc>
                <a:spcPts val="1800"/>
              </a:lnSpc>
              <a:spcBef>
                <a:spcPts val="600"/>
              </a:spcBef>
            </a:pPr>
            <a:r>
              <a:rPr lang="en-US" altLang="en-US" sz="1500" dirty="0">
                <a:ea typeface="ＭＳ Ｐゴシック" panose="020B0600070205080204" pitchFamily="34" charset="-128"/>
              </a:rPr>
              <a:t>Make your offer to as many dealers as possible.</a:t>
            </a:r>
          </a:p>
          <a:p>
            <a:pPr marL="293688" lvl="1" indent="-285750">
              <a:lnSpc>
                <a:spcPts val="1800"/>
              </a:lnSpc>
              <a:spcBef>
                <a:spcPts val="600"/>
              </a:spcBef>
            </a:pPr>
            <a:r>
              <a:rPr lang="en-US" altLang="en-US" sz="1500" dirty="0">
                <a:ea typeface="ＭＳ Ｐゴシック" panose="020B0600070205080204" pitchFamily="34" charset="-128"/>
              </a:rPr>
              <a:t>Compare final sales prices with other dealers and buying services.</a:t>
            </a:r>
          </a:p>
          <a:p>
            <a:pPr marL="293688" lvl="1" indent="-285750">
              <a:lnSpc>
                <a:spcPts val="1800"/>
              </a:lnSpc>
              <a:spcBef>
                <a:spcPts val="600"/>
              </a:spcBef>
            </a:pPr>
            <a:r>
              <a:rPr lang="en-US" altLang="en-US" sz="1500" dirty="0">
                <a:ea typeface="ＭＳ Ｐゴシック" panose="020B0600070205080204" pitchFamily="34" charset="-128"/>
              </a:rPr>
              <a:t>Compare financing costs from various sources.</a:t>
            </a:r>
          </a:p>
          <a:p>
            <a:pPr marL="293688" lvl="1" indent="-285750">
              <a:lnSpc>
                <a:spcPts val="1800"/>
              </a:lnSpc>
              <a:spcBef>
                <a:spcPts val="600"/>
              </a:spcBef>
            </a:pPr>
            <a:r>
              <a:rPr lang="en-US" altLang="en-US" sz="1500" dirty="0">
                <a:ea typeface="ＭＳ Ｐゴシック" panose="020B0600070205080204" pitchFamily="34" charset="-128"/>
              </a:rPr>
              <a:t>If you already have a car, find out its value independent of the dealer’s </a:t>
            </a:r>
            <a:br>
              <a:rPr lang="en-US" altLang="en-US" sz="1500" dirty="0">
                <a:ea typeface="ＭＳ Ｐゴシック" panose="020B0600070205080204" pitchFamily="34" charset="-128"/>
              </a:rPr>
            </a:br>
            <a:r>
              <a:rPr lang="en-US" altLang="en-US" sz="1500" dirty="0">
                <a:ea typeface="ＭＳ Ｐゴシック" panose="020B0600070205080204" pitchFamily="34" charset="-128"/>
              </a:rPr>
              <a:t>trade-in offer.</a:t>
            </a:r>
          </a:p>
          <a:p>
            <a:pPr marL="293688" lvl="1" indent="-285750">
              <a:lnSpc>
                <a:spcPts val="1800"/>
              </a:lnSpc>
              <a:spcBef>
                <a:spcPts val="600"/>
              </a:spcBef>
            </a:pPr>
            <a:r>
              <a:rPr lang="en-US" altLang="en-US" sz="1500" dirty="0">
                <a:ea typeface="ＭＳ Ｐゴシック" panose="020B0600070205080204" pitchFamily="34" charset="-128"/>
              </a:rPr>
              <a:t>Try to sell your old car yourself </a:t>
            </a:r>
            <a:r>
              <a:rPr lang="en-US" altLang="en-US" sz="150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500" dirty="0">
                <a:ea typeface="ＭＳ Ｐゴシック" panose="020B0600070205080204" pitchFamily="34" charset="-128"/>
              </a:rPr>
              <a:t>dealers usually give better deals </a:t>
            </a:r>
            <a:br>
              <a:rPr lang="en-US" altLang="en-US" sz="1500" dirty="0">
                <a:ea typeface="ＭＳ Ｐゴシック" panose="020B0600070205080204" pitchFamily="34" charset="-128"/>
              </a:rPr>
            </a:br>
            <a:r>
              <a:rPr lang="en-US" altLang="en-US" sz="1500" dirty="0">
                <a:ea typeface="ＭＳ Ｐゴシック" panose="020B0600070205080204" pitchFamily="34" charset="-128"/>
              </a:rPr>
              <a:t>without a trade-in</a:t>
            </a:r>
            <a:r>
              <a:rPr lang="en-US" altLang="en-US" sz="1500"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sz="1500" dirty="0">
                <a:ea typeface="ＭＳ Ｐゴシック" panose="020B0600070205080204" pitchFamily="34" charset="-128"/>
              </a:rPr>
              <a:t>.</a:t>
            </a:r>
          </a:p>
          <a:p>
            <a:pPr marL="293688" lvl="1" indent="-285750">
              <a:lnSpc>
                <a:spcPts val="1800"/>
              </a:lnSpc>
              <a:spcBef>
                <a:spcPts val="600"/>
              </a:spcBef>
            </a:pPr>
            <a:r>
              <a:rPr lang="en-US" altLang="en-US" sz="1500" dirty="0">
                <a:ea typeface="ＭＳ Ｐゴシック" panose="020B0600070205080204" pitchFamily="34" charset="-128"/>
              </a:rPr>
              <a:t>Decide whether you need an optional service contract or credit insurance.</a:t>
            </a:r>
          </a:p>
        </p:txBody>
      </p:sp>
      <p:sp>
        <p:nvSpPr>
          <p:cNvPr id="5" name="Slide Number Placeholder 4">
            <a:extLst>
              <a:ext uri="{FF2B5EF4-FFF2-40B4-BE49-F238E27FC236}">
                <a16:creationId xmlns:a16="http://schemas.microsoft.com/office/drawing/2014/main" id="{667D6DB4-1F0C-944F-BEA0-091BA1A835B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6" name="Footer Placeholder 5">
            <a:extLst>
              <a:ext uri="{FF2B5EF4-FFF2-40B4-BE49-F238E27FC236}">
                <a16:creationId xmlns:a16="http://schemas.microsoft.com/office/drawing/2014/main" id="{B51FFCBC-B02E-2B4B-9DDE-D4B9BC989D71}"/>
              </a:ext>
            </a:extLst>
          </p:cNvPr>
          <p:cNvSpPr>
            <a:spLocks noGrp="1"/>
          </p:cNvSpPr>
          <p:nvPr>
            <p:ph type="ftr" sz="quarter" idx="3"/>
          </p:nvPr>
        </p:nvSpPr>
        <p:spPr/>
        <p:txBody>
          <a:bodyPr rIns="0"/>
          <a:lstStyle/>
          <a:p>
            <a:pPr>
              <a:defRPr/>
            </a:pPr>
            <a:r>
              <a:rPr lang="en-US" dirty="0">
                <a:solidFill>
                  <a:schemeClr val="bg2"/>
                </a:solidFill>
              </a:rPr>
              <a:t>Cars and loans — Month 00, 2023</a:t>
            </a:r>
            <a:endParaRPr lang="en-US" b="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ext Placeholder 6">
            <a:extLst>
              <a:ext uri="{FF2B5EF4-FFF2-40B4-BE49-F238E27FC236}">
                <a16:creationId xmlns:a16="http://schemas.microsoft.com/office/drawing/2014/main" id="{E8F679C0-A58F-004E-B5C9-D5EA3732523F}"/>
              </a:ext>
            </a:extLst>
          </p:cNvPr>
          <p:cNvSpPr txBox="1">
            <a:spLocks/>
          </p:cNvSpPr>
          <p:nvPr/>
        </p:nvSpPr>
        <p:spPr>
          <a:xfrm>
            <a:off x="342146" y="459462"/>
            <a:ext cx="6524321" cy="990782"/>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Shopping for a new car</a:t>
            </a:r>
          </a:p>
        </p:txBody>
      </p:sp>
      <p:grpSp>
        <p:nvGrpSpPr>
          <p:cNvPr id="15" name="Group 14">
            <a:extLst>
              <a:ext uri="{FF2B5EF4-FFF2-40B4-BE49-F238E27FC236}">
                <a16:creationId xmlns:a16="http://schemas.microsoft.com/office/drawing/2014/main" id="{D6FD5AFE-C35F-9844-AA26-8A629C9AA31C}"/>
              </a:ext>
            </a:extLst>
          </p:cNvPr>
          <p:cNvGrpSpPr/>
          <p:nvPr/>
        </p:nvGrpSpPr>
        <p:grpSpPr>
          <a:xfrm>
            <a:off x="12762742" y="274837"/>
            <a:ext cx="1452485" cy="677176"/>
            <a:chOff x="12762742" y="274837"/>
            <a:chExt cx="1452485" cy="677176"/>
          </a:xfrm>
        </p:grpSpPr>
        <p:pic>
          <p:nvPicPr>
            <p:cNvPr id="17" name="Graphic 16">
              <a:extLst>
                <a:ext uri="{FF2B5EF4-FFF2-40B4-BE49-F238E27FC236}">
                  <a16:creationId xmlns:a16="http://schemas.microsoft.com/office/drawing/2014/main" id="{083636E2-DEBD-344E-A60B-A5CC2BB568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0" name="Text Placeholder 2">
              <a:extLst>
                <a:ext uri="{FF2B5EF4-FFF2-40B4-BE49-F238E27FC236}">
                  <a16:creationId xmlns:a16="http://schemas.microsoft.com/office/drawing/2014/main" id="{2CB0CF1F-AE49-864E-A321-16E663D0325A}"/>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21" name="Text Placeholder 3">
              <a:extLst>
                <a:ext uri="{FF2B5EF4-FFF2-40B4-BE49-F238E27FC236}">
                  <a16:creationId xmlns:a16="http://schemas.microsoft.com/office/drawing/2014/main" id="{AB9124A3-7DFA-4A49-A2A5-DD487190CC08}"/>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3" name="Straight Connector 2">
            <a:extLst>
              <a:ext uri="{FF2B5EF4-FFF2-40B4-BE49-F238E27FC236}">
                <a16:creationId xmlns:a16="http://schemas.microsoft.com/office/drawing/2014/main" id="{1910B9A2-3C93-3FD7-77FE-617D3ABA57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8E4014BE-EE67-ED4D-FC43-AB5B6DB9015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262907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2930"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Title 3">
            <a:extLst>
              <a:ext uri="{FF2B5EF4-FFF2-40B4-BE49-F238E27FC236}">
                <a16:creationId xmlns:a16="http://schemas.microsoft.com/office/drawing/2014/main" id="{40D6F139-2541-E74A-A7F3-EFA193483943}"/>
              </a:ext>
            </a:extLst>
          </p:cNvPr>
          <p:cNvSpPr txBox="1">
            <a:spLocks/>
          </p:cNvSpPr>
          <p:nvPr/>
        </p:nvSpPr>
        <p:spPr>
          <a:xfrm>
            <a:off x="364863" y="400484"/>
            <a:ext cx="9322062" cy="666316"/>
          </a:xfrm>
          <a:prstGeom prst="rect">
            <a:avLst/>
          </a:prstGeom>
        </p:spPr>
        <p:txBody>
          <a:bodyPr/>
          <a:lst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a:lstStyle>
          <a:p>
            <a:r>
              <a:rPr lang="en-US" sz="3500" b="1" dirty="0">
                <a:solidFill>
                  <a:srgbClr val="002577"/>
                </a:solidFill>
                <a:latin typeface="Segoe UI" panose="020B0502040204020203" pitchFamily="34" charset="0"/>
                <a:cs typeface="Segoe UI" panose="020B0502040204020203" pitchFamily="34" charset="0"/>
              </a:rPr>
              <a:t>Cars and loans — lesson 7 exercise</a:t>
            </a:r>
            <a:endParaRPr lang="en-US" sz="3500" b="1"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pic>
        <p:nvPicPr>
          <p:cNvPr id="16" name="Picture 15">
            <a:extLst>
              <a:ext uri="{FF2B5EF4-FFF2-40B4-BE49-F238E27FC236}">
                <a16:creationId xmlns:a16="http://schemas.microsoft.com/office/drawing/2014/main" id="{5C0B44F5-A9AD-7A40-A536-5CC6D12CA4F4}"/>
              </a:ext>
            </a:extLst>
          </p:cNvPr>
          <p:cNvPicPr>
            <a:picLocks noChangeAspect="1"/>
          </p:cNvPicPr>
          <p:nvPr/>
        </p:nvPicPr>
        <p:blipFill>
          <a:blip r:embed="rId7"/>
          <a:stretch>
            <a:fillRect/>
          </a:stretch>
        </p:blipFill>
        <p:spPr>
          <a:xfrm>
            <a:off x="9185331" y="1607523"/>
            <a:ext cx="4293126" cy="5562599"/>
          </a:xfrm>
          <a:prstGeom prst="rect">
            <a:avLst/>
          </a:prstGeom>
          <a:ln w="6350">
            <a:noFill/>
          </a:ln>
          <a:effectLst>
            <a:outerShdw blurRad="127000" dist="38100" dir="2700000" algn="tl" rotWithShape="0">
              <a:prstClr val="black">
                <a:alpha val="10000"/>
              </a:prstClr>
            </a:outerShdw>
          </a:effectLst>
        </p:spPr>
      </p:pic>
      <p:grpSp>
        <p:nvGrpSpPr>
          <p:cNvPr id="17" name="Group 16">
            <a:extLst>
              <a:ext uri="{FF2B5EF4-FFF2-40B4-BE49-F238E27FC236}">
                <a16:creationId xmlns:a16="http://schemas.microsoft.com/office/drawing/2014/main" id="{82123B3B-0EC0-4C4B-AB62-D6F21396C813}"/>
              </a:ext>
            </a:extLst>
          </p:cNvPr>
          <p:cNvGrpSpPr/>
          <p:nvPr/>
        </p:nvGrpSpPr>
        <p:grpSpPr>
          <a:xfrm>
            <a:off x="12762742" y="274837"/>
            <a:ext cx="1452485" cy="677176"/>
            <a:chOff x="12762742" y="274837"/>
            <a:chExt cx="1452485" cy="677176"/>
          </a:xfrm>
        </p:grpSpPr>
        <p:pic>
          <p:nvPicPr>
            <p:cNvPr id="20" name="Graphic 19">
              <a:extLst>
                <a:ext uri="{FF2B5EF4-FFF2-40B4-BE49-F238E27FC236}">
                  <a16:creationId xmlns:a16="http://schemas.microsoft.com/office/drawing/2014/main" id="{CED9735B-321D-0548-A0CE-AC347F5062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21" name="Text Placeholder 2">
              <a:extLst>
                <a:ext uri="{FF2B5EF4-FFF2-40B4-BE49-F238E27FC236}">
                  <a16:creationId xmlns:a16="http://schemas.microsoft.com/office/drawing/2014/main" id="{78E66E1E-A3F8-4A49-8B1F-0442D271EA87}"/>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22" name="Text Placeholder 3">
              <a:extLst>
                <a:ext uri="{FF2B5EF4-FFF2-40B4-BE49-F238E27FC236}">
                  <a16:creationId xmlns:a16="http://schemas.microsoft.com/office/drawing/2014/main" id="{29402D33-3327-AF4E-B484-1B029DE08E33}"/>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5" name="Straight Connector 4">
            <a:extLst>
              <a:ext uri="{FF2B5EF4-FFF2-40B4-BE49-F238E27FC236}">
                <a16:creationId xmlns:a16="http://schemas.microsoft.com/office/drawing/2014/main" id="{EF202213-B7F4-08E6-01C9-7D926C22F903}"/>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4E8CE529-DCA4-820D-4C2C-F991CECCD3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9210" y="7528334"/>
            <a:ext cx="570886" cy="380591"/>
          </a:xfrm>
          <a:prstGeom prst="rect">
            <a:avLst/>
          </a:prstGeom>
        </p:spPr>
      </p:pic>
      <p:sp>
        <p:nvSpPr>
          <p:cNvPr id="9" name="Text Placeholder 1">
            <a:extLst>
              <a:ext uri="{FF2B5EF4-FFF2-40B4-BE49-F238E27FC236}">
                <a16:creationId xmlns:a16="http://schemas.microsoft.com/office/drawing/2014/main" id="{25CFACBE-88E4-5AD0-475A-0243D9DE9BBB}"/>
              </a:ext>
            </a:extLst>
          </p:cNvPr>
          <p:cNvSpPr txBox="1">
            <a:spLocks/>
          </p:cNvSpPr>
          <p:nvPr/>
        </p:nvSpPr>
        <p:spPr>
          <a:xfrm>
            <a:off x="2040635" y="1778457"/>
            <a:ext cx="6905244" cy="927789"/>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altLang="en-US" sz="2000" b="0" dirty="0"/>
              <a:t>Depending on how much time there is to complete the lesson, you may select one of the following worksheet exercises for the students to complete.</a:t>
            </a:r>
          </a:p>
        </p:txBody>
      </p:sp>
      <p:grpSp>
        <p:nvGrpSpPr>
          <p:cNvPr id="10" name="Group 9">
            <a:extLst>
              <a:ext uri="{FF2B5EF4-FFF2-40B4-BE49-F238E27FC236}">
                <a16:creationId xmlns:a16="http://schemas.microsoft.com/office/drawing/2014/main" id="{8E06FE05-82DA-4984-2E71-442DF0579A82}"/>
              </a:ext>
            </a:extLst>
          </p:cNvPr>
          <p:cNvGrpSpPr/>
          <p:nvPr/>
        </p:nvGrpSpPr>
        <p:grpSpPr>
          <a:xfrm>
            <a:off x="457201" y="1607522"/>
            <a:ext cx="1280160" cy="1280160"/>
            <a:chOff x="457201" y="1607522"/>
            <a:chExt cx="1280160" cy="1280160"/>
          </a:xfrm>
        </p:grpSpPr>
        <p:sp>
          <p:nvSpPr>
            <p:cNvPr id="11" name="Oval 10">
              <a:extLst>
                <a:ext uri="{FF2B5EF4-FFF2-40B4-BE49-F238E27FC236}">
                  <a16:creationId xmlns:a16="http://schemas.microsoft.com/office/drawing/2014/main" id="{5769D02D-958A-0F8D-5E7B-2C77E74D54D2}"/>
                </a:ext>
              </a:extLst>
            </p:cNvPr>
            <p:cNvSpPr/>
            <p:nvPr/>
          </p:nvSpPr>
          <p:spPr>
            <a:xfrm>
              <a:off x="457201" y="1607522"/>
              <a:ext cx="1280160" cy="1280160"/>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
              <a:extLst>
                <a:ext uri="{FF2B5EF4-FFF2-40B4-BE49-F238E27FC236}">
                  <a16:creationId xmlns:a16="http://schemas.microsoft.com/office/drawing/2014/main" id="{0645B8CC-99F7-F55E-6FC2-117239017DF7}"/>
                </a:ext>
              </a:extLst>
            </p:cNvPr>
            <p:cNvSpPr txBox="1">
              <a:spLocks/>
            </p:cNvSpPr>
            <p:nvPr/>
          </p:nvSpPr>
          <p:spPr>
            <a:xfrm>
              <a:off x="457201" y="1928334"/>
              <a:ext cx="1280160" cy="638536"/>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ts val="2000"/>
                </a:lnSpc>
                <a:spcBef>
                  <a:spcPts val="0"/>
                </a:spcBef>
              </a:pPr>
              <a:r>
                <a:rPr lang="en-US" sz="1600" spc="-10" dirty="0">
                  <a:solidFill>
                    <a:srgbClr val="FFFFFF"/>
                  </a:solidFill>
                </a:rPr>
                <a:t>Option 2</a:t>
              </a:r>
            </a:p>
            <a:p>
              <a:pPr algn="ctr">
                <a:lnSpc>
                  <a:spcPts val="2000"/>
                </a:lnSpc>
                <a:spcBef>
                  <a:spcPts val="0"/>
                </a:spcBef>
              </a:pPr>
              <a:r>
                <a:rPr lang="en-US" sz="1600" b="0" dirty="0">
                  <a:solidFill>
                    <a:srgbClr val="FFFFFF"/>
                  </a:solidFill>
                </a:rPr>
                <a:t>activity</a:t>
              </a:r>
            </a:p>
          </p:txBody>
        </p:sp>
      </p:grpSp>
      <p:sp>
        <p:nvSpPr>
          <p:cNvPr id="28" name="Text Placeholder 7">
            <a:extLst>
              <a:ext uri="{FF2B5EF4-FFF2-40B4-BE49-F238E27FC236}">
                <a16:creationId xmlns:a16="http://schemas.microsoft.com/office/drawing/2014/main" id="{33F7BCF1-F476-7C22-615F-FFAB3EC3A54B}"/>
              </a:ext>
            </a:extLst>
          </p:cNvPr>
          <p:cNvSpPr txBox="1">
            <a:spLocks/>
          </p:cNvSpPr>
          <p:nvPr/>
        </p:nvSpPr>
        <p:spPr>
          <a:xfrm>
            <a:off x="377505" y="3419099"/>
            <a:ext cx="7159368" cy="1634972"/>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ts val="2500"/>
              </a:lnSpc>
              <a:buNone/>
              <a:tabLst>
                <a:tab pos="457200" algn="l"/>
              </a:tabLst>
            </a:pPr>
            <a:r>
              <a:rPr lang="en-US" sz="2000" b="1" dirty="0">
                <a:solidFill>
                  <a:srgbClr val="002677"/>
                </a:solidFill>
                <a:latin typeface="Segoe UI" panose="020B0502040204020203" pitchFamily="34" charset="0"/>
                <a:cs typeface="Segoe UI" panose="020B0502040204020203" pitchFamily="34" charset="0"/>
              </a:rPr>
              <a:t>Worksheet 7-2: </a:t>
            </a:r>
            <a:r>
              <a:rPr lang="en-US" altLang="en-US" sz="2000" dirty="0">
                <a:solidFill>
                  <a:srgbClr val="002677"/>
                </a:solidFill>
                <a:latin typeface="Segoe UI" panose="020B0502040204020203" pitchFamily="34" charset="0"/>
                <a:cs typeface="Segoe UI" panose="020B0502040204020203" pitchFamily="34" charset="0"/>
              </a:rPr>
              <a:t>Find an example of a motor vehicle warranty and service contract. Then, answer the following questions on the worksheet.</a:t>
            </a:r>
          </a:p>
        </p:txBody>
      </p:sp>
    </p:spTree>
    <p:extLst>
      <p:ext uri="{BB962C8B-B14F-4D97-AF65-F5344CB8AC3E}">
        <p14:creationId xmlns:p14="http://schemas.microsoft.com/office/powerpoint/2010/main" val="170336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BFB03B-6434-C344-8E40-11399E296220}"/>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3954"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F4BFB03B-6434-C344-8E40-11399E29622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7" name="Table Placeholder 4">
            <a:extLst>
              <a:ext uri="{FF2B5EF4-FFF2-40B4-BE49-F238E27FC236}">
                <a16:creationId xmlns:a16="http://schemas.microsoft.com/office/drawing/2014/main" id="{45DBFF02-4697-E549-9FA0-2455FA8D3256}"/>
              </a:ext>
            </a:extLst>
          </p:cNvPr>
          <p:cNvGraphicFramePr>
            <a:graphicFrameLocks noGrp="1"/>
          </p:cNvGraphicFramePr>
          <p:nvPr>
            <p:ph type="tbl" sz="quarter" idx="16"/>
            <p:extLst>
              <p:ext uri="{D42A27DB-BD31-4B8C-83A1-F6EECF244321}">
                <p14:modId xmlns:p14="http://schemas.microsoft.com/office/powerpoint/2010/main" val="1210837741"/>
              </p:ext>
            </p:extLst>
          </p:nvPr>
        </p:nvGraphicFramePr>
        <p:xfrm>
          <a:off x="6477000" y="3013759"/>
          <a:ext cx="7696200" cy="2649324"/>
        </p:xfrm>
        <a:graphic>
          <a:graphicData uri="http://schemas.openxmlformats.org/drawingml/2006/table">
            <a:tbl>
              <a:tblPr firstRow="1" bandRow="1">
                <a:tableStyleId>{5C22544A-7EE6-4342-B048-85BDC9FD1C3A}</a:tableStyleId>
              </a:tblPr>
              <a:tblGrid>
                <a:gridCol w="1388533">
                  <a:extLst>
                    <a:ext uri="{9D8B030D-6E8A-4147-A177-3AD203B41FA5}">
                      <a16:colId xmlns:a16="http://schemas.microsoft.com/office/drawing/2014/main" val="487361039"/>
                    </a:ext>
                  </a:extLst>
                </a:gridCol>
                <a:gridCol w="1689947">
                  <a:extLst>
                    <a:ext uri="{9D8B030D-6E8A-4147-A177-3AD203B41FA5}">
                      <a16:colId xmlns:a16="http://schemas.microsoft.com/office/drawing/2014/main" val="999819871"/>
                    </a:ext>
                  </a:extLst>
                </a:gridCol>
                <a:gridCol w="1539240">
                  <a:extLst>
                    <a:ext uri="{9D8B030D-6E8A-4147-A177-3AD203B41FA5}">
                      <a16:colId xmlns:a16="http://schemas.microsoft.com/office/drawing/2014/main" val="2509639661"/>
                    </a:ext>
                  </a:extLst>
                </a:gridCol>
                <a:gridCol w="1539240">
                  <a:extLst>
                    <a:ext uri="{9D8B030D-6E8A-4147-A177-3AD203B41FA5}">
                      <a16:colId xmlns:a16="http://schemas.microsoft.com/office/drawing/2014/main" val="1510726526"/>
                    </a:ext>
                  </a:extLst>
                </a:gridCol>
                <a:gridCol w="1539240">
                  <a:extLst>
                    <a:ext uri="{9D8B030D-6E8A-4147-A177-3AD203B41FA5}">
                      <a16:colId xmlns:a16="http://schemas.microsoft.com/office/drawing/2014/main" val="917176982"/>
                    </a:ext>
                  </a:extLst>
                </a:gridCol>
              </a:tblGrid>
              <a:tr h="692508">
                <a:tc>
                  <a:txBody>
                    <a:bodyPr/>
                    <a:lstStyle/>
                    <a:p>
                      <a:pPr algn="ctr">
                        <a:lnSpc>
                          <a:spcPts val="1800"/>
                        </a:lnSpc>
                      </a:pPr>
                      <a:r>
                        <a:rPr lang="en-US" sz="1600" b="1" i="0" dirty="0">
                          <a:solidFill>
                            <a:srgbClr val="FFFFFF"/>
                          </a:solidFill>
                          <a:latin typeface="Segoe UI" panose="020B0502040204020203" pitchFamily="34" charset="0"/>
                          <a:cs typeface="Segoe UI" panose="020B0502040204020203" pitchFamily="34" charset="0"/>
                          <a:sym typeface="Segoe UI" panose="020B0502040204020203" pitchFamily="34" charset="0"/>
                        </a:rPr>
                        <a:t>APR</a:t>
                      </a:r>
                    </a:p>
                  </a:txBody>
                  <a:tcPr marT="0" marB="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ts val="1800"/>
                        </a:lnSpc>
                        <a:spcBef>
                          <a:spcPct val="2000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t>Length of loan</a:t>
                      </a:r>
                    </a:p>
                  </a:txBody>
                  <a:tcPr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ts val="1800"/>
                        </a:lnSpc>
                        <a:spcBef>
                          <a:spcPct val="2000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t>Total monthly payment</a:t>
                      </a:r>
                    </a:p>
                  </a:txBody>
                  <a:tcPr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ts val="1800"/>
                        </a:lnSpc>
                        <a:spcBef>
                          <a:spcPct val="2000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t>Total finance charge</a:t>
                      </a:r>
                    </a:p>
                  </a:txBody>
                  <a:tcPr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ts val="1800"/>
                        </a:lnSpc>
                        <a:spcBef>
                          <a:spcPct val="2000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Segoe UI" panose="020B0502040204020203" pitchFamily="34" charset="0"/>
                          <a:ea typeface="ＭＳ Ｐゴシック" panose="020B0600070205080204" pitchFamily="34" charset="-128"/>
                          <a:cs typeface="Segoe UI" panose="020B0502040204020203" pitchFamily="34" charset="0"/>
                        </a:rPr>
                        <a:t>To be repaid</a:t>
                      </a:r>
                    </a:p>
                  </a:txBody>
                  <a:tcPr marT="0" marB="0" anchor="ctr" horzOverflow="overflow">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95149">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10%</a:t>
                      </a:r>
                    </a:p>
                  </a:txBody>
                  <a:tcPr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36 months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60 months</a:t>
                      </a:r>
                    </a:p>
                  </a:txBody>
                  <a:tcPr marT="91440" marB="91440"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$258.14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$169.98</a:t>
                      </a:r>
                    </a:p>
                  </a:txBody>
                  <a:tcPr marT="91440" marB="91440"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$1,292.94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$2,198.52</a:t>
                      </a:r>
                    </a:p>
                  </a:txBody>
                  <a:tcPr marT="91440" marB="91440"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$9,292.94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$10,198.52</a:t>
                      </a:r>
                    </a:p>
                  </a:txBody>
                  <a:tcPr marT="91440" marB="91440"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3167395656"/>
                  </a:ext>
                </a:extLst>
              </a:tr>
              <a:tr h="395149">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12.25%</a:t>
                      </a:r>
                    </a:p>
                  </a:txBody>
                  <a:tcPr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36 months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60 months</a:t>
                      </a:r>
                    </a:p>
                  </a:txBody>
                  <a:tcPr marT="91440" marB="91440"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$266.67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$178.97</a:t>
                      </a:r>
                    </a:p>
                  </a:txBody>
                  <a:tcPr marT="91440" marB="91440"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$1,600.15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$2,738.03</a:t>
                      </a:r>
                    </a:p>
                  </a:txBody>
                  <a:tcPr marT="91440" marB="91440"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$9,600.15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$10,738.03</a:t>
                      </a:r>
                    </a:p>
                  </a:txBody>
                  <a:tcPr marT="91440" marB="91440"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rgbClr val="002577"/>
                      </a:solidFill>
                      <a:prstDash val="solid"/>
                      <a:round/>
                      <a:headEnd type="none" w="med" len="med"/>
                      <a:tailEnd type="none" w="med" len="med"/>
                    </a:lnB>
                    <a:noFill/>
                  </a:tcPr>
                </a:tc>
                <a:extLst>
                  <a:ext uri="{0D108BD9-81ED-4DB2-BD59-A6C34878D82A}">
                    <a16:rowId xmlns:a16="http://schemas.microsoft.com/office/drawing/2014/main" val="1787480483"/>
                  </a:ext>
                </a:extLst>
              </a:tr>
              <a:tr h="395149">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13%</a:t>
                      </a:r>
                    </a:p>
                  </a:txBody>
                  <a:tcPr anchor="ctr" horzOverflow="overflow">
                    <a:lnL w="6350" cap="flat" cmpd="sng" algn="ctr">
                      <a:no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36 months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60 month</a:t>
                      </a:r>
                    </a:p>
                  </a:txBody>
                  <a:tcPr marT="91440" marB="91440"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$269.55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$182.02</a:t>
                      </a:r>
                    </a:p>
                  </a:txBody>
                  <a:tcPr marT="91440" marB="91440"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$1,703.87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$2,921.58</a:t>
                      </a:r>
                    </a:p>
                  </a:txBody>
                  <a:tcPr marT="91440" marB="91440" horzOverflow="overflow">
                    <a:lnL w="6350" cap="flat" cmpd="sng" algn="ctr">
                      <a:solidFill>
                        <a:srgbClr val="002577"/>
                      </a:solidFill>
                      <a:prstDash val="solid"/>
                      <a:round/>
                      <a:headEnd type="none" w="med" len="med"/>
                      <a:tailEnd type="none" w="med" len="med"/>
                    </a:lnL>
                    <a:lnR w="6350" cap="flat" cmpd="sng" algn="ctr">
                      <a:solidFill>
                        <a:srgbClr val="002577"/>
                      </a:solid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$9,703.87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rgbClr val="002577"/>
                          </a:solidFill>
                          <a:effectLst/>
                          <a:latin typeface="Segoe UI" panose="020B0502040204020203" pitchFamily="34" charset="0"/>
                          <a:ea typeface="ＭＳ Ｐゴシック" panose="020B0600070205080204" pitchFamily="34" charset="-128"/>
                          <a:cs typeface="Segoe UI" panose="020B0502040204020203" pitchFamily="34" charset="0"/>
                        </a:rPr>
                        <a:t>$10,921.58</a:t>
                      </a:r>
                    </a:p>
                  </a:txBody>
                  <a:tcPr marT="91440" marB="91440" horzOverflow="overflow">
                    <a:lnL w="6350" cap="flat" cmpd="sng" algn="ctr">
                      <a:solidFill>
                        <a:srgbClr val="00257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257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8397228"/>
                  </a:ext>
                </a:extLst>
              </a:tr>
            </a:tbl>
          </a:graphicData>
        </a:graphic>
      </p:graphicFrame>
      <p:sp>
        <p:nvSpPr>
          <p:cNvPr id="3" name="Slide Number Placeholder 2">
            <a:extLst>
              <a:ext uri="{FF2B5EF4-FFF2-40B4-BE49-F238E27FC236}">
                <a16:creationId xmlns:a16="http://schemas.microsoft.com/office/drawing/2014/main" id="{201D2120-D3CE-0641-9D58-13ABC0C1B25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F3D51980-9322-D84A-9E1F-35C8700739F8}"/>
              </a:ext>
            </a:extLst>
          </p:cNvPr>
          <p:cNvSpPr>
            <a:spLocks noGrp="1"/>
          </p:cNvSpPr>
          <p:nvPr>
            <p:ph type="ftr" sz="quarter" idx="3"/>
          </p:nvPr>
        </p:nvSpPr>
        <p:spPr/>
        <p:txBody>
          <a:bodyPr rIns="0"/>
          <a:lstStyle/>
          <a:p>
            <a:pPr>
              <a:defRPr/>
            </a:pPr>
            <a:r>
              <a:rPr lang="en-US" dirty="0">
                <a:solidFill>
                  <a:srgbClr val="002577"/>
                </a:solidFill>
              </a:rPr>
              <a:t>Cars and loans — Month 00, 2023</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4" name="Text Placeholder 7">
            <a:extLst>
              <a:ext uri="{FF2B5EF4-FFF2-40B4-BE49-F238E27FC236}">
                <a16:creationId xmlns:a16="http://schemas.microsoft.com/office/drawing/2014/main" id="{F37107F0-4AA9-5E47-87AB-448A683D27EC}"/>
              </a:ext>
            </a:extLst>
          </p:cNvPr>
          <p:cNvSpPr>
            <a:spLocks noGrp="1"/>
          </p:cNvSpPr>
          <p:nvPr>
            <p:ph type="body" sz="quarter" idx="15"/>
          </p:nvPr>
        </p:nvSpPr>
        <p:spPr>
          <a:xfrm>
            <a:off x="342145" y="459462"/>
            <a:ext cx="10058400" cy="990782"/>
          </a:xfrm>
        </p:spPr>
        <p:txBody>
          <a:bodyPr/>
          <a:lstStyle/>
          <a:p>
            <a:pPr lvl="0"/>
            <a:r>
              <a:rPr lang="en-US" dirty="0"/>
              <a:t>Shopping for a car loan</a:t>
            </a:r>
          </a:p>
        </p:txBody>
      </p:sp>
      <p:cxnSp>
        <p:nvCxnSpPr>
          <p:cNvPr id="9" name="Straight Connector 8">
            <a:extLst>
              <a:ext uri="{FF2B5EF4-FFF2-40B4-BE49-F238E27FC236}">
                <a16:creationId xmlns:a16="http://schemas.microsoft.com/office/drawing/2014/main" id="{ACC5B25F-89F3-924A-B29E-AE942FE76971}"/>
              </a:ext>
            </a:extLst>
          </p:cNvPr>
          <p:cNvCxnSpPr>
            <a:cxnSpLocks/>
          </p:cNvCxnSpPr>
          <p:nvPr/>
        </p:nvCxnSpPr>
        <p:spPr>
          <a:xfrm>
            <a:off x="457201" y="2245855"/>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4E544A5C-7D66-0841-8E4E-42906C115B05}"/>
              </a:ext>
            </a:extLst>
          </p:cNvPr>
          <p:cNvSpPr txBox="1">
            <a:spLocks/>
          </p:cNvSpPr>
          <p:nvPr/>
        </p:nvSpPr>
        <p:spPr>
          <a:xfrm>
            <a:off x="387101" y="2310786"/>
            <a:ext cx="4700837" cy="261065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20000"/>
              </a:lnSpc>
            </a:pPr>
            <a:r>
              <a:rPr lang="en-US" altLang="en-US" sz="2000" dirty="0"/>
              <a:t>Variable include:</a:t>
            </a:r>
          </a:p>
          <a:p>
            <a:pPr marL="287338" lvl="1" indent="-279400">
              <a:lnSpc>
                <a:spcPct val="100000"/>
              </a:lnSpc>
              <a:spcBef>
                <a:spcPts val="1200"/>
              </a:spcBef>
              <a:buClr>
                <a:srgbClr val="002577"/>
              </a:buClr>
              <a:buFont typeface="Courier New" panose="02070309020205020404" pitchFamily="49" charset="0"/>
              <a:buChar char="o"/>
            </a:pPr>
            <a:r>
              <a:rPr lang="en-US" altLang="en-US"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Annual Percentage Rate </a:t>
            </a:r>
            <a:r>
              <a:rPr lang="en-US" altLang="en-US"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en-US"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APR</a:t>
            </a:r>
            <a:r>
              <a:rPr lang="en-US" altLang="en-US"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rPr>
              <a:t>)</a:t>
            </a:r>
          </a:p>
          <a:p>
            <a:pPr marL="287338" lvl="1" indent="-279400">
              <a:lnSpc>
                <a:spcPct val="100000"/>
              </a:lnSpc>
              <a:spcBef>
                <a:spcPts val="1200"/>
              </a:spcBef>
              <a:buClr>
                <a:srgbClr val="002577"/>
              </a:buClr>
              <a:buFont typeface="Courier New" panose="02070309020205020404" pitchFamily="49" charset="0"/>
              <a:buChar char="o"/>
            </a:pPr>
            <a:r>
              <a:rPr lang="en-US" altLang="en-US"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Length of the loan</a:t>
            </a:r>
          </a:p>
          <a:p>
            <a:pPr marL="287338" lvl="1" indent="-279400">
              <a:lnSpc>
                <a:spcPct val="100000"/>
              </a:lnSpc>
              <a:spcBef>
                <a:spcPts val="1200"/>
              </a:spcBef>
              <a:buClr>
                <a:srgbClr val="002577"/>
              </a:buClr>
              <a:buFont typeface="Courier New" panose="02070309020205020404" pitchFamily="49" charset="0"/>
              <a:buChar char="o"/>
            </a:pPr>
            <a:r>
              <a:rPr lang="en-US" altLang="en-US"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Monthly payments</a:t>
            </a:r>
          </a:p>
          <a:p>
            <a:pPr marL="287338" lvl="1" indent="-279400">
              <a:lnSpc>
                <a:spcPct val="100000"/>
              </a:lnSpc>
              <a:spcBef>
                <a:spcPts val="1200"/>
              </a:spcBef>
              <a:buClr>
                <a:srgbClr val="002577"/>
              </a:buClr>
              <a:buFont typeface="Courier New" panose="02070309020205020404" pitchFamily="49" charset="0"/>
              <a:buChar char="o"/>
            </a:pPr>
            <a:r>
              <a:rPr lang="en-US" altLang="en-US"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Total finance charge</a:t>
            </a:r>
          </a:p>
          <a:p>
            <a:pPr marL="287338" lvl="1" indent="-279400">
              <a:lnSpc>
                <a:spcPct val="100000"/>
              </a:lnSpc>
              <a:spcBef>
                <a:spcPts val="1200"/>
              </a:spcBef>
              <a:buClr>
                <a:srgbClr val="002577"/>
              </a:buClr>
              <a:buFont typeface="Courier New" panose="02070309020205020404" pitchFamily="49" charset="0"/>
              <a:buChar char="o"/>
            </a:pPr>
            <a:r>
              <a:rPr lang="en-US" altLang="en-US" dirty="0">
                <a:solidFill>
                  <a:srgbClr val="002577"/>
                </a:solidFill>
                <a:latin typeface="Segoe UI" panose="020B0502040204020203" pitchFamily="34" charset="0"/>
                <a:ea typeface="ＭＳ Ｐゴシック" panose="020B0600070205080204" pitchFamily="34" charset="-128"/>
                <a:cs typeface="Segoe UI" panose="020B0502040204020203" pitchFamily="34" charset="0"/>
              </a:rPr>
              <a:t>Total to be repaid</a:t>
            </a:r>
          </a:p>
          <a:p>
            <a:pPr>
              <a:lnSpc>
                <a:spcPct val="120000"/>
              </a:lnSpc>
            </a:pPr>
            <a:endParaRPr lang="en-US" altLang="en-US" dirty="0"/>
          </a:p>
        </p:txBody>
      </p:sp>
      <p:sp>
        <p:nvSpPr>
          <p:cNvPr id="12" name="Text Placeholder 4">
            <a:extLst>
              <a:ext uri="{FF2B5EF4-FFF2-40B4-BE49-F238E27FC236}">
                <a16:creationId xmlns:a16="http://schemas.microsoft.com/office/drawing/2014/main" id="{267AC4C4-1302-2044-9763-9709831838E9}"/>
              </a:ext>
            </a:extLst>
          </p:cNvPr>
          <p:cNvSpPr txBox="1">
            <a:spLocks/>
          </p:cNvSpPr>
          <p:nvPr/>
        </p:nvSpPr>
        <p:spPr>
          <a:xfrm>
            <a:off x="6476999" y="2310786"/>
            <a:ext cx="7885545" cy="753739"/>
          </a:xfrm>
          <a:prstGeom prst="rect">
            <a:avLst/>
          </a:prstGeom>
        </p:spPr>
        <p:txBody>
          <a:bodyPr lIns="0"/>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20000"/>
              </a:lnSpc>
            </a:pPr>
            <a:r>
              <a:rPr lang="en-US" altLang="en-US" sz="2000" spc="-20" dirty="0"/>
              <a:t>Example of how loans can vary: </a:t>
            </a:r>
            <a:r>
              <a:rPr lang="en-US" altLang="en-US" sz="2000" b="0" spc="-20" dirty="0"/>
              <a:t>borrowing $8,000 at different rates</a:t>
            </a:r>
          </a:p>
        </p:txBody>
      </p:sp>
      <p:grpSp>
        <p:nvGrpSpPr>
          <p:cNvPr id="15" name="Group 14">
            <a:extLst>
              <a:ext uri="{FF2B5EF4-FFF2-40B4-BE49-F238E27FC236}">
                <a16:creationId xmlns:a16="http://schemas.microsoft.com/office/drawing/2014/main" id="{0A811084-4F11-0645-818F-59E59C0B9D2B}"/>
              </a:ext>
            </a:extLst>
          </p:cNvPr>
          <p:cNvGrpSpPr/>
          <p:nvPr/>
        </p:nvGrpSpPr>
        <p:grpSpPr>
          <a:xfrm>
            <a:off x="12762742" y="274837"/>
            <a:ext cx="1452485" cy="677176"/>
            <a:chOff x="12762742" y="274837"/>
            <a:chExt cx="1452485" cy="677176"/>
          </a:xfrm>
        </p:grpSpPr>
        <p:pic>
          <p:nvPicPr>
            <p:cNvPr id="18" name="Graphic 17">
              <a:extLst>
                <a:ext uri="{FF2B5EF4-FFF2-40B4-BE49-F238E27FC236}">
                  <a16:creationId xmlns:a16="http://schemas.microsoft.com/office/drawing/2014/main" id="{03D87130-DA8B-FF4C-AF0B-22502A16BD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771839" y="274837"/>
              <a:ext cx="1413236" cy="677176"/>
            </a:xfrm>
            <a:prstGeom prst="rect">
              <a:avLst/>
            </a:prstGeom>
          </p:spPr>
        </p:pic>
        <p:sp>
          <p:nvSpPr>
            <p:cNvPr id="19" name="Text Placeholder 2">
              <a:extLst>
                <a:ext uri="{FF2B5EF4-FFF2-40B4-BE49-F238E27FC236}">
                  <a16:creationId xmlns:a16="http://schemas.microsoft.com/office/drawing/2014/main" id="{82D42126-919C-A440-98EF-0BFE33F5807E}"/>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Cars and</a:t>
              </a:r>
            </a:p>
            <a:p>
              <a:pPr>
                <a:lnSpc>
                  <a:spcPts val="1300"/>
                </a:lnSpc>
                <a:spcBef>
                  <a:spcPts val="0"/>
                </a:spcBef>
              </a:pPr>
              <a:r>
                <a:rPr lang="en-US" sz="1300" spc="-10" dirty="0">
                  <a:solidFill>
                    <a:srgbClr val="FFFFFF"/>
                  </a:solidFill>
                </a:rPr>
                <a:t>loans</a:t>
              </a:r>
            </a:p>
          </p:txBody>
        </p:sp>
        <p:sp>
          <p:nvSpPr>
            <p:cNvPr id="20" name="Text Placeholder 3">
              <a:extLst>
                <a:ext uri="{FF2B5EF4-FFF2-40B4-BE49-F238E27FC236}">
                  <a16:creationId xmlns:a16="http://schemas.microsoft.com/office/drawing/2014/main" id="{D30521DD-60DC-B940-A042-66BDA0E59898}"/>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dirty="0">
                  <a:solidFill>
                    <a:srgbClr val="FFFFFF"/>
                  </a:solidFill>
                </a:rPr>
                <a:t>Lesson 7</a:t>
              </a:r>
            </a:p>
          </p:txBody>
        </p:sp>
      </p:grpSp>
      <p:cxnSp>
        <p:nvCxnSpPr>
          <p:cNvPr id="5" name="Straight Connector 4">
            <a:extLst>
              <a:ext uri="{FF2B5EF4-FFF2-40B4-BE49-F238E27FC236}">
                <a16:creationId xmlns:a16="http://schemas.microsoft.com/office/drawing/2014/main" id="{01BCAD92-8865-A1DD-0869-8743EDB7380A}"/>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BA5A111A-502B-39B2-9021-6FD90D8F56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29210" y="7528334"/>
            <a:ext cx="570886" cy="380591"/>
          </a:xfrm>
          <a:prstGeom prst="rect">
            <a:avLst/>
          </a:prstGeom>
        </p:spPr>
      </p:pic>
    </p:spTree>
    <p:extLst>
      <p:ext uri="{BB962C8B-B14F-4D97-AF65-F5344CB8AC3E}">
        <p14:creationId xmlns:p14="http://schemas.microsoft.com/office/powerpoint/2010/main" val="2802299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71695DA6ED46499AFC2D5AC1350244" ma:contentTypeVersion="4" ma:contentTypeDescription="Create a new document." ma:contentTypeScope="" ma:versionID="1f88391c98b5fc0c3dbc93315d304e11">
  <xsd:schema xmlns:xsd="http://www.w3.org/2001/XMLSchema" xmlns:xs="http://www.w3.org/2001/XMLSchema" xmlns:p="http://schemas.microsoft.com/office/2006/metadata/properties" xmlns:ns2="774a2e2c-3244-4393-9de4-de0c7b6b284a" targetNamespace="http://schemas.microsoft.com/office/2006/metadata/properties" ma:root="true" ma:fieldsID="33ab26d8439cc76b0e36fd732a55a13c" ns2:_="">
    <xsd:import namespace="774a2e2c-3244-4393-9de4-de0c7b6b28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4a2e2c-3244-4393-9de4-de0c7b6b2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C90670-0ED4-4AF3-88D6-0E3A9D2A1611}"/>
</file>

<file path=customXml/itemProps2.xml><?xml version="1.0" encoding="utf-8"?>
<ds:datastoreItem xmlns:ds="http://schemas.openxmlformats.org/officeDocument/2006/customXml" ds:itemID="{DF82384E-967A-431D-A596-41414D53C627}">
  <ds:schemaRefs>
    <ds:schemaRef ds:uri="http://schemas.microsoft.com/sharepoint/v3/contenttype/forms"/>
  </ds:schemaRefs>
</ds:datastoreItem>
</file>

<file path=customXml/itemProps3.xml><?xml version="1.0" encoding="utf-8"?>
<ds:datastoreItem xmlns:ds="http://schemas.openxmlformats.org/officeDocument/2006/customXml" ds:itemID="{2B77FAA2-A4F3-41E8-817F-855624335B93}">
  <ds:schemaRefs>
    <ds:schemaRef ds:uri="http://schemas.openxmlformats.org/package/2006/metadata/core-properties"/>
    <ds:schemaRef ds:uri="http://purl.org/dc/elements/1.1/"/>
    <ds:schemaRef ds:uri="f92df280-f664-4e53-92ab-78521e5922ac"/>
    <ds:schemaRef ds:uri="http://schemas.microsoft.com/office/infopath/2007/PartnerControls"/>
    <ds:schemaRef ds:uri="c031d8b5-d2bb-4885-8d92-af75111ff13d"/>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28682</TotalTime>
  <Words>3250</Words>
  <Application>Microsoft Office PowerPoint</Application>
  <PresentationFormat>Custom</PresentationFormat>
  <Paragraphs>489</Paragraphs>
  <Slides>24</Slides>
  <Notes>24</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24</vt:i4>
      </vt:variant>
    </vt:vector>
  </HeadingPairs>
  <TitlesOfParts>
    <vt:vector size="43" baseType="lpstr">
      <vt:lpstr>Arial</vt:lpstr>
      <vt:lpstr>Calibri</vt:lpstr>
      <vt:lpstr>Courier New</vt:lpstr>
      <vt:lpstr>GT America</vt:lpstr>
      <vt:lpstr>Helvetica</vt:lpstr>
      <vt:lpstr>IBM Eliot Sans Medium</vt:lpstr>
      <vt:lpstr>IBM Plex Sans Medium</vt:lpstr>
      <vt:lpstr>Segoe UI</vt:lpstr>
      <vt:lpstr>Segoe UI Historic</vt:lpstr>
      <vt:lpstr>Segoe UI Semibold</vt:lpstr>
      <vt:lpstr>2_White_Master slides</vt:lpstr>
      <vt:lpstr>EQ Blue Master Slides</vt:lpstr>
      <vt:lpstr>5_White_Master slides</vt:lpstr>
      <vt:lpstr>Medium Blue Master slides</vt:lpstr>
      <vt:lpstr>1_EQ Blue Master Slides</vt:lpstr>
      <vt:lpstr>3_White_Master slides</vt:lpstr>
      <vt:lpstr>4_White_Master slides</vt:lpstr>
      <vt:lpstr>1_Medium Blue Master slides</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information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Asante-Ansong, Bridget</cp:lastModifiedBy>
  <cp:revision>1785</cp:revision>
  <cp:lastPrinted>2019-08-28T13:05:59Z</cp:lastPrinted>
  <dcterms:created xsi:type="dcterms:W3CDTF">2019-07-19T18:11:56Z</dcterms:created>
  <dcterms:modified xsi:type="dcterms:W3CDTF">2023-03-17T15:12:51Z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0x0101001271695DA6ED46499AFC2D5AC1350244</vt:lpwstr>
  </property>
</Properties>
</file>