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6.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7.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8.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notesSlides/notesSlide2.xml" ContentType="application/vnd.openxmlformats-officedocument.presentationml.notesSlide+xml"/>
  <Override PartName="/ppt/tags/tag243.xml" ContentType="application/vnd.openxmlformats-officedocument.presentationml.tags+xml"/>
  <Override PartName="/ppt/notesSlides/notesSlide3.xml" ContentType="application/vnd.openxmlformats-officedocument.presentationml.notesSlide+xml"/>
  <Override PartName="/ppt/tags/tag244.xml" ContentType="application/vnd.openxmlformats-officedocument.presentationml.tags+xml"/>
  <Override PartName="/ppt/notesSlides/notesSlide4.xml" ContentType="application/vnd.openxmlformats-officedocument.presentationml.notesSlide+xml"/>
  <Override PartName="/ppt/tags/tag245.xml" ContentType="application/vnd.openxmlformats-officedocument.presentationml.tags+xml"/>
  <Override PartName="/ppt/notesSlides/notesSlide5.xml" ContentType="application/vnd.openxmlformats-officedocument.presentationml.notesSlide+xml"/>
  <Override PartName="/ppt/tags/tag246.xml" ContentType="application/vnd.openxmlformats-officedocument.presentationml.tags+xml"/>
  <Override PartName="/ppt/notesSlides/notesSlide6.xml" ContentType="application/vnd.openxmlformats-officedocument.presentationml.notesSlide+xml"/>
  <Override PartName="/ppt/tags/tag247.xml" ContentType="application/vnd.openxmlformats-officedocument.presentationml.tags+xml"/>
  <Override PartName="/ppt/notesSlides/notesSlide7.xml" ContentType="application/vnd.openxmlformats-officedocument.presentationml.notesSlide+xml"/>
  <Override PartName="/ppt/tags/tag248.xml" ContentType="application/vnd.openxmlformats-officedocument.presentationml.tags+xml"/>
  <Override PartName="/ppt/notesSlides/notesSlide8.xml" ContentType="application/vnd.openxmlformats-officedocument.presentationml.notesSlide+xml"/>
  <Override PartName="/ppt/tags/tag249.xml" ContentType="application/vnd.openxmlformats-officedocument.presentationml.tags+xml"/>
  <Override PartName="/ppt/notesSlides/notesSlide9.xml" ContentType="application/vnd.openxmlformats-officedocument.presentationml.notesSlide+xml"/>
  <Override PartName="/ppt/tags/tag250.xml" ContentType="application/vnd.openxmlformats-officedocument.presentationml.tags+xml"/>
  <Override PartName="/ppt/notesSlides/notesSlide10.xml" ContentType="application/vnd.openxmlformats-officedocument.presentationml.notesSlide+xml"/>
  <Override PartName="/ppt/tags/tag251.xml" ContentType="application/vnd.openxmlformats-officedocument.presentationml.tags+xml"/>
  <Override PartName="/ppt/notesSlides/notesSlide11.xml" ContentType="application/vnd.openxmlformats-officedocument.presentationml.notesSlide+xml"/>
  <Override PartName="/ppt/tags/tag252.xml" ContentType="application/vnd.openxmlformats-officedocument.presentationml.tags+xml"/>
  <Override PartName="/ppt/notesSlides/notesSlide12.xml" ContentType="application/vnd.openxmlformats-officedocument.presentationml.notesSlide+xml"/>
  <Override PartName="/ppt/tags/tag253.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4"/>
    <p:sldMasterId id="2147483785" r:id="rId5"/>
    <p:sldMasterId id="2147484225" r:id="rId6"/>
    <p:sldMasterId id="2147483801" r:id="rId7"/>
    <p:sldMasterId id="2147484099" r:id="rId8"/>
    <p:sldMasterId id="2147484123" r:id="rId9"/>
    <p:sldMasterId id="2147484182" r:id="rId10"/>
    <p:sldMasterId id="2147484166" r:id="rId11"/>
  </p:sldMasterIdLst>
  <p:notesMasterIdLst>
    <p:notesMasterId r:id="rId25"/>
  </p:notesMasterIdLst>
  <p:handoutMasterIdLst>
    <p:handoutMasterId r:id="rId26"/>
  </p:handoutMasterIdLst>
  <p:sldIdLst>
    <p:sldId id="695" r:id="rId12"/>
    <p:sldId id="344" r:id="rId13"/>
    <p:sldId id="285" r:id="rId14"/>
    <p:sldId id="696" r:id="rId15"/>
    <p:sldId id="697" r:id="rId16"/>
    <p:sldId id="347" r:id="rId17"/>
    <p:sldId id="699" r:id="rId18"/>
    <p:sldId id="700" r:id="rId19"/>
    <p:sldId id="701" r:id="rId20"/>
    <p:sldId id="591" r:id="rId21"/>
    <p:sldId id="689" r:id="rId22"/>
    <p:sldId id="336" r:id="rId23"/>
    <p:sldId id="688" r:id="rId24"/>
  </p:sldIdLst>
  <p:sldSz cx="14630400" cy="8229600"/>
  <p:notesSz cx="9144000" cy="6858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lines" id="{40D8A679-5BC8-D44D-903F-47469596793B}">
          <p14:sldIdLst/>
        </p14:section>
        <p14:section name="Templete" id="{277B5114-2E69-4897-9DB2-B2372D41A24B}">
          <p14:sldIdLst>
            <p14:sldId id="695"/>
            <p14:sldId id="344"/>
            <p14:sldId id="285"/>
            <p14:sldId id="696"/>
            <p14:sldId id="697"/>
            <p14:sldId id="347"/>
            <p14:sldId id="699"/>
            <p14:sldId id="700"/>
            <p14:sldId id="701"/>
            <p14:sldId id="591"/>
            <p14:sldId id="689"/>
            <p14:sldId id="336"/>
            <p14:sldId id="688"/>
          </p14:sldIdLst>
        </p14:section>
      </p14:sectionLst>
    </p:ext>
    <p:ext uri="{EFAFB233-063F-42B5-8137-9DF3F51BA10A}">
      <p15:sldGuideLst xmlns:p15="http://schemas.microsoft.com/office/powerpoint/2012/main">
        <p15:guide id="1" pos="4608" userDrawn="1">
          <p15:clr>
            <a:srgbClr val="A4A3A4"/>
          </p15:clr>
        </p15:guide>
        <p15:guide id="7" orient="horz" pos="4608" userDrawn="1">
          <p15:clr>
            <a:srgbClr val="A4A3A4"/>
          </p15:clr>
        </p15:guide>
        <p15:guide id="8" orient="horz" pos="1152"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34"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53FA"/>
    <a:srgbClr val="00D9A7"/>
    <a:srgbClr val="73C0FF"/>
    <a:srgbClr val="000000"/>
    <a:srgbClr val="FFFFFF"/>
    <a:srgbClr val="005F66"/>
    <a:srgbClr val="3369FF"/>
    <a:srgbClr val="002677"/>
    <a:srgbClr val="75787B"/>
    <a:srgbClr val="0025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7A5DC-6274-434B-AE4B-EB4DBEC207EC}" v="1" dt="2022-08-01T16:57:52.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64" autoAdjust="0"/>
    <p:restoredTop sz="93377"/>
  </p:normalViewPr>
  <p:slideViewPr>
    <p:cSldViewPr snapToGrid="0" snapToObjects="1" showGuides="1">
      <p:cViewPr varScale="1">
        <p:scale>
          <a:sx n="52" d="100"/>
          <a:sy n="52" d="100"/>
        </p:scale>
        <p:origin x="1180" y="52"/>
      </p:cViewPr>
      <p:guideLst>
        <p:guide pos="4608"/>
        <p:guide orient="horz" pos="4608"/>
        <p:guide orient="horz" pos="115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29" d="100"/>
          <a:sy n="129" d="100"/>
        </p:scale>
        <p:origin x="1512"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Segoe UI" panose="020B0502040204020203" pitchFamily="34" charset="0"/>
              </a:rPr>
              <a:t>5/18/2023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5/18/2023</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a:t>
            </a:fld>
            <a:endParaRPr lang="en-US" dirty="0">
              <a:latin typeface="Segoe UI" panose="020B0502040204020203" pitchFamily="34" charset="0"/>
            </a:endParaRPr>
          </a:p>
        </p:txBody>
      </p:sp>
    </p:spTree>
    <p:extLst>
      <p:ext uri="{BB962C8B-B14F-4D97-AF65-F5344CB8AC3E}">
        <p14:creationId xmlns:p14="http://schemas.microsoft.com/office/powerpoint/2010/main" val="101956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10</a:t>
            </a:fld>
            <a:endParaRPr lang="en-US" dirty="0"/>
          </a:p>
        </p:txBody>
      </p:sp>
    </p:spTree>
    <p:extLst>
      <p:ext uri="{BB962C8B-B14F-4D97-AF65-F5344CB8AC3E}">
        <p14:creationId xmlns:p14="http://schemas.microsoft.com/office/powerpoint/2010/main" val="363581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11</a:t>
            </a:fld>
            <a:endParaRPr lang="en-US" dirty="0">
              <a:latin typeface="Segoe UI" panose="020B0502040204020203" pitchFamily="34" charset="0"/>
            </a:endParaRPr>
          </a:p>
        </p:txBody>
      </p:sp>
    </p:spTree>
    <p:extLst>
      <p:ext uri="{BB962C8B-B14F-4D97-AF65-F5344CB8AC3E}">
        <p14:creationId xmlns:p14="http://schemas.microsoft.com/office/powerpoint/2010/main" val="3022227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12</a:t>
            </a:fld>
            <a:endParaRPr lang="en-US" dirty="0">
              <a:latin typeface="Segoe UI" panose="020B0502040204020203" pitchFamily="34" charset="0"/>
            </a:endParaRPr>
          </a:p>
        </p:txBody>
      </p:sp>
    </p:spTree>
    <p:extLst>
      <p:ext uri="{BB962C8B-B14F-4D97-AF65-F5344CB8AC3E}">
        <p14:creationId xmlns:p14="http://schemas.microsoft.com/office/powerpoint/2010/main" val="4115811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13</a:t>
            </a:fld>
            <a:endParaRPr lang="en-US" dirty="0">
              <a:latin typeface="Segoe UI" panose="020B0502040204020203" pitchFamily="34" charset="0"/>
            </a:endParaRPr>
          </a:p>
        </p:txBody>
      </p:sp>
    </p:spTree>
    <p:extLst>
      <p:ext uri="{BB962C8B-B14F-4D97-AF65-F5344CB8AC3E}">
        <p14:creationId xmlns:p14="http://schemas.microsoft.com/office/powerpoint/2010/main" val="33534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The budgeting process </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it is: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 plan for spending and saving</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it takes: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■Choosing a budgeting period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■Estimating expenses and income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■Balancing expenses and income</a:t>
            </a: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a budget does for you:</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■Puts you in control</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■Helps you create a visual spending picture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■Helps you prevent impulse spending</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■Helps you decide what you can and cannot afford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■Enables you to keep track of how you spend your money</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■Helps you create a savings plan</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■Helps you decide how you can protect yourself against the financial consequences of unforeseen events</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11295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Note to speaker: This slide content helps transition the discussion incorporating earlier activities into action of budget planning. </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62259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Setting up and maintaining a budget </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Estimate your income</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Estimate your expenses, to include: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■Fixed regular monthly expenses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■Fixed irregular monthly expenses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■Flexible monthly expenses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■“Mad money”</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Estimate your future expenses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■Begin by keeping a record of everything you spend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are your financial goals and your plans </a:t>
            </a:r>
            <a:r>
              <a:rPr lang="en-US" sz="1400" b="0" i="0" u="none" strike="noStrike" kern="1200" baseline="0" dirty="0" err="1">
                <a:solidFill>
                  <a:schemeClr val="tx1"/>
                </a:solidFill>
                <a:latin typeface="Segoe UI" panose="020B0502040204020203" pitchFamily="34" charset="0"/>
                <a:ea typeface="+mn-ea"/>
                <a:cs typeface="+mn-cs"/>
                <a:sym typeface="Segoe UI" panose="020B0502040204020203" pitchFamily="34" charset="0"/>
              </a:rPr>
              <a:t>forobtaining</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those goals?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4.</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Cope with change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■Plan for new situations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■Plan for changing conditions that increase </a:t>
            </a:r>
            <a:r>
              <a:rPr lang="en-US" sz="1400" b="0" i="0" u="none" strike="noStrike" kern="1200" baseline="0" dirty="0" err="1">
                <a:solidFill>
                  <a:schemeClr val="tx1"/>
                </a:solidFill>
                <a:latin typeface="Segoe UI" panose="020B0502040204020203" pitchFamily="34" charset="0"/>
                <a:ea typeface="+mn-ea"/>
                <a:cs typeface="+mn-cs"/>
                <a:sym typeface="Segoe UI" panose="020B0502040204020203" pitchFamily="34" charset="0"/>
              </a:rPr>
              <a:t>ordecrease</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your expenses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5.</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Keep your personal and financial goals in mind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■Set money aside to help meet financial goals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6.</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Balance your budget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■Each month, compare your income to </a:t>
            </a:r>
            <a:r>
              <a:rPr lang="en-US" sz="1400" b="0" i="0" u="none" strike="noStrike" kern="1200" baseline="0" dirty="0" err="1">
                <a:solidFill>
                  <a:schemeClr val="tx1"/>
                </a:solidFill>
                <a:latin typeface="Segoe UI" panose="020B0502040204020203" pitchFamily="34" charset="0"/>
                <a:ea typeface="+mn-ea"/>
                <a:cs typeface="+mn-cs"/>
                <a:sym typeface="Segoe UI" panose="020B0502040204020203" pitchFamily="34" charset="0"/>
              </a:rPr>
              <a:t>yourexpenses</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Continue reworking your budget </a:t>
            </a:r>
            <a:r>
              <a:rPr lang="en-US" sz="1400" b="0" i="0" u="none" strike="noStrike" kern="1200" baseline="0" dirty="0" err="1">
                <a:solidFill>
                  <a:schemeClr val="tx1"/>
                </a:solidFill>
                <a:latin typeface="Segoe UI" panose="020B0502040204020203" pitchFamily="34" charset="0"/>
                <a:ea typeface="+mn-ea"/>
                <a:cs typeface="+mn-cs"/>
                <a:sym typeface="Segoe UI" panose="020B0502040204020203" pitchFamily="34" charset="0"/>
              </a:rPr>
              <a:t>untilyour</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income is greater than your expenses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■Discuss different budget options available</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7.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Practice setting up a personal budget</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4</a:t>
            </a:fld>
            <a:endParaRPr lang="en-US" dirty="0"/>
          </a:p>
        </p:txBody>
      </p:sp>
    </p:spTree>
    <p:extLst>
      <p:ext uri="{BB962C8B-B14F-4D97-AF65-F5344CB8AC3E}">
        <p14:creationId xmlns:p14="http://schemas.microsoft.com/office/powerpoint/2010/main" val="47020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Tips for maintaining a budget </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Become a good consumer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■Learn how to get the most for your money</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Exercise willpower and self-control</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■Try to not indulge in unnecessary spending</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Develop a good record-keeping system</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■Learn how to maintain a workable budget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4.</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Evaluate your budget regularly</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5</a:t>
            </a:fld>
            <a:endParaRPr lang="en-US" dirty="0"/>
          </a:p>
        </p:txBody>
      </p:sp>
    </p:spTree>
    <p:extLst>
      <p:ext uri="{BB962C8B-B14F-4D97-AF65-F5344CB8AC3E}">
        <p14:creationId xmlns:p14="http://schemas.microsoft.com/office/powerpoint/2010/main" val="180724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791609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If there is time, allow students to complete the quiz, then review the answers with them. Answers are featured in slide slow mode with each click.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7</a:t>
            </a:fld>
            <a:endParaRPr lang="en-US" dirty="0"/>
          </a:p>
        </p:txBody>
      </p:sp>
    </p:spTree>
    <p:extLst>
      <p:ext uri="{BB962C8B-B14F-4D97-AF65-F5344CB8AC3E}">
        <p14:creationId xmlns:p14="http://schemas.microsoft.com/office/powerpoint/2010/main" val="152932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there is time, allow students to complete the quiz, then review the answers with them. Answers are featured in slide slow mode with each click. </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8</a:t>
            </a:fld>
            <a:endParaRPr lang="en-US" dirty="0"/>
          </a:p>
        </p:txBody>
      </p:sp>
    </p:spTree>
    <p:extLst>
      <p:ext uri="{BB962C8B-B14F-4D97-AF65-F5344CB8AC3E}">
        <p14:creationId xmlns:p14="http://schemas.microsoft.com/office/powerpoint/2010/main" val="140498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Group activity if time allows at the end of the lesson. </a:t>
            </a:r>
          </a:p>
          <a:p>
            <a:endParaRPr lang="en-US" sz="1400" b="0"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861356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4.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3.xml"/><Relationship Id="rId1" Type="http://schemas.openxmlformats.org/officeDocument/2006/relationships/tags" Target="../tags/tag100.xml"/><Relationship Id="rId5" Type="http://schemas.openxmlformats.org/officeDocument/2006/relationships/image" Target="../media/image2.png"/><Relationship Id="rId4" Type="http://schemas.openxmlformats.org/officeDocument/2006/relationships/image" Target="../media/image4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3.xml"/><Relationship Id="rId1" Type="http://schemas.openxmlformats.org/officeDocument/2006/relationships/tags" Target="../tags/tag101.xml"/><Relationship Id="rId5" Type="http://schemas.openxmlformats.org/officeDocument/2006/relationships/image" Target="../media/image2.png"/><Relationship Id="rId4" Type="http://schemas.openxmlformats.org/officeDocument/2006/relationships/image" Target="../media/image43.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3.xml"/><Relationship Id="rId1" Type="http://schemas.openxmlformats.org/officeDocument/2006/relationships/tags" Target="../tags/tag102.xml"/><Relationship Id="rId5" Type="http://schemas.openxmlformats.org/officeDocument/2006/relationships/image" Target="../media/image2.png"/><Relationship Id="rId4" Type="http://schemas.openxmlformats.org/officeDocument/2006/relationships/image" Target="../media/image44.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3.xml"/><Relationship Id="rId1" Type="http://schemas.openxmlformats.org/officeDocument/2006/relationships/tags" Target="../tags/tag103.xml"/><Relationship Id="rId5" Type="http://schemas.openxmlformats.org/officeDocument/2006/relationships/image" Target="../media/image2.png"/><Relationship Id="rId4" Type="http://schemas.openxmlformats.org/officeDocument/2006/relationships/image" Target="../media/image45.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3.xml"/><Relationship Id="rId1" Type="http://schemas.openxmlformats.org/officeDocument/2006/relationships/tags" Target="../tags/tag104.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3.xml"/><Relationship Id="rId1" Type="http://schemas.openxmlformats.org/officeDocument/2006/relationships/tags" Target="../tags/tag105.xml"/><Relationship Id="rId5" Type="http://schemas.openxmlformats.org/officeDocument/2006/relationships/image" Target="../media/image2.png"/><Relationship Id="rId4" Type="http://schemas.openxmlformats.org/officeDocument/2006/relationships/image" Target="../media/image48.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3.xml"/><Relationship Id="rId1" Type="http://schemas.openxmlformats.org/officeDocument/2006/relationships/tags" Target="../tags/tag106.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4.xml"/><Relationship Id="rId1" Type="http://schemas.openxmlformats.org/officeDocument/2006/relationships/tags" Target="../tags/tag108.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4.xml"/><Relationship Id="rId1" Type="http://schemas.openxmlformats.org/officeDocument/2006/relationships/tags" Target="../tags/tag109.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5.emf"/></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Master" Target="../slideMasters/slideMaster4.xml"/><Relationship Id="rId1" Type="http://schemas.openxmlformats.org/officeDocument/2006/relationships/tags" Target="../tags/tag110.xml"/><Relationship Id="rId6" Type="http://schemas.openxmlformats.org/officeDocument/2006/relationships/image" Target="../media/image52.png"/><Relationship Id="rId5" Type="http://schemas.openxmlformats.org/officeDocument/2006/relationships/image" Target="../media/image9.emf"/><Relationship Id="rId4" Type="http://schemas.openxmlformats.org/officeDocument/2006/relationships/oleObject" Target="../embeddings/oleObject109.bin"/></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4.xml"/><Relationship Id="rId1" Type="http://schemas.openxmlformats.org/officeDocument/2006/relationships/tags" Target="../tags/tag111.xml"/><Relationship Id="rId4" Type="http://schemas.openxmlformats.org/officeDocument/2006/relationships/image" Target="../media/image77.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4.xml"/><Relationship Id="rId1" Type="http://schemas.openxmlformats.org/officeDocument/2006/relationships/tags" Target="../tags/tag112.xml"/><Relationship Id="rId4" Type="http://schemas.openxmlformats.org/officeDocument/2006/relationships/image" Target="../media/image78.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4.xml"/><Relationship Id="rId1" Type="http://schemas.openxmlformats.org/officeDocument/2006/relationships/tags" Target="../tags/tag113.xml"/><Relationship Id="rId4" Type="http://schemas.openxmlformats.org/officeDocument/2006/relationships/image" Target="../media/image79.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4.xml"/><Relationship Id="rId1" Type="http://schemas.openxmlformats.org/officeDocument/2006/relationships/tags" Target="../tags/tag114.xml"/><Relationship Id="rId4" Type="http://schemas.openxmlformats.org/officeDocument/2006/relationships/image" Target="../media/image80.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4.xml"/><Relationship Id="rId1" Type="http://schemas.openxmlformats.org/officeDocument/2006/relationships/tags" Target="../tags/tag115.xml"/><Relationship Id="rId4" Type="http://schemas.openxmlformats.org/officeDocument/2006/relationships/image" Target="../media/image81.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4.xml"/><Relationship Id="rId1" Type="http://schemas.openxmlformats.org/officeDocument/2006/relationships/tags" Target="../tags/tag116.xml"/><Relationship Id="rId4" Type="http://schemas.openxmlformats.org/officeDocument/2006/relationships/image" Target="../media/image82.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4.xml"/><Relationship Id="rId1" Type="http://schemas.openxmlformats.org/officeDocument/2006/relationships/tags" Target="../tags/tag117.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5.xml"/><Relationship Id="rId1" Type="http://schemas.openxmlformats.org/officeDocument/2006/relationships/tags" Target="../tags/tag119.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6.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5.xml"/><Relationship Id="rId1" Type="http://schemas.openxmlformats.org/officeDocument/2006/relationships/tags" Target="../tags/tag120.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5.xml"/><Relationship Id="rId1" Type="http://schemas.openxmlformats.org/officeDocument/2006/relationships/tags" Target="../tags/tag121.xml"/><Relationship Id="rId5" Type="http://schemas.openxmlformats.org/officeDocument/2006/relationships/image" Target="../media/image6.emf"/><Relationship Id="rId4" Type="http://schemas.openxmlformats.org/officeDocument/2006/relationships/oleObject" Target="../embeddings/oleObject120.bin"/></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5.xml"/><Relationship Id="rId1" Type="http://schemas.openxmlformats.org/officeDocument/2006/relationships/tags" Target="../tags/tag122.xml"/><Relationship Id="rId5" Type="http://schemas.openxmlformats.org/officeDocument/2006/relationships/image" Target="../media/image6.emf"/><Relationship Id="rId4" Type="http://schemas.openxmlformats.org/officeDocument/2006/relationships/oleObject" Target="../embeddings/oleObject121.bin"/></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5.xml"/><Relationship Id="rId1" Type="http://schemas.openxmlformats.org/officeDocument/2006/relationships/tags" Target="../tags/tag123.xml"/><Relationship Id="rId5" Type="http://schemas.openxmlformats.org/officeDocument/2006/relationships/image" Target="../media/image6.emf"/><Relationship Id="rId4" Type="http://schemas.openxmlformats.org/officeDocument/2006/relationships/oleObject" Target="../embeddings/oleObject122.bin"/></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5.xml"/><Relationship Id="rId1" Type="http://schemas.openxmlformats.org/officeDocument/2006/relationships/tags" Target="../tags/tag124.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123.bin"/></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5.xml"/><Relationship Id="rId1" Type="http://schemas.openxmlformats.org/officeDocument/2006/relationships/tags" Target="../tags/tag125.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124.bin"/></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5.xml"/><Relationship Id="rId1" Type="http://schemas.openxmlformats.org/officeDocument/2006/relationships/tags" Target="../tags/tag126.xml"/><Relationship Id="rId6" Type="http://schemas.openxmlformats.org/officeDocument/2006/relationships/image" Target="../media/image6.emf"/><Relationship Id="rId5" Type="http://schemas.openxmlformats.org/officeDocument/2006/relationships/oleObject" Target="../embeddings/oleObject125.bin"/><Relationship Id="rId4" Type="http://schemas.openxmlformats.org/officeDocument/2006/relationships/image" Target="../media/image8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5.xml"/><Relationship Id="rId1" Type="http://schemas.openxmlformats.org/officeDocument/2006/relationships/tags" Target="../tags/tag127.xml"/><Relationship Id="rId6" Type="http://schemas.openxmlformats.org/officeDocument/2006/relationships/image" Target="../media/image52.png"/><Relationship Id="rId5" Type="http://schemas.openxmlformats.org/officeDocument/2006/relationships/image" Target="../media/image58.emf"/><Relationship Id="rId4" Type="http://schemas.openxmlformats.org/officeDocument/2006/relationships/oleObject" Target="../embeddings/oleObject126.bin"/></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5.xml"/><Relationship Id="rId1" Type="http://schemas.openxmlformats.org/officeDocument/2006/relationships/tags" Target="../tags/tag128.xml"/><Relationship Id="rId4" Type="http://schemas.openxmlformats.org/officeDocument/2006/relationships/image" Target="../media/image59.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5.xml"/><Relationship Id="rId1" Type="http://schemas.openxmlformats.org/officeDocument/2006/relationships/tags" Target="../tags/tag129.xml"/><Relationship Id="rId4" Type="http://schemas.openxmlformats.org/officeDocument/2006/relationships/image" Target="../media/image60.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7.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5.xml"/><Relationship Id="rId1" Type="http://schemas.openxmlformats.org/officeDocument/2006/relationships/tags" Target="../tags/tag130.xml"/><Relationship Id="rId4" Type="http://schemas.openxmlformats.org/officeDocument/2006/relationships/image" Target="../media/image61.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5.xml"/><Relationship Id="rId1" Type="http://schemas.openxmlformats.org/officeDocument/2006/relationships/tags" Target="../tags/tag131.xml"/><Relationship Id="rId4" Type="http://schemas.openxmlformats.org/officeDocument/2006/relationships/image" Target="../media/image62.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5.xml"/><Relationship Id="rId1" Type="http://schemas.openxmlformats.org/officeDocument/2006/relationships/tags" Target="../tags/tag132.xml"/><Relationship Id="rId5" Type="http://schemas.openxmlformats.org/officeDocument/2006/relationships/image" Target="../media/image64.png"/><Relationship Id="rId4" Type="http://schemas.openxmlformats.org/officeDocument/2006/relationships/image" Target="../media/image63.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5.xml"/><Relationship Id="rId1" Type="http://schemas.openxmlformats.org/officeDocument/2006/relationships/tags" Target="../tags/tag133.xml"/><Relationship Id="rId4" Type="http://schemas.openxmlformats.org/officeDocument/2006/relationships/image" Target="../media/image65.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Master" Target="../slideMasters/slideMaster5.xml"/><Relationship Id="rId1" Type="http://schemas.openxmlformats.org/officeDocument/2006/relationships/tags" Target="../tags/tag134.xml"/><Relationship Id="rId4" Type="http://schemas.openxmlformats.org/officeDocument/2006/relationships/image" Target="../media/image66.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5.xml"/><Relationship Id="rId1" Type="http://schemas.openxmlformats.org/officeDocument/2006/relationships/tags" Target="../tags/tag135.xml"/><Relationship Id="rId4" Type="http://schemas.openxmlformats.org/officeDocument/2006/relationships/image" Target="../media/image67.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5.xml"/><Relationship Id="rId1" Type="http://schemas.openxmlformats.org/officeDocument/2006/relationships/tags" Target="../tags/tag136.xml"/><Relationship Id="rId4" Type="http://schemas.openxmlformats.org/officeDocument/2006/relationships/image" Target="../media/image68.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5.xml"/><Relationship Id="rId1" Type="http://schemas.openxmlformats.org/officeDocument/2006/relationships/tags" Target="../tags/tag137.xml"/><Relationship Id="rId5" Type="http://schemas.openxmlformats.org/officeDocument/2006/relationships/image" Target="../media/image70.png"/><Relationship Id="rId4" Type="http://schemas.openxmlformats.org/officeDocument/2006/relationships/image" Target="../media/image69.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5.xml"/><Relationship Id="rId1" Type="http://schemas.openxmlformats.org/officeDocument/2006/relationships/tags" Target="../tags/tag138.xml"/><Relationship Id="rId5" Type="http://schemas.openxmlformats.org/officeDocument/2006/relationships/image" Target="../media/image72.png"/><Relationship Id="rId4" Type="http://schemas.openxmlformats.org/officeDocument/2006/relationships/image" Target="../media/image71.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5.xml"/><Relationship Id="rId1" Type="http://schemas.openxmlformats.org/officeDocument/2006/relationships/tags" Target="../tags/tag139.xml"/><Relationship Id="rId4" Type="http://schemas.openxmlformats.org/officeDocument/2006/relationships/image" Target="../media/image8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8.emf"/></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5.xml"/><Relationship Id="rId1" Type="http://schemas.openxmlformats.org/officeDocument/2006/relationships/tags" Target="../tags/tag140.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6.xml"/><Relationship Id="rId1" Type="http://schemas.openxmlformats.org/officeDocument/2006/relationships/tags" Target="../tags/tag14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Master" Target="../slideMasters/slideMaster6.xml"/><Relationship Id="rId1" Type="http://schemas.openxmlformats.org/officeDocument/2006/relationships/tags" Target="../tags/tag143.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144.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143.bin"/></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Master" Target="../slideMasters/slideMaster6.xml"/><Relationship Id="rId1" Type="http://schemas.openxmlformats.org/officeDocument/2006/relationships/tags" Target="../tags/tag145.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Master" Target="../slideMasters/slideMaster6.xml"/><Relationship Id="rId1" Type="http://schemas.openxmlformats.org/officeDocument/2006/relationships/tags" Target="../tags/tag146.xml"/><Relationship Id="rId5" Type="http://schemas.openxmlformats.org/officeDocument/2006/relationships/image" Target="../media/image2.png"/><Relationship Id="rId4" Type="http://schemas.openxmlformats.org/officeDocument/2006/relationships/image" Target="../media/image11.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Master" Target="../slideMasters/slideMaster6.xml"/><Relationship Id="rId1" Type="http://schemas.openxmlformats.org/officeDocument/2006/relationships/tags" Target="../tags/tag14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Master" Target="../slideMasters/slideMaster6.xml"/><Relationship Id="rId1" Type="http://schemas.openxmlformats.org/officeDocument/2006/relationships/tags" Target="../tags/tag148.xml"/><Relationship Id="rId5" Type="http://schemas.openxmlformats.org/officeDocument/2006/relationships/image" Target="../media/image2.png"/><Relationship Id="rId4" Type="http://schemas.openxmlformats.org/officeDocument/2006/relationships/image" Target="../media/image13.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Master" Target="../slideMasters/slideMaster6.xml"/><Relationship Id="rId1" Type="http://schemas.openxmlformats.org/officeDocument/2006/relationships/tags" Target="../tags/tag149.xml"/><Relationship Id="rId5" Type="http://schemas.openxmlformats.org/officeDocument/2006/relationships/image" Target="../media/image2.png"/><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9.emf"/></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Master" Target="../slideMasters/slideMaster6.xml"/><Relationship Id="rId1" Type="http://schemas.openxmlformats.org/officeDocument/2006/relationships/tags" Target="../tags/tag150.xml"/><Relationship Id="rId5" Type="http://schemas.openxmlformats.org/officeDocument/2006/relationships/image" Target="../media/image2.png"/><Relationship Id="rId4" Type="http://schemas.openxmlformats.org/officeDocument/2006/relationships/image" Target="../media/image15.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Master" Target="../slideMasters/slideMaster6.xml"/><Relationship Id="rId1" Type="http://schemas.openxmlformats.org/officeDocument/2006/relationships/tags" Target="../tags/tag151.xml"/><Relationship Id="rId5" Type="http://schemas.openxmlformats.org/officeDocument/2006/relationships/image" Target="../media/image2.png"/><Relationship Id="rId4" Type="http://schemas.openxmlformats.org/officeDocument/2006/relationships/image" Target="../media/image16.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Master" Target="../slideMasters/slideMaster6.xml"/><Relationship Id="rId1" Type="http://schemas.openxmlformats.org/officeDocument/2006/relationships/tags" Target="../tags/tag152.xml"/><Relationship Id="rId5" Type="http://schemas.openxmlformats.org/officeDocument/2006/relationships/image" Target="../media/image2.png"/><Relationship Id="rId4" Type="http://schemas.openxmlformats.org/officeDocument/2006/relationships/image" Target="../media/image17.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Master" Target="../slideMasters/slideMaster6.xml"/><Relationship Id="rId1" Type="http://schemas.openxmlformats.org/officeDocument/2006/relationships/tags" Target="../tags/tag153.xml"/><Relationship Id="rId5" Type="http://schemas.openxmlformats.org/officeDocument/2006/relationships/image" Target="../media/image2.png"/><Relationship Id="rId4" Type="http://schemas.openxmlformats.org/officeDocument/2006/relationships/image" Target="../media/image18.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Master" Target="../slideMasters/slideMaster6.xml"/><Relationship Id="rId1" Type="http://schemas.openxmlformats.org/officeDocument/2006/relationships/tags" Target="../tags/tag154.xml"/><Relationship Id="rId5" Type="http://schemas.openxmlformats.org/officeDocument/2006/relationships/image" Target="../media/image2.png"/><Relationship Id="rId4" Type="http://schemas.openxmlformats.org/officeDocument/2006/relationships/image" Target="../media/image19.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Master" Target="../slideMasters/slideMaster6.xml"/><Relationship Id="rId1" Type="http://schemas.openxmlformats.org/officeDocument/2006/relationships/tags" Target="../tags/tag155.xml"/><Relationship Id="rId5" Type="http://schemas.openxmlformats.org/officeDocument/2006/relationships/image" Target="../media/image2.png"/><Relationship Id="rId4" Type="http://schemas.openxmlformats.org/officeDocument/2006/relationships/image" Target="../media/image20.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Master" Target="../slideMasters/slideMaster6.xml"/><Relationship Id="rId1" Type="http://schemas.openxmlformats.org/officeDocument/2006/relationships/tags" Target="../tags/tag156.xml"/><Relationship Id="rId5" Type="http://schemas.openxmlformats.org/officeDocument/2006/relationships/image" Target="../media/image2.png"/><Relationship Id="rId4" Type="http://schemas.openxmlformats.org/officeDocument/2006/relationships/image" Target="../media/image21.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Master" Target="../slideMasters/slideMaster6.xml"/><Relationship Id="rId1" Type="http://schemas.openxmlformats.org/officeDocument/2006/relationships/tags" Target="../tags/tag157.xml"/><Relationship Id="rId5" Type="http://schemas.openxmlformats.org/officeDocument/2006/relationships/image" Target="../media/image2.png"/><Relationship Id="rId4" Type="http://schemas.openxmlformats.org/officeDocument/2006/relationships/image" Target="../media/image22.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Master" Target="../slideMasters/slideMaster6.xml"/><Relationship Id="rId1" Type="http://schemas.openxmlformats.org/officeDocument/2006/relationships/tags" Target="../tags/tag158.xml"/><Relationship Id="rId5" Type="http://schemas.openxmlformats.org/officeDocument/2006/relationships/image" Target="../media/image2.png"/><Relationship Id="rId4" Type="http://schemas.openxmlformats.org/officeDocument/2006/relationships/image" Target="../media/image23.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Master" Target="../slideMasters/slideMaster6.xml"/><Relationship Id="rId1" Type="http://schemas.openxmlformats.org/officeDocument/2006/relationships/tags" Target="../tags/tag159.xml"/><Relationship Id="rId6" Type="http://schemas.openxmlformats.org/officeDocument/2006/relationships/image" Target="../media/image2.png"/><Relationship Id="rId5" Type="http://schemas.openxmlformats.org/officeDocument/2006/relationships/image" Target="../media/image25.emf"/><Relationship Id="rId4" Type="http://schemas.openxmlformats.org/officeDocument/2006/relationships/image" Target="../media/image24.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0.emf"/></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Master" Target="../slideMasters/slideMaster6.xml"/><Relationship Id="rId1" Type="http://schemas.openxmlformats.org/officeDocument/2006/relationships/tags" Target="../tags/tag160.xml"/><Relationship Id="rId5" Type="http://schemas.openxmlformats.org/officeDocument/2006/relationships/image" Target="../media/image52.png"/><Relationship Id="rId4" Type="http://schemas.openxmlformats.org/officeDocument/2006/relationships/image" Target="../media/image26.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Master" Target="../slideMasters/slideMaster6.xml"/><Relationship Id="rId1" Type="http://schemas.openxmlformats.org/officeDocument/2006/relationships/tags" Target="../tags/tag161.xml"/><Relationship Id="rId5" Type="http://schemas.openxmlformats.org/officeDocument/2006/relationships/image" Target="../media/image2.png"/><Relationship Id="rId4" Type="http://schemas.openxmlformats.org/officeDocument/2006/relationships/image" Target="../media/image26.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Master" Target="../slideMasters/slideMaster6.xml"/><Relationship Id="rId1" Type="http://schemas.openxmlformats.org/officeDocument/2006/relationships/tags" Target="../tags/tag162.xml"/><Relationship Id="rId5" Type="http://schemas.openxmlformats.org/officeDocument/2006/relationships/image" Target="../media/image2.png"/><Relationship Id="rId4" Type="http://schemas.openxmlformats.org/officeDocument/2006/relationships/image" Target="../media/image27.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Master" Target="../slideMasters/slideMaster6.xml"/><Relationship Id="rId1" Type="http://schemas.openxmlformats.org/officeDocument/2006/relationships/tags" Target="../tags/tag163.xml"/><Relationship Id="rId5" Type="http://schemas.openxmlformats.org/officeDocument/2006/relationships/image" Target="../media/image2.png"/><Relationship Id="rId4" Type="http://schemas.openxmlformats.org/officeDocument/2006/relationships/image" Target="../media/image28.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Master" Target="../slideMasters/slideMaster6.xml"/><Relationship Id="rId1" Type="http://schemas.openxmlformats.org/officeDocument/2006/relationships/tags" Target="../tags/tag164.xml"/><Relationship Id="rId5" Type="http://schemas.openxmlformats.org/officeDocument/2006/relationships/image" Target="../media/image52.png"/><Relationship Id="rId4" Type="http://schemas.openxmlformats.org/officeDocument/2006/relationships/image" Target="../media/image28.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Master" Target="../slideMasters/slideMaster6.xml"/><Relationship Id="rId1" Type="http://schemas.openxmlformats.org/officeDocument/2006/relationships/tags" Target="../tags/tag165.xml"/><Relationship Id="rId5" Type="http://schemas.openxmlformats.org/officeDocument/2006/relationships/image" Target="../media/image2.png"/><Relationship Id="rId4" Type="http://schemas.openxmlformats.org/officeDocument/2006/relationships/image" Target="../media/image29.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Master" Target="../slideMasters/slideMaster6.xml"/><Relationship Id="rId1" Type="http://schemas.openxmlformats.org/officeDocument/2006/relationships/tags" Target="../tags/tag166.xml"/><Relationship Id="rId5" Type="http://schemas.openxmlformats.org/officeDocument/2006/relationships/image" Target="../media/image2.png"/><Relationship Id="rId4" Type="http://schemas.openxmlformats.org/officeDocument/2006/relationships/image" Target="../media/image30.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Master" Target="../slideMasters/slideMaster6.xml"/><Relationship Id="rId1" Type="http://schemas.openxmlformats.org/officeDocument/2006/relationships/tags" Target="../tags/tag167.xml"/><Relationship Id="rId5" Type="http://schemas.openxmlformats.org/officeDocument/2006/relationships/image" Target="../media/image2.png"/><Relationship Id="rId4" Type="http://schemas.openxmlformats.org/officeDocument/2006/relationships/image" Target="../media/image31.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Master" Target="../slideMasters/slideMaster6.xml"/><Relationship Id="rId1" Type="http://schemas.openxmlformats.org/officeDocument/2006/relationships/tags" Target="../tags/tag168.xml"/><Relationship Id="rId5" Type="http://schemas.openxmlformats.org/officeDocument/2006/relationships/image" Target="../media/image2.png"/><Relationship Id="rId4" Type="http://schemas.openxmlformats.org/officeDocument/2006/relationships/image" Target="../media/image32.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Master" Target="../slideMasters/slideMaster6.xml"/><Relationship Id="rId1" Type="http://schemas.openxmlformats.org/officeDocument/2006/relationships/tags" Target="../tags/tag169.xml"/><Relationship Id="rId5" Type="http://schemas.openxmlformats.org/officeDocument/2006/relationships/image" Target="../media/image2.png"/><Relationship Id="rId4" Type="http://schemas.openxmlformats.org/officeDocument/2006/relationships/image" Target="../media/image3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1.emf"/></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Master" Target="../slideMasters/slideMaster6.xml"/><Relationship Id="rId1" Type="http://schemas.openxmlformats.org/officeDocument/2006/relationships/tags" Target="../tags/tag170.xml"/><Relationship Id="rId5" Type="http://schemas.openxmlformats.org/officeDocument/2006/relationships/image" Target="../media/image2.png"/><Relationship Id="rId4" Type="http://schemas.openxmlformats.org/officeDocument/2006/relationships/image" Target="../media/image34.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Master" Target="../slideMasters/slideMaster6.xml"/><Relationship Id="rId1" Type="http://schemas.openxmlformats.org/officeDocument/2006/relationships/tags" Target="../tags/tag171.xml"/><Relationship Id="rId5" Type="http://schemas.openxmlformats.org/officeDocument/2006/relationships/image" Target="../media/image2.png"/><Relationship Id="rId4" Type="http://schemas.openxmlformats.org/officeDocument/2006/relationships/image" Target="../media/image35.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Master" Target="../slideMasters/slideMaster6.xml"/><Relationship Id="rId1" Type="http://schemas.openxmlformats.org/officeDocument/2006/relationships/tags" Target="../tags/tag172.xml"/><Relationship Id="rId5" Type="http://schemas.openxmlformats.org/officeDocument/2006/relationships/image" Target="../media/image2.png"/><Relationship Id="rId4" Type="http://schemas.openxmlformats.org/officeDocument/2006/relationships/image" Target="../media/image36.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Master" Target="../slideMasters/slideMaster6.xml"/><Relationship Id="rId1" Type="http://schemas.openxmlformats.org/officeDocument/2006/relationships/tags" Target="../tags/tag173.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Master" Target="../slideMasters/slideMaster6.xml"/><Relationship Id="rId1" Type="http://schemas.openxmlformats.org/officeDocument/2006/relationships/tags" Target="../tags/tag174.xml"/><Relationship Id="rId5" Type="http://schemas.openxmlformats.org/officeDocument/2006/relationships/image" Target="../media/image2.png"/><Relationship Id="rId4" Type="http://schemas.openxmlformats.org/officeDocument/2006/relationships/image" Target="../media/image38.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Master" Target="../slideMasters/slideMaster6.xml"/><Relationship Id="rId1" Type="http://schemas.openxmlformats.org/officeDocument/2006/relationships/tags" Target="../tags/tag175.xml"/><Relationship Id="rId5" Type="http://schemas.openxmlformats.org/officeDocument/2006/relationships/image" Target="../media/image2.png"/><Relationship Id="rId4" Type="http://schemas.openxmlformats.org/officeDocument/2006/relationships/image" Target="../media/image39.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Master" Target="../slideMasters/slideMaster6.xml"/><Relationship Id="rId1" Type="http://schemas.openxmlformats.org/officeDocument/2006/relationships/tags" Target="../tags/tag176.xml"/><Relationship Id="rId5" Type="http://schemas.openxmlformats.org/officeDocument/2006/relationships/image" Target="../media/image2.png"/><Relationship Id="rId4" Type="http://schemas.openxmlformats.org/officeDocument/2006/relationships/image" Target="../media/image40.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Master" Target="../slideMasters/slideMaster6.xml"/><Relationship Id="rId1" Type="http://schemas.openxmlformats.org/officeDocument/2006/relationships/tags" Target="../tags/tag177.xml"/><Relationship Id="rId5" Type="http://schemas.openxmlformats.org/officeDocument/2006/relationships/image" Target="../media/image2.png"/><Relationship Id="rId4" Type="http://schemas.openxmlformats.org/officeDocument/2006/relationships/image" Target="../media/image41.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Master" Target="../slideMasters/slideMaster6.xml"/><Relationship Id="rId1" Type="http://schemas.openxmlformats.org/officeDocument/2006/relationships/tags" Target="../tags/tag178.xml"/><Relationship Id="rId5" Type="http://schemas.openxmlformats.org/officeDocument/2006/relationships/image" Target="../media/image2.png"/><Relationship Id="rId4" Type="http://schemas.openxmlformats.org/officeDocument/2006/relationships/image" Target="../media/image42.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Master" Target="../slideMasters/slideMaster6.xml"/><Relationship Id="rId1" Type="http://schemas.openxmlformats.org/officeDocument/2006/relationships/tags" Target="../tags/tag179.xml"/><Relationship Id="rId5" Type="http://schemas.openxmlformats.org/officeDocument/2006/relationships/image" Target="../media/image2.png"/><Relationship Id="rId4" Type="http://schemas.openxmlformats.org/officeDocument/2006/relationships/image" Target="../media/image4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2.emf"/></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Master" Target="../slideMasters/slideMaster6.xml"/><Relationship Id="rId1" Type="http://schemas.openxmlformats.org/officeDocument/2006/relationships/tags" Target="../tags/tag180.xml"/><Relationship Id="rId5" Type="http://schemas.openxmlformats.org/officeDocument/2006/relationships/image" Target="../media/image2.png"/><Relationship Id="rId4" Type="http://schemas.openxmlformats.org/officeDocument/2006/relationships/image" Target="../media/image44.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Master" Target="../slideMasters/slideMaster6.xml"/><Relationship Id="rId1" Type="http://schemas.openxmlformats.org/officeDocument/2006/relationships/tags" Target="../tags/tag181.xml"/><Relationship Id="rId5" Type="http://schemas.openxmlformats.org/officeDocument/2006/relationships/image" Target="../media/image2.png"/><Relationship Id="rId4" Type="http://schemas.openxmlformats.org/officeDocument/2006/relationships/image" Target="../media/image45.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Master" Target="../slideMasters/slideMaster6.xml"/><Relationship Id="rId1" Type="http://schemas.openxmlformats.org/officeDocument/2006/relationships/tags" Target="../tags/tag182.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Master" Target="../slideMasters/slideMaster6.xml"/><Relationship Id="rId1" Type="http://schemas.openxmlformats.org/officeDocument/2006/relationships/tags" Target="../tags/tag183.xml"/><Relationship Id="rId5" Type="http://schemas.openxmlformats.org/officeDocument/2006/relationships/image" Target="../media/image2.png"/><Relationship Id="rId4" Type="http://schemas.openxmlformats.org/officeDocument/2006/relationships/image" Target="../media/image48.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Master" Target="../slideMasters/slideMaster6.xml"/><Relationship Id="rId1" Type="http://schemas.openxmlformats.org/officeDocument/2006/relationships/tags" Target="../tags/tag184.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Master" Target="../slideMasters/slideMaster6.xml"/><Relationship Id="rId1" Type="http://schemas.openxmlformats.org/officeDocument/2006/relationships/tags" Target="../tags/tag185.xml"/><Relationship Id="rId5" Type="http://schemas.openxmlformats.org/officeDocument/2006/relationships/image" Target="../media/image85.png"/><Relationship Id="rId4" Type="http://schemas.openxmlformats.org/officeDocument/2006/relationships/image" Target="NULL"/></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Master" Target="../slideMasters/slideMaster6.xml"/><Relationship Id="rId1" Type="http://schemas.openxmlformats.org/officeDocument/2006/relationships/tags" Target="../tags/tag186.xml"/><Relationship Id="rId5" Type="http://schemas.openxmlformats.org/officeDocument/2006/relationships/image" Target="../media/image86.png"/><Relationship Id="rId4" Type="http://schemas.openxmlformats.org/officeDocument/2006/relationships/image" Target="NULL"/></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Master" Target="../slideMasters/slideMaster6.xml"/><Relationship Id="rId1" Type="http://schemas.openxmlformats.org/officeDocument/2006/relationships/tags" Target="../tags/tag187.xml"/><Relationship Id="rId4" Type="http://schemas.openxmlformats.org/officeDocument/2006/relationships/image" Target="../media/image80.emf"/></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Master" Target="../slideMasters/slideMaster7.xml"/><Relationship Id="rId1" Type="http://schemas.openxmlformats.org/officeDocument/2006/relationships/tags" Target="../tags/tag189.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3.emf"/></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Master" Target="../slideMasters/slideMaster7.xml"/><Relationship Id="rId1" Type="http://schemas.openxmlformats.org/officeDocument/2006/relationships/tags" Target="../tags/tag190.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7.xml"/><Relationship Id="rId1" Type="http://schemas.openxmlformats.org/officeDocument/2006/relationships/tags" Target="../tags/tag191.xml"/><Relationship Id="rId5" Type="http://schemas.openxmlformats.org/officeDocument/2006/relationships/image" Target="../media/image9.emf"/><Relationship Id="rId4" Type="http://schemas.openxmlformats.org/officeDocument/2006/relationships/oleObject" Target="../embeddings/oleObject190.bin"/></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Master" Target="../slideMasters/slideMaster7.xml"/><Relationship Id="rId1" Type="http://schemas.openxmlformats.org/officeDocument/2006/relationships/tags" Target="../tags/tag192.xml"/><Relationship Id="rId4" Type="http://schemas.openxmlformats.org/officeDocument/2006/relationships/image" Target="../media/image10.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Master" Target="../slideMasters/slideMaster7.xml"/><Relationship Id="rId1" Type="http://schemas.openxmlformats.org/officeDocument/2006/relationships/tags" Target="../tags/tag193.xml"/><Relationship Id="rId4" Type="http://schemas.openxmlformats.org/officeDocument/2006/relationships/image" Target="../media/image11.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Master" Target="../slideMasters/slideMaster7.xml"/><Relationship Id="rId1" Type="http://schemas.openxmlformats.org/officeDocument/2006/relationships/tags" Target="../tags/tag194.xml"/><Relationship Id="rId4" Type="http://schemas.openxmlformats.org/officeDocument/2006/relationships/image" Target="../media/image12.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Master" Target="../slideMasters/slideMaster7.xml"/><Relationship Id="rId1" Type="http://schemas.openxmlformats.org/officeDocument/2006/relationships/tags" Target="../tags/tag195.xml"/><Relationship Id="rId4" Type="http://schemas.openxmlformats.org/officeDocument/2006/relationships/image" Target="../media/image13.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Master" Target="../slideMasters/slideMaster7.xml"/><Relationship Id="rId1" Type="http://schemas.openxmlformats.org/officeDocument/2006/relationships/tags" Target="../tags/tag196.xml"/><Relationship Id="rId4" Type="http://schemas.openxmlformats.org/officeDocument/2006/relationships/image" Target="../media/image14.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Master" Target="../slideMasters/slideMaster7.xml"/><Relationship Id="rId1" Type="http://schemas.openxmlformats.org/officeDocument/2006/relationships/tags" Target="../tags/tag197.xml"/><Relationship Id="rId4" Type="http://schemas.openxmlformats.org/officeDocument/2006/relationships/image" Target="../media/image15.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Master" Target="../slideMasters/slideMaster7.xml"/><Relationship Id="rId1" Type="http://schemas.openxmlformats.org/officeDocument/2006/relationships/tags" Target="../tags/tag198.xml"/><Relationship Id="rId4" Type="http://schemas.openxmlformats.org/officeDocument/2006/relationships/image" Target="../media/image16.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198.bin"/><Relationship Id="rId2" Type="http://schemas.openxmlformats.org/officeDocument/2006/relationships/slideMaster" Target="../slideMasters/slideMaster7.xml"/><Relationship Id="rId1" Type="http://schemas.openxmlformats.org/officeDocument/2006/relationships/tags" Target="../tags/tag199.xml"/><Relationship Id="rId4" Type="http://schemas.openxmlformats.org/officeDocument/2006/relationships/image" Target="../media/image17.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199.bin"/><Relationship Id="rId2" Type="http://schemas.openxmlformats.org/officeDocument/2006/relationships/slideMaster" Target="../slideMasters/slideMaster7.xml"/><Relationship Id="rId1" Type="http://schemas.openxmlformats.org/officeDocument/2006/relationships/tags" Target="../tags/tag200.xml"/><Relationship Id="rId4" Type="http://schemas.openxmlformats.org/officeDocument/2006/relationships/image" Target="../media/image18.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200.bin"/><Relationship Id="rId2" Type="http://schemas.openxmlformats.org/officeDocument/2006/relationships/slideMaster" Target="../slideMasters/slideMaster7.xml"/><Relationship Id="rId1" Type="http://schemas.openxmlformats.org/officeDocument/2006/relationships/tags" Target="../tags/tag201.xml"/><Relationship Id="rId4" Type="http://schemas.openxmlformats.org/officeDocument/2006/relationships/image" Target="../media/image19.emf"/></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201.bin"/><Relationship Id="rId2" Type="http://schemas.openxmlformats.org/officeDocument/2006/relationships/slideMaster" Target="../slideMasters/slideMaster7.xml"/><Relationship Id="rId1" Type="http://schemas.openxmlformats.org/officeDocument/2006/relationships/tags" Target="../tags/tag202.xml"/><Relationship Id="rId4" Type="http://schemas.openxmlformats.org/officeDocument/2006/relationships/image" Target="../media/image20.emf"/></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202.bin"/><Relationship Id="rId2" Type="http://schemas.openxmlformats.org/officeDocument/2006/relationships/slideMaster" Target="../slideMasters/slideMaster7.xml"/><Relationship Id="rId1" Type="http://schemas.openxmlformats.org/officeDocument/2006/relationships/tags" Target="../tags/tag203.xml"/><Relationship Id="rId4" Type="http://schemas.openxmlformats.org/officeDocument/2006/relationships/image" Target="../media/image21.emf"/></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203.bin"/><Relationship Id="rId2" Type="http://schemas.openxmlformats.org/officeDocument/2006/relationships/slideMaster" Target="../slideMasters/slideMaster7.xml"/><Relationship Id="rId1" Type="http://schemas.openxmlformats.org/officeDocument/2006/relationships/tags" Target="../tags/tag204.xml"/><Relationship Id="rId4" Type="http://schemas.openxmlformats.org/officeDocument/2006/relationships/image" Target="../media/image22.emf"/></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204.bin"/><Relationship Id="rId2" Type="http://schemas.openxmlformats.org/officeDocument/2006/relationships/slideMaster" Target="../slideMasters/slideMaster7.xml"/><Relationship Id="rId1" Type="http://schemas.openxmlformats.org/officeDocument/2006/relationships/tags" Target="../tags/tag205.xml"/><Relationship Id="rId4" Type="http://schemas.openxmlformats.org/officeDocument/2006/relationships/image" Target="../media/image23.emf"/></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Master" Target="../slideMasters/slideMaster7.xml"/><Relationship Id="rId1" Type="http://schemas.openxmlformats.org/officeDocument/2006/relationships/tags" Target="../tags/tag206.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Master" Target="../slideMasters/slideMaster7.xml"/><Relationship Id="rId1" Type="http://schemas.openxmlformats.org/officeDocument/2006/relationships/tags" Target="../tags/tag207.xml"/><Relationship Id="rId4" Type="http://schemas.openxmlformats.org/officeDocument/2006/relationships/image" Target="../media/image26.emf"/></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Master" Target="../slideMasters/slideMaster7.xml"/><Relationship Id="rId1" Type="http://schemas.openxmlformats.org/officeDocument/2006/relationships/tags" Target="../tags/tag208.xml"/><Relationship Id="rId4" Type="http://schemas.openxmlformats.org/officeDocument/2006/relationships/image" Target="../media/image27.emf"/></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Master" Target="../slideMasters/slideMaster7.xml"/><Relationship Id="rId1" Type="http://schemas.openxmlformats.org/officeDocument/2006/relationships/tags" Target="../tags/tag209.xml"/><Relationship Id="rId4" Type="http://schemas.openxmlformats.org/officeDocument/2006/relationships/image" Target="../media/image28.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6.emf"/></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Master" Target="../slideMasters/slideMaster7.xml"/><Relationship Id="rId1" Type="http://schemas.openxmlformats.org/officeDocument/2006/relationships/tags" Target="../tags/tag210.xml"/><Relationship Id="rId4" Type="http://schemas.openxmlformats.org/officeDocument/2006/relationships/image" Target="../media/image29.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Master" Target="../slideMasters/slideMaster7.xml"/><Relationship Id="rId1" Type="http://schemas.openxmlformats.org/officeDocument/2006/relationships/tags" Target="../tags/tag211.xml"/><Relationship Id="rId4" Type="http://schemas.openxmlformats.org/officeDocument/2006/relationships/image" Target="../media/image30.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Master" Target="../slideMasters/slideMaster7.xml"/><Relationship Id="rId1" Type="http://schemas.openxmlformats.org/officeDocument/2006/relationships/tags" Target="../tags/tag212.xml"/><Relationship Id="rId4" Type="http://schemas.openxmlformats.org/officeDocument/2006/relationships/image" Target="../media/image31.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Master" Target="../slideMasters/slideMaster7.xml"/><Relationship Id="rId1" Type="http://schemas.openxmlformats.org/officeDocument/2006/relationships/tags" Target="../tags/tag213.xml"/><Relationship Id="rId4" Type="http://schemas.openxmlformats.org/officeDocument/2006/relationships/image" Target="../media/image32.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Master" Target="../slideMasters/slideMaster7.xml"/><Relationship Id="rId1" Type="http://schemas.openxmlformats.org/officeDocument/2006/relationships/tags" Target="../tags/tag214.xml"/><Relationship Id="rId4" Type="http://schemas.openxmlformats.org/officeDocument/2006/relationships/image" Target="../media/image33.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Master" Target="../slideMasters/slideMaster7.xml"/><Relationship Id="rId1" Type="http://schemas.openxmlformats.org/officeDocument/2006/relationships/tags" Target="../tags/tag215.xml"/><Relationship Id="rId4" Type="http://schemas.openxmlformats.org/officeDocument/2006/relationships/image" Target="../media/image34.emf"/></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Master" Target="../slideMasters/slideMaster7.xml"/><Relationship Id="rId1" Type="http://schemas.openxmlformats.org/officeDocument/2006/relationships/tags" Target="../tags/tag216.xml"/><Relationship Id="rId4" Type="http://schemas.openxmlformats.org/officeDocument/2006/relationships/image" Target="../media/image35.emf"/></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216.bin"/><Relationship Id="rId2" Type="http://schemas.openxmlformats.org/officeDocument/2006/relationships/slideMaster" Target="../slideMasters/slideMaster7.xml"/><Relationship Id="rId1" Type="http://schemas.openxmlformats.org/officeDocument/2006/relationships/tags" Target="../tags/tag217.xml"/><Relationship Id="rId4" Type="http://schemas.openxmlformats.org/officeDocument/2006/relationships/image" Target="../media/image36.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Master" Target="../slideMasters/slideMaster7.xml"/><Relationship Id="rId1" Type="http://schemas.openxmlformats.org/officeDocument/2006/relationships/tags" Target="../tags/tag218.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Master" Target="../slideMasters/slideMaster7.xml"/><Relationship Id="rId1" Type="http://schemas.openxmlformats.org/officeDocument/2006/relationships/tags" Target="../tags/tag219.xml"/><Relationship Id="rId4" Type="http://schemas.openxmlformats.org/officeDocument/2006/relationships/image" Target="../media/image38.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7.emf"/></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Master" Target="../slideMasters/slideMaster7.xml"/><Relationship Id="rId1" Type="http://schemas.openxmlformats.org/officeDocument/2006/relationships/tags" Target="../tags/tag220.xml"/><Relationship Id="rId4" Type="http://schemas.openxmlformats.org/officeDocument/2006/relationships/image" Target="../media/image39.emf"/></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220.bin"/><Relationship Id="rId2" Type="http://schemas.openxmlformats.org/officeDocument/2006/relationships/slideMaster" Target="../slideMasters/slideMaster7.xml"/><Relationship Id="rId1" Type="http://schemas.openxmlformats.org/officeDocument/2006/relationships/tags" Target="../tags/tag221.xml"/><Relationship Id="rId4" Type="http://schemas.openxmlformats.org/officeDocument/2006/relationships/image" Target="../media/image40.emf"/></Relationships>
</file>

<file path=ppt/slideLayouts/_rels/slideLayout222.xml.rels><?xml version="1.0" encoding="UTF-8" standalone="yes"?>
<Relationships xmlns="http://schemas.openxmlformats.org/package/2006/relationships"><Relationship Id="rId3" Type="http://schemas.openxmlformats.org/officeDocument/2006/relationships/oleObject" Target="../embeddings/oleObject221.bin"/><Relationship Id="rId2" Type="http://schemas.openxmlformats.org/officeDocument/2006/relationships/slideMaster" Target="../slideMasters/slideMaster7.xml"/><Relationship Id="rId1" Type="http://schemas.openxmlformats.org/officeDocument/2006/relationships/tags" Target="../tags/tag222.xml"/><Relationship Id="rId4" Type="http://schemas.openxmlformats.org/officeDocument/2006/relationships/image" Target="../media/image41.emf"/></Relationships>
</file>

<file path=ppt/slideLayouts/_rels/slideLayout223.xml.rels><?xml version="1.0" encoding="UTF-8" standalone="yes"?>
<Relationships xmlns="http://schemas.openxmlformats.org/package/2006/relationships"><Relationship Id="rId3" Type="http://schemas.openxmlformats.org/officeDocument/2006/relationships/oleObject" Target="../embeddings/oleObject222.bin"/><Relationship Id="rId2" Type="http://schemas.openxmlformats.org/officeDocument/2006/relationships/slideMaster" Target="../slideMasters/slideMaster7.xml"/><Relationship Id="rId1" Type="http://schemas.openxmlformats.org/officeDocument/2006/relationships/tags" Target="../tags/tag223.xml"/><Relationship Id="rId4" Type="http://schemas.openxmlformats.org/officeDocument/2006/relationships/image" Target="../media/image42.emf"/></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Master" Target="../slideMasters/slideMaster7.xml"/><Relationship Id="rId1" Type="http://schemas.openxmlformats.org/officeDocument/2006/relationships/tags" Target="../tags/tag224.xml"/><Relationship Id="rId4" Type="http://schemas.openxmlformats.org/officeDocument/2006/relationships/image" Target="../media/image43.emf"/></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224.bin"/><Relationship Id="rId2" Type="http://schemas.openxmlformats.org/officeDocument/2006/relationships/slideMaster" Target="../slideMasters/slideMaster7.xml"/><Relationship Id="rId1" Type="http://schemas.openxmlformats.org/officeDocument/2006/relationships/tags" Target="../tags/tag225.xml"/><Relationship Id="rId4" Type="http://schemas.openxmlformats.org/officeDocument/2006/relationships/image" Target="../media/image44.emf"/></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Master" Target="../slideMasters/slideMaster7.xml"/><Relationship Id="rId1" Type="http://schemas.openxmlformats.org/officeDocument/2006/relationships/tags" Target="../tags/tag226.xml"/><Relationship Id="rId4" Type="http://schemas.openxmlformats.org/officeDocument/2006/relationships/image" Target="../media/image45.emf"/></Relationships>
</file>

<file path=ppt/slideLayouts/_rels/slideLayout227.xml.rels><?xml version="1.0" encoding="UTF-8" standalone="yes"?>
<Relationships xmlns="http://schemas.openxmlformats.org/package/2006/relationships"><Relationship Id="rId3" Type="http://schemas.openxmlformats.org/officeDocument/2006/relationships/oleObject" Target="../embeddings/oleObject226.bin"/><Relationship Id="rId2" Type="http://schemas.openxmlformats.org/officeDocument/2006/relationships/slideMaster" Target="../slideMasters/slideMaster7.xml"/><Relationship Id="rId1" Type="http://schemas.openxmlformats.org/officeDocument/2006/relationships/tags" Target="../tags/tag227.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227.bin"/><Relationship Id="rId2" Type="http://schemas.openxmlformats.org/officeDocument/2006/relationships/slideMaster" Target="../slideMasters/slideMaster7.xml"/><Relationship Id="rId1" Type="http://schemas.openxmlformats.org/officeDocument/2006/relationships/tags" Target="../tags/tag228.xml"/><Relationship Id="rId4" Type="http://schemas.openxmlformats.org/officeDocument/2006/relationships/image" Target="../media/image48.emf"/></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228.bin"/><Relationship Id="rId2" Type="http://schemas.openxmlformats.org/officeDocument/2006/relationships/slideMaster" Target="../slideMasters/slideMaster7.xml"/><Relationship Id="rId1" Type="http://schemas.openxmlformats.org/officeDocument/2006/relationships/tags" Target="../tags/tag229.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emf"/></Relationships>
</file>

<file path=ppt/slideLayouts/_rels/slideLayout230.xml.rels><?xml version="1.0" encoding="UTF-8" standalone="yes"?>
<Relationships xmlns="http://schemas.openxmlformats.org/package/2006/relationships"><Relationship Id="rId3" Type="http://schemas.openxmlformats.org/officeDocument/2006/relationships/oleObject" Target="../embeddings/oleObject230.bin"/><Relationship Id="rId2" Type="http://schemas.openxmlformats.org/officeDocument/2006/relationships/slideMaster" Target="../slideMasters/slideMaster8.xml"/><Relationship Id="rId1" Type="http://schemas.openxmlformats.org/officeDocument/2006/relationships/tags" Target="../tags/tag231.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3" Type="http://schemas.openxmlformats.org/officeDocument/2006/relationships/oleObject" Target="../embeddings/oleObject231.bin"/><Relationship Id="rId2" Type="http://schemas.openxmlformats.org/officeDocument/2006/relationships/slideMaster" Target="../slideMasters/slideMaster8.xml"/><Relationship Id="rId1" Type="http://schemas.openxmlformats.org/officeDocument/2006/relationships/tags" Target="../tags/tag232.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Master" Target="../slideMasters/slideMaster8.xml"/><Relationship Id="rId1" Type="http://schemas.openxmlformats.org/officeDocument/2006/relationships/tags" Target="../tags/tag233.xml"/><Relationship Id="rId6" Type="http://schemas.openxmlformats.org/officeDocument/2006/relationships/image" Target="../media/image52.png"/><Relationship Id="rId5" Type="http://schemas.openxmlformats.org/officeDocument/2006/relationships/image" Target="../media/image9.emf"/><Relationship Id="rId4" Type="http://schemas.openxmlformats.org/officeDocument/2006/relationships/oleObject" Target="../embeddings/oleObject232.bin"/></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233.bin"/><Relationship Id="rId2" Type="http://schemas.openxmlformats.org/officeDocument/2006/relationships/slideMaster" Target="../slideMasters/slideMaster8.xml"/><Relationship Id="rId1" Type="http://schemas.openxmlformats.org/officeDocument/2006/relationships/tags" Target="../tags/tag234.xml"/><Relationship Id="rId4" Type="http://schemas.openxmlformats.org/officeDocument/2006/relationships/image" Target="../media/image77.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234.bin"/><Relationship Id="rId2" Type="http://schemas.openxmlformats.org/officeDocument/2006/relationships/slideMaster" Target="../slideMasters/slideMaster8.xml"/><Relationship Id="rId1" Type="http://schemas.openxmlformats.org/officeDocument/2006/relationships/tags" Target="../tags/tag235.xml"/><Relationship Id="rId4" Type="http://schemas.openxmlformats.org/officeDocument/2006/relationships/image" Target="../media/image78.emf"/></Relationships>
</file>

<file path=ppt/slideLayouts/_rels/slideLayout236.xml.rels><?xml version="1.0" encoding="UTF-8" standalone="yes"?>
<Relationships xmlns="http://schemas.openxmlformats.org/package/2006/relationships"><Relationship Id="rId3" Type="http://schemas.openxmlformats.org/officeDocument/2006/relationships/oleObject" Target="../embeddings/oleObject235.bin"/><Relationship Id="rId2" Type="http://schemas.openxmlformats.org/officeDocument/2006/relationships/slideMaster" Target="../slideMasters/slideMaster8.xml"/><Relationship Id="rId1" Type="http://schemas.openxmlformats.org/officeDocument/2006/relationships/tags" Target="../tags/tag236.xml"/><Relationship Id="rId4" Type="http://schemas.openxmlformats.org/officeDocument/2006/relationships/image" Target="../media/image79.emf"/></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236.bin"/><Relationship Id="rId2" Type="http://schemas.openxmlformats.org/officeDocument/2006/relationships/slideMaster" Target="../slideMasters/slideMaster8.xml"/><Relationship Id="rId1" Type="http://schemas.openxmlformats.org/officeDocument/2006/relationships/tags" Target="../tags/tag237.xml"/><Relationship Id="rId4" Type="http://schemas.openxmlformats.org/officeDocument/2006/relationships/image" Target="../media/image80.emf"/></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237.bin"/><Relationship Id="rId2" Type="http://schemas.openxmlformats.org/officeDocument/2006/relationships/slideMaster" Target="../slideMasters/slideMaster8.xml"/><Relationship Id="rId1" Type="http://schemas.openxmlformats.org/officeDocument/2006/relationships/tags" Target="../tags/tag238.xml"/><Relationship Id="rId4" Type="http://schemas.openxmlformats.org/officeDocument/2006/relationships/image" Target="../media/image81.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238.bin"/><Relationship Id="rId2" Type="http://schemas.openxmlformats.org/officeDocument/2006/relationships/slideMaster" Target="../slideMasters/slideMaster8.xml"/><Relationship Id="rId1" Type="http://schemas.openxmlformats.org/officeDocument/2006/relationships/tags" Target="../tags/tag239.xml"/><Relationship Id="rId4" Type="http://schemas.openxmlformats.org/officeDocument/2006/relationships/image" Target="../media/image8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9.emf"/></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239.bin"/><Relationship Id="rId2" Type="http://schemas.openxmlformats.org/officeDocument/2006/relationships/slideMaster" Target="../slideMasters/slideMaster8.xml"/><Relationship Id="rId1" Type="http://schemas.openxmlformats.org/officeDocument/2006/relationships/tags" Target="../tags/tag240.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30.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38.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39.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0.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4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45.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4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6.emf"/><Relationship Id="rId4" Type="http://schemas.openxmlformats.org/officeDocument/2006/relationships/oleObject" Target="../embeddings/oleObject45.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8.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47.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9.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50.xml"/><Relationship Id="rId6" Type="http://schemas.openxmlformats.org/officeDocument/2006/relationships/image" Target="../media/image6.emf"/><Relationship Id="rId5" Type="http://schemas.openxmlformats.org/officeDocument/2006/relationships/oleObject" Target="../embeddings/oleObject49.bin"/><Relationship Id="rId4" Type="http://schemas.openxmlformats.org/officeDocument/2006/relationships/image" Target="../media/image5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2.xml"/><Relationship Id="rId1" Type="http://schemas.openxmlformats.org/officeDocument/2006/relationships/tags" Target="../tags/tag51.xml"/><Relationship Id="rId6" Type="http://schemas.openxmlformats.org/officeDocument/2006/relationships/image" Target="../media/image52.png"/><Relationship Id="rId5" Type="http://schemas.openxmlformats.org/officeDocument/2006/relationships/image" Target="../media/image58.emf"/><Relationship Id="rId4" Type="http://schemas.openxmlformats.org/officeDocument/2006/relationships/oleObject" Target="../embeddings/oleObject50.bin"/></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52.png"/><Relationship Id="rId4" Type="http://schemas.openxmlformats.org/officeDocument/2006/relationships/image" Target="../media/image59.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52.png"/><Relationship Id="rId4" Type="http://schemas.openxmlformats.org/officeDocument/2006/relationships/image" Target="../media/image60.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52.png"/><Relationship Id="rId4" Type="http://schemas.openxmlformats.org/officeDocument/2006/relationships/image" Target="../media/image6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55.xml"/><Relationship Id="rId5" Type="http://schemas.openxmlformats.org/officeDocument/2006/relationships/image" Target="../media/image52.png"/><Relationship Id="rId4" Type="http://schemas.openxmlformats.org/officeDocument/2006/relationships/image" Target="../media/image6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52.png"/><Relationship Id="rId5" Type="http://schemas.openxmlformats.org/officeDocument/2006/relationships/image" Target="../media/image64.png"/><Relationship Id="rId4" Type="http://schemas.openxmlformats.org/officeDocument/2006/relationships/image" Target="../media/image63.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57.xml"/><Relationship Id="rId5" Type="http://schemas.openxmlformats.org/officeDocument/2006/relationships/image" Target="../media/image52.png"/><Relationship Id="rId4" Type="http://schemas.openxmlformats.org/officeDocument/2006/relationships/image" Target="../media/image6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58.xml"/><Relationship Id="rId5" Type="http://schemas.openxmlformats.org/officeDocument/2006/relationships/image" Target="../media/image52.png"/><Relationship Id="rId4" Type="http://schemas.openxmlformats.org/officeDocument/2006/relationships/image" Target="../media/image66.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52.png"/><Relationship Id="rId4" Type="http://schemas.openxmlformats.org/officeDocument/2006/relationships/image" Target="../media/image67.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0.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5" Type="http://schemas.openxmlformats.org/officeDocument/2006/relationships/image" Target="../media/image52.png"/><Relationship Id="rId4" Type="http://schemas.openxmlformats.org/officeDocument/2006/relationships/image" Target="../media/image68.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52.png"/><Relationship Id="rId5" Type="http://schemas.openxmlformats.org/officeDocument/2006/relationships/image" Target="../media/image70.png"/><Relationship Id="rId4" Type="http://schemas.openxmlformats.org/officeDocument/2006/relationships/image" Target="../media/image69.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72.png"/><Relationship Id="rId4" Type="http://schemas.openxmlformats.org/officeDocument/2006/relationships/image" Target="../media/image7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3.xml"/><Relationship Id="rId1" Type="http://schemas.openxmlformats.org/officeDocument/2006/relationships/tags" Target="../tags/tag64.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3.xml"/><Relationship Id="rId1" Type="http://schemas.openxmlformats.org/officeDocument/2006/relationships/tags" Target="../tags/tag65.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66.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65.bin"/></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3.xml"/><Relationship Id="rId1" Type="http://schemas.openxmlformats.org/officeDocument/2006/relationships/tags" Target="../tags/tag67.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3.xml"/><Relationship Id="rId1" Type="http://schemas.openxmlformats.org/officeDocument/2006/relationships/tags" Target="../tags/tag68.xml"/><Relationship Id="rId5" Type="http://schemas.openxmlformats.org/officeDocument/2006/relationships/image" Target="../media/image2.png"/><Relationship Id="rId4" Type="http://schemas.openxmlformats.org/officeDocument/2006/relationships/image" Target="../media/image1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3.xml"/><Relationship Id="rId1" Type="http://schemas.openxmlformats.org/officeDocument/2006/relationships/tags" Target="../tags/tag69.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3.xml"/><Relationship Id="rId1" Type="http://schemas.openxmlformats.org/officeDocument/2006/relationships/tags" Target="../tags/tag70.xml"/><Relationship Id="rId5" Type="http://schemas.openxmlformats.org/officeDocument/2006/relationships/image" Target="../media/image2.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3.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image" Target="../media/image14.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3.xml"/><Relationship Id="rId1" Type="http://schemas.openxmlformats.org/officeDocument/2006/relationships/tags" Target="../tags/tag72.xml"/><Relationship Id="rId5" Type="http://schemas.openxmlformats.org/officeDocument/2006/relationships/image" Target="../media/image2.png"/><Relationship Id="rId4" Type="http://schemas.openxmlformats.org/officeDocument/2006/relationships/image" Target="../media/image15.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3.xml"/><Relationship Id="rId1" Type="http://schemas.openxmlformats.org/officeDocument/2006/relationships/tags" Target="../tags/tag73.xml"/><Relationship Id="rId5" Type="http://schemas.openxmlformats.org/officeDocument/2006/relationships/image" Target="../media/image2.png"/><Relationship Id="rId4" Type="http://schemas.openxmlformats.org/officeDocument/2006/relationships/image" Target="../media/image16.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3.xml"/><Relationship Id="rId1" Type="http://schemas.openxmlformats.org/officeDocument/2006/relationships/tags" Target="../tags/tag74.xml"/><Relationship Id="rId5" Type="http://schemas.openxmlformats.org/officeDocument/2006/relationships/image" Target="../media/image2.png"/><Relationship Id="rId4" Type="http://schemas.openxmlformats.org/officeDocument/2006/relationships/image" Target="../media/image17.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3.xml"/><Relationship Id="rId1" Type="http://schemas.openxmlformats.org/officeDocument/2006/relationships/tags" Target="../tags/tag75.xml"/><Relationship Id="rId5" Type="http://schemas.openxmlformats.org/officeDocument/2006/relationships/image" Target="../media/image2.png"/><Relationship Id="rId4" Type="http://schemas.openxmlformats.org/officeDocument/2006/relationships/image" Target="../media/image18.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3.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image" Target="../media/image19.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3.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20.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3.xml"/><Relationship Id="rId1" Type="http://schemas.openxmlformats.org/officeDocument/2006/relationships/tags" Target="../tags/tag78.xml"/><Relationship Id="rId5" Type="http://schemas.openxmlformats.org/officeDocument/2006/relationships/image" Target="../media/image2.png"/><Relationship Id="rId4" Type="http://schemas.openxmlformats.org/officeDocument/2006/relationships/image" Target="../media/image2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3.xml"/><Relationship Id="rId1" Type="http://schemas.openxmlformats.org/officeDocument/2006/relationships/tags" Target="../tags/tag79.xml"/><Relationship Id="rId5" Type="http://schemas.openxmlformats.org/officeDocument/2006/relationships/image" Target="../media/image2.png"/><Relationship Id="rId4" Type="http://schemas.openxmlformats.org/officeDocument/2006/relationships/image" Target="../media/image2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2.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3.xml"/><Relationship Id="rId1" Type="http://schemas.openxmlformats.org/officeDocument/2006/relationships/tags" Target="../tags/tag80.xml"/><Relationship Id="rId5" Type="http://schemas.openxmlformats.org/officeDocument/2006/relationships/image" Target="../media/image2.png"/><Relationship Id="rId4" Type="http://schemas.openxmlformats.org/officeDocument/2006/relationships/image" Target="../media/image23.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3.xml"/><Relationship Id="rId1" Type="http://schemas.openxmlformats.org/officeDocument/2006/relationships/tags" Target="../tags/tag81.xml"/><Relationship Id="rId6" Type="http://schemas.openxmlformats.org/officeDocument/2006/relationships/image" Target="../media/image2.png"/><Relationship Id="rId5" Type="http://schemas.openxmlformats.org/officeDocument/2006/relationships/image" Target="../media/image25.emf"/><Relationship Id="rId4" Type="http://schemas.openxmlformats.org/officeDocument/2006/relationships/image" Target="../media/image24.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3.xml"/><Relationship Id="rId1" Type="http://schemas.openxmlformats.org/officeDocument/2006/relationships/tags" Target="../tags/tag82.xml"/><Relationship Id="rId5" Type="http://schemas.openxmlformats.org/officeDocument/2006/relationships/image" Target="../media/image52.png"/><Relationship Id="rId4" Type="http://schemas.openxmlformats.org/officeDocument/2006/relationships/image" Target="../media/image26.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3.xml"/><Relationship Id="rId1" Type="http://schemas.openxmlformats.org/officeDocument/2006/relationships/tags" Target="../tags/tag83.xml"/><Relationship Id="rId5" Type="http://schemas.openxmlformats.org/officeDocument/2006/relationships/image" Target="../media/image2.png"/><Relationship Id="rId4" Type="http://schemas.openxmlformats.org/officeDocument/2006/relationships/image" Target="../media/image26.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3.xml"/><Relationship Id="rId1" Type="http://schemas.openxmlformats.org/officeDocument/2006/relationships/tags" Target="../tags/tag84.xml"/><Relationship Id="rId5" Type="http://schemas.openxmlformats.org/officeDocument/2006/relationships/image" Target="../media/image2.png"/><Relationship Id="rId4" Type="http://schemas.openxmlformats.org/officeDocument/2006/relationships/image" Target="../media/image27.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3.xml"/><Relationship Id="rId1" Type="http://schemas.openxmlformats.org/officeDocument/2006/relationships/tags" Target="../tags/tag85.xml"/><Relationship Id="rId5" Type="http://schemas.openxmlformats.org/officeDocument/2006/relationships/image" Target="../media/image2.png"/><Relationship Id="rId4" Type="http://schemas.openxmlformats.org/officeDocument/2006/relationships/image" Target="../media/image28.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3.xml"/><Relationship Id="rId1" Type="http://schemas.openxmlformats.org/officeDocument/2006/relationships/tags" Target="../tags/tag86.xml"/><Relationship Id="rId5" Type="http://schemas.openxmlformats.org/officeDocument/2006/relationships/image" Target="../media/image52.png"/><Relationship Id="rId4" Type="http://schemas.openxmlformats.org/officeDocument/2006/relationships/image" Target="../media/image28.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3.xml"/><Relationship Id="rId1" Type="http://schemas.openxmlformats.org/officeDocument/2006/relationships/tags" Target="../tags/tag87.xml"/><Relationship Id="rId5" Type="http://schemas.openxmlformats.org/officeDocument/2006/relationships/image" Target="../media/image2.png"/><Relationship Id="rId4" Type="http://schemas.openxmlformats.org/officeDocument/2006/relationships/image" Target="../media/image29.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3.xml"/><Relationship Id="rId1" Type="http://schemas.openxmlformats.org/officeDocument/2006/relationships/tags" Target="../tags/tag88.xml"/><Relationship Id="rId5" Type="http://schemas.openxmlformats.org/officeDocument/2006/relationships/image" Target="../media/image2.png"/><Relationship Id="rId4" Type="http://schemas.openxmlformats.org/officeDocument/2006/relationships/image" Target="../media/image30.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3.xml"/><Relationship Id="rId1" Type="http://schemas.openxmlformats.org/officeDocument/2006/relationships/tags" Target="../tags/tag89.xml"/><Relationship Id="rId5" Type="http://schemas.openxmlformats.org/officeDocument/2006/relationships/image" Target="../media/image2.png"/><Relationship Id="rId4" Type="http://schemas.openxmlformats.org/officeDocument/2006/relationships/image" Target="../media/image3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3.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3.xml"/><Relationship Id="rId1" Type="http://schemas.openxmlformats.org/officeDocument/2006/relationships/tags" Target="../tags/tag90.xml"/><Relationship Id="rId5" Type="http://schemas.openxmlformats.org/officeDocument/2006/relationships/image" Target="../media/image2.png"/><Relationship Id="rId4" Type="http://schemas.openxmlformats.org/officeDocument/2006/relationships/image" Target="../media/image3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3.xml"/><Relationship Id="rId1" Type="http://schemas.openxmlformats.org/officeDocument/2006/relationships/tags" Target="../tags/tag91.xml"/><Relationship Id="rId5" Type="http://schemas.openxmlformats.org/officeDocument/2006/relationships/image" Target="../media/image2.png"/><Relationship Id="rId4" Type="http://schemas.openxmlformats.org/officeDocument/2006/relationships/image" Target="../media/image33.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3.xml"/><Relationship Id="rId1" Type="http://schemas.openxmlformats.org/officeDocument/2006/relationships/tags" Target="../tags/tag92.xml"/><Relationship Id="rId5" Type="http://schemas.openxmlformats.org/officeDocument/2006/relationships/image" Target="../media/image2.png"/><Relationship Id="rId4" Type="http://schemas.openxmlformats.org/officeDocument/2006/relationships/image" Target="../media/image34.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3.xml"/><Relationship Id="rId1" Type="http://schemas.openxmlformats.org/officeDocument/2006/relationships/tags" Target="../tags/tag93.xml"/><Relationship Id="rId5" Type="http://schemas.openxmlformats.org/officeDocument/2006/relationships/image" Target="../media/image2.png"/><Relationship Id="rId4" Type="http://schemas.openxmlformats.org/officeDocument/2006/relationships/image" Target="../media/image35.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3.xml"/><Relationship Id="rId1" Type="http://schemas.openxmlformats.org/officeDocument/2006/relationships/tags" Target="../tags/tag94.xml"/><Relationship Id="rId5" Type="http://schemas.openxmlformats.org/officeDocument/2006/relationships/image" Target="../media/image2.png"/><Relationship Id="rId4" Type="http://schemas.openxmlformats.org/officeDocument/2006/relationships/image" Target="../media/image36.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3.xml"/><Relationship Id="rId1" Type="http://schemas.openxmlformats.org/officeDocument/2006/relationships/tags" Target="../tags/tag95.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3.xml"/><Relationship Id="rId1" Type="http://schemas.openxmlformats.org/officeDocument/2006/relationships/tags" Target="../tags/tag96.xml"/><Relationship Id="rId5" Type="http://schemas.openxmlformats.org/officeDocument/2006/relationships/image" Target="../media/image2.png"/><Relationship Id="rId4" Type="http://schemas.openxmlformats.org/officeDocument/2006/relationships/image" Target="../media/image38.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3.xml"/><Relationship Id="rId1" Type="http://schemas.openxmlformats.org/officeDocument/2006/relationships/tags" Target="../tags/tag97.xml"/><Relationship Id="rId5" Type="http://schemas.openxmlformats.org/officeDocument/2006/relationships/image" Target="../media/image2.png"/><Relationship Id="rId4" Type="http://schemas.openxmlformats.org/officeDocument/2006/relationships/image" Target="../media/image39.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3.xml"/><Relationship Id="rId1" Type="http://schemas.openxmlformats.org/officeDocument/2006/relationships/tags" Target="../tags/tag98.xml"/><Relationship Id="rId5" Type="http://schemas.openxmlformats.org/officeDocument/2006/relationships/image" Target="../media/image2.png"/><Relationship Id="rId4" Type="http://schemas.openxmlformats.org/officeDocument/2006/relationships/image" Target="../media/image40.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3.xml"/><Relationship Id="rId1" Type="http://schemas.openxmlformats.org/officeDocument/2006/relationships/tags" Target="../tags/tag99.xml"/><Relationship Id="rId5" Type="http://schemas.openxmlformats.org/officeDocument/2006/relationships/image" Target="../media/image2.png"/><Relationship Id="rId4" Type="http://schemas.openxmlformats.org/officeDocument/2006/relationships/image" Target="../media/image4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36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endParaRPr lang="en-US" sz="3600"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sp>
        <p:nvSpPr>
          <p:cNvPr id="11" name="Subtitle 2">
            <a:extLst>
              <a:ext uri="{FF2B5EF4-FFF2-40B4-BE49-F238E27FC236}">
                <a16:creationId xmlns:a16="http://schemas.microsoft.com/office/drawing/2014/main" id="{184AEA56-4CF7-2245-970C-7731CE3E52C6}"/>
              </a:ext>
            </a:extLst>
          </p:cNvPr>
          <p:cNvSpPr txBox="1">
            <a:spLocks/>
          </p:cNvSpPr>
          <p:nvPr userDrawn="1"/>
        </p:nvSpPr>
        <p:spPr>
          <a:xfrm>
            <a:off x="11305129" y="83757"/>
            <a:ext cx="3241016" cy="420778"/>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4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4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7994100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16343829"/>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86968038"/>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421857478"/>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7137163"/>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8390847"/>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19372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22338CB4-9BDE-7A4C-9CDC-BC3AAF42A04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Segoe UI" panose="020B0502040204020203" pitchFamily="34" charset="0"/>
                <a:sym typeface="Segoe UI" panose="020B0502040204020203" pitchFamily="34" charset="0"/>
              </a:rPr>
              <a:t>Equitable</a:t>
            </a:r>
          </a:p>
        </p:txBody>
      </p:sp>
      <p:sp>
        <p:nvSpPr>
          <p:cNvPr id="8" name="Rectangle 7">
            <a:extLst>
              <a:ext uri="{FF2B5EF4-FFF2-40B4-BE49-F238E27FC236}">
                <a16:creationId xmlns:a16="http://schemas.microsoft.com/office/drawing/2014/main" id="{17A6064A-BD4C-0D4D-8E33-72C4B399C7FC}"/>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907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Rectangle 7">
            <a:extLst>
              <a:ext uri="{FF2B5EF4-FFF2-40B4-BE49-F238E27FC236}">
                <a16:creationId xmlns:a16="http://schemas.microsoft.com/office/drawing/2014/main" id="{FFB9A720-00A6-F041-8FA7-41EEAAE571D9}"/>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445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90D866D4-4ED8-874C-8AA7-8C93E291C8E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3938884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348672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414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5967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8659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654159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8" name="Picture 7">
            <a:extLst>
              <a:ext uri="{FF2B5EF4-FFF2-40B4-BE49-F238E27FC236}">
                <a16:creationId xmlns:a16="http://schemas.microsoft.com/office/drawing/2014/main" id="{69658B34-0324-A046-839E-7121825682B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5260930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18713E0C-8C0E-1347-94BC-7A69A3665284}"/>
              </a:ext>
            </a:extLst>
          </p:cNvPr>
          <p:cNvSpPr/>
          <p:nvPr userDrawn="1"/>
        </p:nvSpPr>
        <p:spPr>
          <a:xfrm>
            <a:off x="347241" y="7500395"/>
            <a:ext cx="1701478" cy="428263"/>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304D099-F7FE-C546-9271-77E6561F509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Tree>
    <p:extLst>
      <p:ext uri="{BB962C8B-B14F-4D97-AF65-F5344CB8AC3E}">
        <p14:creationId xmlns:p14="http://schemas.microsoft.com/office/powerpoint/2010/main" val="13159091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330430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8118995-0531-D447-9CED-321C3E81C3E8}"/>
              </a:ext>
            </a:extLst>
          </p:cNvPr>
          <p:cNvSpPr/>
          <p:nvPr userDrawn="1"/>
        </p:nvSpPr>
        <p:spPr>
          <a:xfrm>
            <a:off x="145473" y="7371468"/>
            <a:ext cx="1683327" cy="629532"/>
          </a:xfrm>
          <a:prstGeom prst="rect">
            <a:avLst/>
          </a:prstGeom>
          <a:solidFill>
            <a:srgbClr val="FFFF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21404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1917"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32" userDrawn="1">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5" name="Picture 14">
            <a:extLst>
              <a:ext uri="{FF2B5EF4-FFF2-40B4-BE49-F238E27FC236}">
                <a16:creationId xmlns:a16="http://schemas.microsoft.com/office/drawing/2014/main" id="{2F683CC1-4D2A-0A4F-AD1B-7999BF980F4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8" name="Rectangle 7">
            <a:extLst>
              <a:ext uri="{FF2B5EF4-FFF2-40B4-BE49-F238E27FC236}">
                <a16:creationId xmlns:a16="http://schemas.microsoft.com/office/drawing/2014/main" id="{F346CE1C-A18E-5E48-8E5A-8CCD7AB713C5}"/>
              </a:ext>
            </a:extLst>
          </p:cNvPr>
          <p:cNvSpPr/>
          <p:nvPr userDrawn="1"/>
        </p:nvSpPr>
        <p:spPr>
          <a:xfrm>
            <a:off x="0" y="7518400"/>
            <a:ext cx="1828800" cy="711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084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592A2BFC-6357-2B46-84D6-9F6BF312452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Tree>
    <p:extLst>
      <p:ext uri="{BB962C8B-B14F-4D97-AF65-F5344CB8AC3E}">
        <p14:creationId xmlns:p14="http://schemas.microsoft.com/office/powerpoint/2010/main" val="1936389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9" name="Rectangle 8">
            <a:extLst>
              <a:ext uri="{FF2B5EF4-FFF2-40B4-BE49-F238E27FC236}">
                <a16:creationId xmlns:a16="http://schemas.microsoft.com/office/drawing/2014/main" id="{1A5B4CB0-2D05-F042-BA33-48974A4A2878}"/>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845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6E2D0CB-146E-F246-8B8C-2A6F40528CE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
        <p:nvSpPr>
          <p:cNvPr id="3" name="Rectangle 2">
            <a:extLst>
              <a:ext uri="{FF2B5EF4-FFF2-40B4-BE49-F238E27FC236}">
                <a16:creationId xmlns:a16="http://schemas.microsoft.com/office/drawing/2014/main" id="{3BE66A92-54B3-AD4B-9D0A-0F8925A9D9EF}"/>
              </a:ext>
            </a:extLst>
          </p:cNvPr>
          <p:cNvSpPr/>
          <p:nvPr userDrawn="1"/>
        </p:nvSpPr>
        <p:spPr>
          <a:xfrm>
            <a:off x="0" y="7406640"/>
            <a:ext cx="183896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4903C7B4-15A9-3B40-8E98-B7FF0EA2AC4A}"/>
              </a:ext>
            </a:extLst>
          </p:cNvPr>
          <p:cNvSpPr/>
          <p:nvPr userDrawn="1"/>
        </p:nvSpPr>
        <p:spPr>
          <a:xfrm>
            <a:off x="0" y="7203440"/>
            <a:ext cx="1981200" cy="102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2BDA9BD8-2CBB-5B45-BA22-EFDFA336773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76C1913E-F86E-CE4E-99DD-9450B49DD2D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1E1FD4F5-B70C-2849-A6DE-86E31267A0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07527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78106CAE-2245-AA47-BEE2-6A0DE0BF3E1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10" name="Picture 9">
            <a:extLst>
              <a:ext uri="{FF2B5EF4-FFF2-40B4-BE49-F238E27FC236}">
                <a16:creationId xmlns:a16="http://schemas.microsoft.com/office/drawing/2014/main" id="{37A67F50-5B4B-2C49-AF19-BE557E441E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18D17A14-CB8D-7049-8027-CA2DD8FC06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9" name="Picture 8">
            <a:extLst>
              <a:ext uri="{FF2B5EF4-FFF2-40B4-BE49-F238E27FC236}">
                <a16:creationId xmlns:a16="http://schemas.microsoft.com/office/drawing/2014/main" id="{A640C9CA-DC8F-CE44-8F60-B1EA2F82B1B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7" name="Picture 26">
            <a:extLst>
              <a:ext uri="{FF2B5EF4-FFF2-40B4-BE49-F238E27FC236}">
                <a16:creationId xmlns:a16="http://schemas.microsoft.com/office/drawing/2014/main" id="{A92FE12A-09CD-5C40-B2CE-C7003ED18F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C29D0AD3-DE80-AA43-956D-0B0BD0E53F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9" name="Picture 28">
            <a:extLst>
              <a:ext uri="{FF2B5EF4-FFF2-40B4-BE49-F238E27FC236}">
                <a16:creationId xmlns:a16="http://schemas.microsoft.com/office/drawing/2014/main" id="{D34617C4-C3D2-7B47-BE1B-ABDDBF7E031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pic>
        <p:nvPicPr>
          <p:cNvPr id="16" name="Picture 15">
            <a:extLst>
              <a:ext uri="{FF2B5EF4-FFF2-40B4-BE49-F238E27FC236}">
                <a16:creationId xmlns:a16="http://schemas.microsoft.com/office/drawing/2014/main" id="{0223196D-CBC9-3D44-8D01-B29970C2022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26" name="Picture 25">
            <a:extLst>
              <a:ext uri="{FF2B5EF4-FFF2-40B4-BE49-F238E27FC236}">
                <a16:creationId xmlns:a16="http://schemas.microsoft.com/office/drawing/2014/main" id="{FDBA5D6E-15BD-2F47-8C41-5B5239934DC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4480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369902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04734883"/>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080524081"/>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10679845"/>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7252011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19079481"/>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37341019"/>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168624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4266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40321944"/>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63486675"/>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84844945"/>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1125082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360398"/>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76473095"/>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590859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74292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9584277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7772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8259619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223746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68681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68348275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377385623"/>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19776164"/>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65749862"/>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5761469"/>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589398531"/>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32217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19736590"/>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73234408"/>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43734662"/>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4030892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89345822"/>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0342509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72608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6110340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ags" Target="../tags/tag4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52.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51.emf"/><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oleObject" Target="../embeddings/oleObject43.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oleObject" Target="../embeddings/oleObject62.bin"/><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tags" Target="../tags/tag63.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ags" Target="../tags/tag107.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4.xml"/><Relationship Id="rId2" Type="http://schemas.openxmlformats.org/officeDocument/2006/relationships/slideLayout" Target="../slideLayouts/slideLayout108.xml"/><Relationship Id="rId16" Type="http://schemas.openxmlformats.org/officeDocument/2006/relationships/image" Target="../media/image52.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73.emf"/><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oleObject" Target="../embeddings/oleObject106.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oleObject" Target="../embeddings/oleObject117.bin"/><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tags" Target="../tags/tag118.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theme" Target="../theme/theme5.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image" Target="../media/image52.png"/><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image" Target="../media/image51.emf"/></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42" Type="http://schemas.openxmlformats.org/officeDocument/2006/relationships/slideLayout" Target="../slideLayouts/slideLayout182.xml"/><Relationship Id="rId47" Type="http://schemas.openxmlformats.org/officeDocument/2006/relationships/slideLayout" Target="../slideLayouts/slideLayout187.xml"/><Relationship Id="rId50" Type="http://schemas.openxmlformats.org/officeDocument/2006/relationships/oleObject" Target="../embeddings/oleObject140.bin"/><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46" Type="http://schemas.openxmlformats.org/officeDocument/2006/relationships/slideLayout" Target="../slideLayouts/slideLayout186.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41" Type="http://schemas.openxmlformats.org/officeDocument/2006/relationships/slideLayout" Target="../slideLayouts/slideLayout181.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45" Type="http://schemas.openxmlformats.org/officeDocument/2006/relationships/slideLayout" Target="../slideLayouts/slideLayout185.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49" Type="http://schemas.openxmlformats.org/officeDocument/2006/relationships/tags" Target="../tags/tag141.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4" Type="http://schemas.openxmlformats.org/officeDocument/2006/relationships/slideLayout" Target="../slideLayouts/slideLayout184.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43" Type="http://schemas.openxmlformats.org/officeDocument/2006/relationships/slideLayout" Target="../slideLayouts/slideLayout183.xml"/><Relationship Id="rId48" Type="http://schemas.openxmlformats.org/officeDocument/2006/relationships/theme" Target="../theme/theme6.xml"/><Relationship Id="rId8" Type="http://schemas.openxmlformats.org/officeDocument/2006/relationships/slideLayout" Target="../slideLayouts/slideLayout148.xml"/><Relationship Id="rId51"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slideLayout" Target="../slideLayouts/slideLayout213.xml"/><Relationship Id="rId39" Type="http://schemas.openxmlformats.org/officeDocument/2006/relationships/slideLayout" Target="../slideLayouts/slideLayout226.xml"/><Relationship Id="rId3" Type="http://schemas.openxmlformats.org/officeDocument/2006/relationships/slideLayout" Target="../slideLayouts/slideLayout190.xml"/><Relationship Id="rId21" Type="http://schemas.openxmlformats.org/officeDocument/2006/relationships/slideLayout" Target="../slideLayouts/slideLayout208.xml"/><Relationship Id="rId34" Type="http://schemas.openxmlformats.org/officeDocument/2006/relationships/slideLayout" Target="../slideLayouts/slideLayout221.xml"/><Relationship Id="rId42" Type="http://schemas.openxmlformats.org/officeDocument/2006/relationships/slideLayout" Target="../slideLayouts/slideLayout229.xml"/><Relationship Id="rId47" Type="http://schemas.openxmlformats.org/officeDocument/2006/relationships/image" Target="../media/image2.png"/><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image" Target="../media/image1.emf"/><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29" Type="http://schemas.openxmlformats.org/officeDocument/2006/relationships/slideLayout" Target="../slideLayouts/slideLayout216.xml"/><Relationship Id="rId41" Type="http://schemas.openxmlformats.org/officeDocument/2006/relationships/slideLayout" Target="../slideLayouts/slideLayout22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24" Type="http://schemas.openxmlformats.org/officeDocument/2006/relationships/slideLayout" Target="../slideLayouts/slideLayout211.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40" Type="http://schemas.openxmlformats.org/officeDocument/2006/relationships/slideLayout" Target="../slideLayouts/slideLayout227.xml"/><Relationship Id="rId45" Type="http://schemas.openxmlformats.org/officeDocument/2006/relationships/oleObject" Target="../embeddings/oleObject187.bin"/><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31" Type="http://schemas.openxmlformats.org/officeDocument/2006/relationships/slideLayout" Target="../slideLayouts/slideLayout218.xml"/><Relationship Id="rId44" Type="http://schemas.openxmlformats.org/officeDocument/2006/relationships/tags" Target="../tags/tag188.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43"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tags" Target="../tags/tag230.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8.xml"/><Relationship Id="rId2" Type="http://schemas.openxmlformats.org/officeDocument/2006/relationships/slideLayout" Target="../slideLayouts/slideLayout231.xml"/><Relationship Id="rId16" Type="http://schemas.openxmlformats.org/officeDocument/2006/relationships/image" Target="../media/image52.png"/><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image" Target="../media/image73.emf"/><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oleObject" Target="../embeddings/oleObject22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5"/>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6" imgW="7772400" imgH="10058400" progId="TCLayout.ActiveDocument.1">
                  <p:embed/>
                </p:oleObj>
              </mc:Choice>
              <mc:Fallback>
                <p:oleObj name="think-cell Slide" r:id="rId46"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5B08D3E1-FF88-7A47-B348-F895F9217BAE}"/>
              </a:ext>
            </a:extLst>
          </p:cNvPr>
          <p:cNvPicPr>
            <a:picLocks noChangeAspect="1"/>
          </p:cNvPicPr>
          <p:nvPr userDrawn="1"/>
        </p:nvPicPr>
        <p:blipFill>
          <a:blip r:embed="rId48"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1"/>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7772400" imgH="10058400" progId="TCLayout.ActiveDocument.1">
                  <p:embed/>
                </p:oleObj>
              </mc:Choice>
              <mc:Fallback>
                <p:oleObj name="think-cell Slide" r:id="rId22"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C390A8E2-54FC-CD43-86FA-BD3251315581}"/>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
        <p:nvSpPr>
          <p:cNvPr id="9" name="Rectangle 8">
            <a:extLst>
              <a:ext uri="{FF2B5EF4-FFF2-40B4-BE49-F238E27FC236}">
                <a16:creationId xmlns:a16="http://schemas.microsoft.com/office/drawing/2014/main" id="{2E0F6B71-0EF4-B648-A57C-EBFD9FC00657}"/>
              </a:ext>
            </a:extLst>
          </p:cNvPr>
          <p:cNvSpPr/>
          <p:nvPr userDrawn="1"/>
        </p:nvSpPr>
        <p:spPr>
          <a:xfrm>
            <a:off x="0" y="7518400"/>
            <a:ext cx="1828800" cy="7112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4085" r:id="rId2"/>
    <p:sldLayoutId id="2147484094" r:id="rId3"/>
    <p:sldLayoutId id="2147484095" r:id="rId4"/>
    <p:sldLayoutId id="2147484096" r:id="rId5"/>
    <p:sldLayoutId id="2147484097" r:id="rId6"/>
    <p:sldLayoutId id="2147484098" r:id="rId7"/>
    <p:sldLayoutId id="2147483786" r:id="rId8"/>
    <p:sldLayoutId id="2147483788" r:id="rId9"/>
    <p:sldLayoutId id="2147483790" r:id="rId10"/>
    <p:sldLayoutId id="2147483791" r:id="rId11"/>
    <p:sldLayoutId id="2147483792" r:id="rId12"/>
    <p:sldLayoutId id="2147483960" r:id="rId13"/>
    <p:sldLayoutId id="2147483794" r:id="rId14"/>
    <p:sldLayoutId id="2147483795" r:id="rId15"/>
    <p:sldLayoutId id="2147483796" r:id="rId16"/>
    <p:sldLayoutId id="2147483728" r:id="rId17"/>
    <p:sldLayoutId id="2147483797" r:id="rId18"/>
    <p:sldLayoutId id="2147483800" r:id="rId19"/>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7" imgW="7772400" imgH="10058400" progId="TCLayout.ActiveDocument.1">
                  <p:embed/>
                </p:oleObj>
              </mc:Choice>
              <mc:Fallback>
                <p:oleObj name="think-cell Slide" r:id="rId47"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674245224"/>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0" r:id="rId15"/>
    <p:sldLayoutId id="2147484241" r:id="rId16"/>
    <p:sldLayoutId id="2147484242" r:id="rId17"/>
    <p:sldLayoutId id="2147484243" r:id="rId18"/>
    <p:sldLayoutId id="2147484244" r:id="rId19"/>
    <p:sldLayoutId id="2147484245" r:id="rId20"/>
    <p:sldLayoutId id="2147484246" r:id="rId21"/>
    <p:sldLayoutId id="2147484247" r:id="rId22"/>
    <p:sldLayoutId id="2147484248" r:id="rId23"/>
    <p:sldLayoutId id="2147484249" r:id="rId24"/>
    <p:sldLayoutId id="2147484250" r:id="rId25"/>
    <p:sldLayoutId id="2147484251" r:id="rId26"/>
    <p:sldLayoutId id="2147484252" r:id="rId27"/>
    <p:sldLayoutId id="2147484253" r:id="rId28"/>
    <p:sldLayoutId id="2147484254" r:id="rId29"/>
    <p:sldLayoutId id="2147484255" r:id="rId30"/>
    <p:sldLayoutId id="2147484256" r:id="rId31"/>
    <p:sldLayoutId id="2147484257" r:id="rId32"/>
    <p:sldLayoutId id="2147484258" r:id="rId33"/>
    <p:sldLayoutId id="2147484259" r:id="rId34"/>
    <p:sldLayoutId id="2147484260" r:id="rId35"/>
    <p:sldLayoutId id="2147484261" r:id="rId36"/>
    <p:sldLayoutId id="2147484262" r:id="rId37"/>
    <p:sldLayoutId id="2147484263" r:id="rId38"/>
    <p:sldLayoutId id="2147484264" r:id="rId39"/>
    <p:sldLayoutId id="2147484265" r:id="rId40"/>
    <p:sldLayoutId id="2147484266" r:id="rId41"/>
    <p:sldLayoutId id="2147484267" r:id="rId42"/>
    <p:sldLayoutId id="2147484268" r:id="rId43"/>
    <p:sldLayoutId id="2147484269" r:id="rId44"/>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EEAB5CE5-57B3-E44E-A0C1-A13CA8E3ADEB}"/>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39E9020-1543-AE4C-9C17-F51885C8FCD1}"/>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0" imgW="7772400" imgH="10058400" progId="TCLayout.ActiveDocument.1">
                  <p:embed/>
                </p:oleObj>
              </mc:Choice>
              <mc:Fallback>
                <p:oleObj name="think-cell Slide" r:id="rId50"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51"/>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71" r:id="rId45"/>
    <p:sldLayoutId id="2147484272" r:id="rId46"/>
    <p:sldLayoutId id="2147484273" r:id="rId47"/>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13E03D78-9335-C142-AD85-23FFA04FA4F1}"/>
              </a:ext>
            </a:extLst>
          </p:cNvPr>
          <p:cNvPicPr>
            <a:picLocks noChangeAspect="1"/>
          </p:cNvPicPr>
          <p:nvPr userDrawn="1"/>
        </p:nvPicPr>
        <p:blipFill>
          <a:blip r:embed="rId4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3A77FE12-A329-4545-8EA9-3795EF99BAA6}"/>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9.svg"/><Relationship Id="rId2" Type="http://schemas.openxmlformats.org/officeDocument/2006/relationships/slideLayout" Target="../slideLayouts/slideLayout150.xml"/><Relationship Id="rId1" Type="http://schemas.openxmlformats.org/officeDocument/2006/relationships/tags" Target="../tags/tag250.xml"/><Relationship Id="rId6" Type="http://schemas.openxmlformats.org/officeDocument/2006/relationships/image" Target="../media/image98.png"/><Relationship Id="rId5" Type="http://schemas.openxmlformats.org/officeDocument/2006/relationships/image" Target="../media/image124.emf"/><Relationship Id="rId4" Type="http://schemas.openxmlformats.org/officeDocument/2006/relationships/oleObject" Target="../embeddings/oleObject245.bin"/></Relationships>
</file>

<file path=ppt/slides/_rels/slide11.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notesSlide" Target="../notesSlides/notesSlide11.xml"/><Relationship Id="rId7" Type="http://schemas.openxmlformats.org/officeDocument/2006/relationships/image" Target="../media/image90.svg"/><Relationship Id="rId2" Type="http://schemas.openxmlformats.org/officeDocument/2006/relationships/slideLayout" Target="../slideLayouts/slideLayout116.xml"/><Relationship Id="rId1" Type="http://schemas.openxmlformats.org/officeDocument/2006/relationships/tags" Target="../tags/tag251.xml"/><Relationship Id="rId6" Type="http://schemas.openxmlformats.org/officeDocument/2006/relationships/image" Target="../media/image89.png"/><Relationship Id="rId5" Type="http://schemas.openxmlformats.org/officeDocument/2006/relationships/image" Target="../media/image125.emf"/><Relationship Id="rId10" Type="http://schemas.openxmlformats.org/officeDocument/2006/relationships/image" Target="../media/image52.png"/><Relationship Id="rId4" Type="http://schemas.openxmlformats.org/officeDocument/2006/relationships/oleObject" Target="../embeddings/oleObject246.bin"/><Relationship Id="rId9" Type="http://schemas.openxmlformats.org/officeDocument/2006/relationships/image" Target="../media/image127.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0.svg"/><Relationship Id="rId2" Type="http://schemas.openxmlformats.org/officeDocument/2006/relationships/slideLayout" Target="../slideLayouts/slideLayout185.xml"/><Relationship Id="rId1" Type="http://schemas.openxmlformats.org/officeDocument/2006/relationships/tags" Target="../tags/tag252.xml"/><Relationship Id="rId6" Type="http://schemas.openxmlformats.org/officeDocument/2006/relationships/image" Target="../media/image89.png"/><Relationship Id="rId5" Type="http://schemas.openxmlformats.org/officeDocument/2006/relationships/image" Target="NULL"/><Relationship Id="rId4" Type="http://schemas.openxmlformats.org/officeDocument/2006/relationships/oleObject" Target="../embeddings/oleObject24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6.xml"/><Relationship Id="rId1" Type="http://schemas.openxmlformats.org/officeDocument/2006/relationships/tags" Target="../tags/tag253.xml"/><Relationship Id="rId5" Type="http://schemas.openxmlformats.org/officeDocument/2006/relationships/image" Target="NULL"/><Relationship Id="rId4" Type="http://schemas.openxmlformats.org/officeDocument/2006/relationships/oleObject" Target="../embeddings/oleObject248.bin"/></Relationships>
</file>

<file path=ppt/slides/_rels/slide2.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8.png"/><Relationship Id="rId18" Type="http://schemas.openxmlformats.org/officeDocument/2006/relationships/image" Target="../media/image103.svg"/><Relationship Id="rId3" Type="http://schemas.openxmlformats.org/officeDocument/2006/relationships/slideLayout" Target="../slideLayouts/slideLayout152.xml"/><Relationship Id="rId21" Type="http://schemas.openxmlformats.org/officeDocument/2006/relationships/image" Target="../media/image106.png"/><Relationship Id="rId7" Type="http://schemas.openxmlformats.org/officeDocument/2006/relationships/image" Target="../media/image93.png"/><Relationship Id="rId12" Type="http://schemas.openxmlformats.org/officeDocument/2006/relationships/image" Target="../media/image97.svg"/><Relationship Id="rId17" Type="http://schemas.openxmlformats.org/officeDocument/2006/relationships/image" Target="../media/image102.png"/><Relationship Id="rId2" Type="http://schemas.openxmlformats.org/officeDocument/2006/relationships/tags" Target="../tags/tag242.xml"/><Relationship Id="rId16" Type="http://schemas.openxmlformats.org/officeDocument/2006/relationships/image" Target="../media/image101.svg"/><Relationship Id="rId20" Type="http://schemas.openxmlformats.org/officeDocument/2006/relationships/image" Target="../media/image105.svg"/><Relationship Id="rId1" Type="http://schemas.openxmlformats.org/officeDocument/2006/relationships/tags" Target="../tags/tag241.xml"/><Relationship Id="rId6" Type="http://schemas.openxmlformats.org/officeDocument/2006/relationships/image" Target="../media/image92.svg"/><Relationship Id="rId11" Type="http://schemas.openxmlformats.org/officeDocument/2006/relationships/image" Target="../media/image96.png"/><Relationship Id="rId5" Type="http://schemas.openxmlformats.org/officeDocument/2006/relationships/image" Target="../media/image91.png"/><Relationship Id="rId15" Type="http://schemas.openxmlformats.org/officeDocument/2006/relationships/image" Target="../media/image100.png"/><Relationship Id="rId10" Type="http://schemas.openxmlformats.org/officeDocument/2006/relationships/image" Target="../media/image95.emf"/><Relationship Id="rId19" Type="http://schemas.openxmlformats.org/officeDocument/2006/relationships/image" Target="../media/image104.png"/><Relationship Id="rId4" Type="http://schemas.openxmlformats.org/officeDocument/2006/relationships/notesSlide" Target="../notesSlides/notesSlide2.xml"/><Relationship Id="rId9" Type="http://schemas.openxmlformats.org/officeDocument/2006/relationships/oleObject" Target="../embeddings/oleObject240.bin"/><Relationship Id="rId14" Type="http://schemas.openxmlformats.org/officeDocument/2006/relationships/image" Target="../media/image99.svg"/><Relationship Id="rId22" Type="http://schemas.openxmlformats.org/officeDocument/2006/relationships/image" Target="../media/image107.svg"/></Relationships>
</file>

<file path=ppt/slides/_rels/slide3.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svg"/><Relationship Id="rId3" Type="http://schemas.openxmlformats.org/officeDocument/2006/relationships/notesSlide" Target="../notesSlides/notesSlide3.xml"/><Relationship Id="rId7" Type="http://schemas.openxmlformats.org/officeDocument/2006/relationships/image" Target="../media/image97.svg"/><Relationship Id="rId12" Type="http://schemas.openxmlformats.org/officeDocument/2006/relationships/image" Target="../media/image113.png"/><Relationship Id="rId2" Type="http://schemas.openxmlformats.org/officeDocument/2006/relationships/slideLayout" Target="../slideLayouts/slideLayout196.xml"/><Relationship Id="rId1" Type="http://schemas.openxmlformats.org/officeDocument/2006/relationships/tags" Target="../tags/tag243.xml"/><Relationship Id="rId6" Type="http://schemas.openxmlformats.org/officeDocument/2006/relationships/image" Target="../media/image96.png"/><Relationship Id="rId11" Type="http://schemas.openxmlformats.org/officeDocument/2006/relationships/image" Target="../media/image112.svg"/><Relationship Id="rId5" Type="http://schemas.openxmlformats.org/officeDocument/2006/relationships/image" Target="../media/image108.emf"/><Relationship Id="rId15" Type="http://schemas.openxmlformats.org/officeDocument/2006/relationships/image" Target="../media/image116.svg"/><Relationship Id="rId10" Type="http://schemas.openxmlformats.org/officeDocument/2006/relationships/image" Target="../media/image111.png"/><Relationship Id="rId4" Type="http://schemas.openxmlformats.org/officeDocument/2006/relationships/oleObject" Target="../embeddings/oleObject241.bin"/><Relationship Id="rId9" Type="http://schemas.openxmlformats.org/officeDocument/2006/relationships/image" Target="../media/image110.svg"/><Relationship Id="rId14" Type="http://schemas.openxmlformats.org/officeDocument/2006/relationships/image" Target="../media/image115.png"/></Relationships>
</file>

<file path=ppt/slides/_rels/slide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notesSlide" Target="../notesSlides/notesSlide4.xml"/><Relationship Id="rId7" Type="http://schemas.openxmlformats.org/officeDocument/2006/relationships/image" Target="../media/image99.svg"/><Relationship Id="rId2" Type="http://schemas.openxmlformats.org/officeDocument/2006/relationships/slideLayout" Target="../slideLayouts/slideLayout150.xml"/><Relationship Id="rId1" Type="http://schemas.openxmlformats.org/officeDocument/2006/relationships/tags" Target="../tags/tag244.xml"/><Relationship Id="rId6" Type="http://schemas.openxmlformats.org/officeDocument/2006/relationships/image" Target="../media/image98.png"/><Relationship Id="rId5" Type="http://schemas.openxmlformats.org/officeDocument/2006/relationships/image" Target="../media/image117.emf"/><Relationship Id="rId4" Type="http://schemas.openxmlformats.org/officeDocument/2006/relationships/oleObject" Target="../embeddings/oleObject242.bin"/><Relationship Id="rId9" Type="http://schemas.openxmlformats.org/officeDocument/2006/relationships/image" Target="../media/image97.svg"/></Relationships>
</file>

<file path=ppt/slides/_rels/slide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notesSlide" Target="../notesSlides/notesSlide5.xml"/><Relationship Id="rId7" Type="http://schemas.openxmlformats.org/officeDocument/2006/relationships/image" Target="../media/image99.svg"/><Relationship Id="rId2" Type="http://schemas.openxmlformats.org/officeDocument/2006/relationships/slideLayout" Target="../slideLayouts/slideLayout150.xml"/><Relationship Id="rId1" Type="http://schemas.openxmlformats.org/officeDocument/2006/relationships/tags" Target="../tags/tag245.xml"/><Relationship Id="rId6" Type="http://schemas.openxmlformats.org/officeDocument/2006/relationships/image" Target="../media/image98.png"/><Relationship Id="rId5" Type="http://schemas.openxmlformats.org/officeDocument/2006/relationships/image" Target="../media/image117.emf"/><Relationship Id="rId4" Type="http://schemas.openxmlformats.org/officeDocument/2006/relationships/oleObject" Target="../embeddings/oleObject242.bin"/><Relationship Id="rId9" Type="http://schemas.openxmlformats.org/officeDocument/2006/relationships/image" Target="../media/image97.svg"/></Relationships>
</file>

<file path=ppt/slides/_rels/slide6.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notesSlide" Target="../notesSlides/notesSlide6.xml"/><Relationship Id="rId7" Type="http://schemas.openxmlformats.org/officeDocument/2006/relationships/image" Target="../media/image89.png"/><Relationship Id="rId2" Type="http://schemas.openxmlformats.org/officeDocument/2006/relationships/slideLayout" Target="../slideLayouts/slideLayout187.xml"/><Relationship Id="rId1" Type="http://schemas.openxmlformats.org/officeDocument/2006/relationships/tags" Target="../tags/tag246.xml"/><Relationship Id="rId6" Type="http://schemas.openxmlformats.org/officeDocument/2006/relationships/image" Target="../media/image52.png"/><Relationship Id="rId5" Type="http://schemas.openxmlformats.org/officeDocument/2006/relationships/image" Target="../media/image118.emf"/><Relationship Id="rId10" Type="http://schemas.openxmlformats.org/officeDocument/2006/relationships/image" Target="../media/image120.svg"/><Relationship Id="rId4" Type="http://schemas.openxmlformats.org/officeDocument/2006/relationships/oleObject" Target="../embeddings/oleObject243.bin"/><Relationship Id="rId9" Type="http://schemas.openxmlformats.org/officeDocument/2006/relationships/image" Target="../media/image119.png"/></Relationships>
</file>

<file path=ppt/slides/_rels/slide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notesSlide" Target="../notesSlides/notesSlide7.xml"/><Relationship Id="rId7" Type="http://schemas.openxmlformats.org/officeDocument/2006/relationships/image" Target="../media/image99.svg"/><Relationship Id="rId2" Type="http://schemas.openxmlformats.org/officeDocument/2006/relationships/slideLayout" Target="../slideLayouts/slideLayout150.xml"/><Relationship Id="rId1" Type="http://schemas.openxmlformats.org/officeDocument/2006/relationships/tags" Target="../tags/tag247.xml"/><Relationship Id="rId6" Type="http://schemas.openxmlformats.org/officeDocument/2006/relationships/image" Target="../media/image98.png"/><Relationship Id="rId5" Type="http://schemas.openxmlformats.org/officeDocument/2006/relationships/image" Target="../media/image117.emf"/><Relationship Id="rId4" Type="http://schemas.openxmlformats.org/officeDocument/2006/relationships/oleObject" Target="../embeddings/oleObject242.bin"/><Relationship Id="rId9" Type="http://schemas.openxmlformats.org/officeDocument/2006/relationships/image" Target="../media/image97.svg"/></Relationships>
</file>

<file path=ppt/slides/_rels/slide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notesSlide" Target="../notesSlides/notesSlide8.xml"/><Relationship Id="rId7" Type="http://schemas.openxmlformats.org/officeDocument/2006/relationships/image" Target="../media/image99.svg"/><Relationship Id="rId2" Type="http://schemas.openxmlformats.org/officeDocument/2006/relationships/slideLayout" Target="../slideLayouts/slideLayout150.xml"/><Relationship Id="rId1" Type="http://schemas.openxmlformats.org/officeDocument/2006/relationships/tags" Target="../tags/tag248.xml"/><Relationship Id="rId6" Type="http://schemas.openxmlformats.org/officeDocument/2006/relationships/image" Target="../media/image98.png"/><Relationship Id="rId5" Type="http://schemas.openxmlformats.org/officeDocument/2006/relationships/image" Target="../media/image117.emf"/><Relationship Id="rId4" Type="http://schemas.openxmlformats.org/officeDocument/2006/relationships/oleObject" Target="../embeddings/oleObject242.bin"/><Relationship Id="rId9" Type="http://schemas.openxmlformats.org/officeDocument/2006/relationships/image" Target="../media/image97.svg"/></Relationships>
</file>

<file path=ppt/slides/_rels/slide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notesSlide" Target="../notesSlides/notesSlide9.xml"/><Relationship Id="rId7" Type="http://schemas.openxmlformats.org/officeDocument/2006/relationships/image" Target="../media/image123.emf"/><Relationship Id="rId2" Type="http://schemas.openxmlformats.org/officeDocument/2006/relationships/slideLayout" Target="../slideLayouts/slideLayout146.xml"/><Relationship Id="rId1" Type="http://schemas.openxmlformats.org/officeDocument/2006/relationships/tags" Target="../tags/tag249.xml"/><Relationship Id="rId6" Type="http://schemas.openxmlformats.org/officeDocument/2006/relationships/oleObject" Target="../embeddings/oleObject244.bin"/><Relationship Id="rId11" Type="http://schemas.openxmlformats.org/officeDocument/2006/relationships/image" Target="../media/image97.svg"/><Relationship Id="rId5" Type="http://schemas.openxmlformats.org/officeDocument/2006/relationships/image" Target="../media/image122.png"/><Relationship Id="rId10" Type="http://schemas.openxmlformats.org/officeDocument/2006/relationships/image" Target="../media/image96.png"/><Relationship Id="rId4" Type="http://schemas.openxmlformats.org/officeDocument/2006/relationships/image" Target="../media/image121.png"/><Relationship Id="rId9" Type="http://schemas.openxmlformats.org/officeDocument/2006/relationships/image" Target="../media/image9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C7FF82D-956B-F20F-75C7-9E59AE7CDD7E}"/>
              </a:ext>
            </a:extLst>
          </p:cNvPr>
          <p:cNvPicPr>
            <a:picLocks noChangeAspect="1"/>
          </p:cNvPicPr>
          <p:nvPr/>
        </p:nvPicPr>
        <p:blipFill>
          <a:blip r:embed="rId3"/>
          <a:stretch>
            <a:fillRect/>
          </a:stretch>
        </p:blipFill>
        <p:spPr>
          <a:xfrm>
            <a:off x="0" y="8345"/>
            <a:ext cx="14630400" cy="8221255"/>
          </a:xfrm>
          <a:prstGeom prst="rect">
            <a:avLst/>
          </a:prstGeom>
        </p:spPr>
      </p:pic>
      <p:pic>
        <p:nvPicPr>
          <p:cNvPr id="4" name="Picture 3">
            <a:extLst>
              <a:ext uri="{FF2B5EF4-FFF2-40B4-BE49-F238E27FC236}">
                <a16:creationId xmlns:a16="http://schemas.microsoft.com/office/drawing/2014/main" id="{D47D4EF0-74A7-8DD8-D785-2AD2B6E9BD01}"/>
              </a:ext>
            </a:extLst>
          </p:cNvPr>
          <p:cNvPicPr>
            <a:picLocks noChangeAspect="1"/>
          </p:cNvPicPr>
          <p:nvPr/>
        </p:nvPicPr>
        <p:blipFill>
          <a:blip r:embed="rId4"/>
          <a:stretch>
            <a:fillRect/>
          </a:stretch>
        </p:blipFill>
        <p:spPr>
          <a:xfrm>
            <a:off x="5198347" y="477081"/>
            <a:ext cx="1910478" cy="1109139"/>
          </a:xfrm>
          <a:prstGeom prst="rect">
            <a:avLst/>
          </a:prstGeom>
        </p:spPr>
      </p:pic>
      <p:cxnSp>
        <p:nvCxnSpPr>
          <p:cNvPr id="5" name="Straight Connector 4">
            <a:extLst>
              <a:ext uri="{FF2B5EF4-FFF2-40B4-BE49-F238E27FC236}">
                <a16:creationId xmlns:a16="http://schemas.microsoft.com/office/drawing/2014/main" id="{2257A1B6-2F71-5000-078B-090CCF154005}"/>
              </a:ext>
            </a:extLst>
          </p:cNvPr>
          <p:cNvCxnSpPr>
            <a:cxnSpLocks/>
          </p:cNvCxnSpPr>
          <p:nvPr/>
        </p:nvCxnSpPr>
        <p:spPr>
          <a:xfrm>
            <a:off x="7315970" y="496257"/>
            <a:ext cx="0" cy="1079819"/>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E11CC67F-5E6F-8B29-773A-B5C0B62F1B96}"/>
              </a:ext>
            </a:extLst>
          </p:cNvPr>
          <p:cNvSpPr txBox="1">
            <a:spLocks/>
          </p:cNvSpPr>
          <p:nvPr/>
        </p:nvSpPr>
        <p:spPr>
          <a:xfrm>
            <a:off x="7523300" y="4679810"/>
            <a:ext cx="4356263" cy="1590341"/>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5000"/>
              </a:lnSpc>
              <a:spcBef>
                <a:spcPts val="0"/>
              </a:spcBef>
            </a:pPr>
            <a:r>
              <a:rPr lang="en-US" sz="4700" dirty="0">
                <a:solidFill>
                  <a:srgbClr val="FFFFFF"/>
                </a:solidFill>
              </a:rPr>
              <a:t>The art of</a:t>
            </a:r>
          </a:p>
          <a:p>
            <a:pPr>
              <a:lnSpc>
                <a:spcPts val="5000"/>
              </a:lnSpc>
              <a:spcBef>
                <a:spcPts val="0"/>
              </a:spcBef>
            </a:pPr>
            <a:r>
              <a:rPr lang="en-US" sz="4700" dirty="0">
                <a:solidFill>
                  <a:srgbClr val="FFFFFF"/>
                </a:solidFill>
              </a:rPr>
              <a:t>budgeting</a:t>
            </a:r>
          </a:p>
        </p:txBody>
      </p:sp>
      <p:sp>
        <p:nvSpPr>
          <p:cNvPr id="25" name="Text Placeholder 3">
            <a:extLst>
              <a:ext uri="{FF2B5EF4-FFF2-40B4-BE49-F238E27FC236}">
                <a16:creationId xmlns:a16="http://schemas.microsoft.com/office/drawing/2014/main" id="{91426D76-45A8-1536-8C9B-5CC91F7BADB3}"/>
              </a:ext>
            </a:extLst>
          </p:cNvPr>
          <p:cNvSpPr txBox="1">
            <a:spLocks/>
          </p:cNvSpPr>
          <p:nvPr/>
        </p:nvSpPr>
        <p:spPr>
          <a:xfrm>
            <a:off x="8915971" y="4419599"/>
            <a:ext cx="1570921" cy="376845"/>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b="1" dirty="0">
                <a:solidFill>
                  <a:srgbClr val="FFFFFF"/>
                </a:solidFill>
                <a:latin typeface="Segoe UI Semibold" panose="020B0502040204020203" pitchFamily="34" charset="0"/>
                <a:cs typeface="Segoe UI Semibold" panose="020B0502040204020203" pitchFamily="34" charset="0"/>
              </a:rPr>
              <a:t>Lesson 3</a:t>
            </a:r>
          </a:p>
        </p:txBody>
      </p:sp>
      <p:pic>
        <p:nvPicPr>
          <p:cNvPr id="26" name="Graphic 25">
            <a:extLst>
              <a:ext uri="{FF2B5EF4-FFF2-40B4-BE49-F238E27FC236}">
                <a16:creationId xmlns:a16="http://schemas.microsoft.com/office/drawing/2014/main" id="{5E880D5E-14FE-1E5D-34B6-73C8D49647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92509" y="395422"/>
            <a:ext cx="1757196" cy="1171464"/>
          </a:xfrm>
          <a:prstGeom prst="rect">
            <a:avLst/>
          </a:prstGeom>
        </p:spPr>
      </p:pic>
      <p:sp>
        <p:nvSpPr>
          <p:cNvPr id="32" name="Text Placeholder 2">
            <a:extLst>
              <a:ext uri="{FF2B5EF4-FFF2-40B4-BE49-F238E27FC236}">
                <a16:creationId xmlns:a16="http://schemas.microsoft.com/office/drawing/2014/main" id="{DD01AF6E-A354-5230-C601-5C9DD187A935}"/>
              </a:ext>
            </a:extLst>
          </p:cNvPr>
          <p:cNvSpPr txBox="1">
            <a:spLocks/>
          </p:cNvSpPr>
          <p:nvPr/>
        </p:nvSpPr>
        <p:spPr>
          <a:xfrm>
            <a:off x="4125822" y="6798678"/>
            <a:ext cx="6378756" cy="28519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800" b="1" dirty="0">
                <a:solidFill>
                  <a:schemeClr val="bg2"/>
                </a:solidFill>
                <a:latin typeface="Segoe UI" panose="020B0502040204020203" pitchFamily="34" charset="0"/>
                <a:sym typeface="Segoe UI" panose="020B0502040204020203" pitchFamily="34" charset="0"/>
              </a:rPr>
              <a:t>Speaker/team/other</a:t>
            </a:r>
          </a:p>
        </p:txBody>
      </p:sp>
      <p:sp>
        <p:nvSpPr>
          <p:cNvPr id="33" name="Text Placeholder 3">
            <a:extLst>
              <a:ext uri="{FF2B5EF4-FFF2-40B4-BE49-F238E27FC236}">
                <a16:creationId xmlns:a16="http://schemas.microsoft.com/office/drawing/2014/main" id="{D5F613C5-01DE-E17F-2325-2DF597EFB6DF}"/>
              </a:ext>
            </a:extLst>
          </p:cNvPr>
          <p:cNvSpPr txBox="1">
            <a:spLocks/>
          </p:cNvSpPr>
          <p:nvPr/>
        </p:nvSpPr>
        <p:spPr>
          <a:xfrm>
            <a:off x="5515180" y="7083876"/>
            <a:ext cx="3600037" cy="28519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800" dirty="0">
                <a:solidFill>
                  <a:schemeClr val="bg2"/>
                </a:solidFill>
                <a:latin typeface="Segoe UI" panose="020B0502040204020203" pitchFamily="34" charset="0"/>
                <a:sym typeface="Segoe UI" panose="020B0502040204020203" pitchFamily="34" charset="0"/>
              </a:rPr>
              <a:t>Month 00, 2022</a:t>
            </a:r>
          </a:p>
        </p:txBody>
      </p:sp>
    </p:spTree>
    <p:extLst>
      <p:ext uri="{BB962C8B-B14F-4D97-AF65-F5344CB8AC3E}">
        <p14:creationId xmlns:p14="http://schemas.microsoft.com/office/powerpoint/2010/main" val="363121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030E78-2C01-474F-8E81-854E8C90D733}"/>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60030E78-2C01-474F-8E81-854E8C90D733}"/>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10</a:t>
            </a:fld>
            <a:endParaRPr lang="en-US" dirty="0">
              <a:latin typeface="Segoe UI" panose="020B0502040204020203" pitchFamily="34" charset="0"/>
              <a:sym typeface="Segoe UI" panose="020B0502040204020203" pitchFamily="34" charset="0"/>
            </a:endParaRPr>
          </a:p>
        </p:txBody>
      </p:sp>
      <p:sp>
        <p:nvSpPr>
          <p:cNvPr id="7" name="Footer Placeholder 3">
            <a:extLst>
              <a:ext uri="{FF2B5EF4-FFF2-40B4-BE49-F238E27FC236}">
                <a16:creationId xmlns:a16="http://schemas.microsoft.com/office/drawing/2014/main" id="{14351D20-78AB-0C42-8B11-180E502A65D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The art of budgeting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0" name="Text Placeholder 5">
            <a:extLst>
              <a:ext uri="{FF2B5EF4-FFF2-40B4-BE49-F238E27FC236}">
                <a16:creationId xmlns:a16="http://schemas.microsoft.com/office/drawing/2014/main" id="{0598B693-ABA2-E54C-981F-BB4D061E9A38}"/>
              </a:ext>
            </a:extLst>
          </p:cNvPr>
          <p:cNvSpPr txBox="1">
            <a:spLocks/>
          </p:cNvSpPr>
          <p:nvPr/>
        </p:nvSpPr>
        <p:spPr>
          <a:xfrm>
            <a:off x="457200" y="1761473"/>
            <a:ext cx="13715999" cy="1569660"/>
          </a:xfrm>
          <a:prstGeom prst="rect">
            <a:avLst/>
          </a:prstGeom>
        </p:spPr>
        <p:txBody>
          <a:bodyPr wrap="square" lIns="0" rIns="0" numCol="1" spcCol="365760">
            <a:sp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Equitable is the brand name of the retirement and protection subsidiaries of Equitable Holdings, Inc., including Equitable Financial Life Insurance Company (Equitable Financial) (NY, NY); Equitable Financial Life Insurance Company of America (Equitable America), an AZ stock company with main administrative headquarters in Jersey City, NJ; and Equitable Distributors, LLC. Equitable Advisors is the brand name of Equitable Advisors, LLC (member FINRA, SIPC) (Equitable Financial Advisors in MI &amp; TN).</a:t>
            </a:r>
          </a:p>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2022 Equitable Holdings, Inc. All rights reserved. GE-4762982.1 (7/22) (Exp. 7/24)  |  G1744767  I  Cat. </a:t>
            </a:r>
            <a:r>
              <a:rPr lang="en-US" sz="110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164715 (7/22)</a:t>
            </a:r>
          </a:p>
          <a:p>
            <a:pPr marL="0" indent="0">
              <a:lnSpc>
                <a:spcPct val="100000"/>
              </a:lnSpc>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nSpc>
                <a:spcPct val="100000"/>
              </a:lnSpc>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itle 4">
            <a:extLst>
              <a:ext uri="{FF2B5EF4-FFF2-40B4-BE49-F238E27FC236}">
                <a16:creationId xmlns:a16="http://schemas.microsoft.com/office/drawing/2014/main" id="{2A06B861-DA23-8E41-86BC-44DCE6C1AFF4}"/>
              </a:ext>
            </a:extLst>
          </p:cNvPr>
          <p:cNvSpPr>
            <a:spLocks noGrp="1"/>
          </p:cNvSpPr>
          <p:nvPr>
            <p:ph type="ctrTitle"/>
          </p:nvPr>
        </p:nvSpPr>
        <p:spPr>
          <a:xfrm>
            <a:off x="364865" y="400484"/>
            <a:ext cx="5578737" cy="575833"/>
          </a:xfrm>
        </p:spPr>
        <p:txBody>
          <a:bodyPr vert="horz"/>
          <a:lstStyle/>
          <a:p>
            <a:r>
              <a:rPr lang="en-US" dirty="0">
                <a:solidFill>
                  <a:srgbClr val="002577"/>
                </a:solidFill>
                <a:latin typeface="Segoe UI" panose="020B0502040204020203" pitchFamily="34" charset="0"/>
                <a:cs typeface="Segoe UI" panose="020B0502040204020203" pitchFamily="34" charset="0"/>
              </a:rPr>
              <a:t>Important information</a:t>
            </a:r>
          </a:p>
        </p:txBody>
      </p:sp>
      <p:cxnSp>
        <p:nvCxnSpPr>
          <p:cNvPr id="15" name="Straight Connector 14">
            <a:extLst>
              <a:ext uri="{FF2B5EF4-FFF2-40B4-BE49-F238E27FC236}">
                <a16:creationId xmlns:a16="http://schemas.microsoft.com/office/drawing/2014/main" id="{0DC5C975-1E3C-DD45-BF28-A2D535E647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D2B007DC-A33B-A84F-B2F0-EFF464C4A1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350421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466EA2-3923-8D49-B14F-211B741237F1}"/>
              </a:ext>
            </a:extLst>
          </p:cNvPr>
          <p:cNvGraphicFramePr>
            <a:graphicFrameLocks noChangeAspect="1"/>
          </p:cNvGraphicFramePr>
          <p:nvPr>
            <p:custDataLst>
              <p:tags r:id="rId1"/>
            </p:custDataLst>
            <p:extLst>
              <p:ext uri="{D42A27DB-BD31-4B8C-83A1-F6EECF244321}">
                <p14:modId xmlns:p14="http://schemas.microsoft.com/office/powerpoint/2010/main" val="22044745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EF466EA2-3923-8D49-B14F-211B741237F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34014E9E-39A7-5343-9333-C8FF7D5806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4971" y="7525214"/>
            <a:ext cx="568775" cy="379183"/>
          </a:xfrm>
          <a:prstGeom prst="rect">
            <a:avLst/>
          </a:prstGeom>
        </p:spPr>
      </p:pic>
      <p:pic>
        <p:nvPicPr>
          <p:cNvPr id="5" name="Graphic 4">
            <a:extLst>
              <a:ext uri="{FF2B5EF4-FFF2-40B4-BE49-F238E27FC236}">
                <a16:creationId xmlns:a16="http://schemas.microsoft.com/office/drawing/2014/main" id="{9B65CEAB-02ED-0E4D-A4D3-F588CB2385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79006" y="2514601"/>
            <a:ext cx="3587745" cy="3187460"/>
          </a:xfrm>
          <a:prstGeom prst="rect">
            <a:avLst/>
          </a:prstGeom>
        </p:spPr>
      </p:pic>
      <p:cxnSp>
        <p:nvCxnSpPr>
          <p:cNvPr id="7" name="Straight Connector 6">
            <a:extLst>
              <a:ext uri="{FF2B5EF4-FFF2-40B4-BE49-F238E27FC236}">
                <a16:creationId xmlns:a16="http://schemas.microsoft.com/office/drawing/2014/main" id="{205C1D2E-03D4-404D-A19C-251CE5C88A15}"/>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263E7A8-BF8D-FB41-A500-B83827026E2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341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E63D54-1AFE-3445-A78E-CBEDBEE76F9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9E63D54-1AFE-3445-A78E-CBEDBEE76F9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dirty="0">
                <a:latin typeface="Segoe UI" panose="020B0502040204020203" pitchFamily="34" charset="0"/>
                <a:sym typeface="Segoe UI" panose="020B0502040204020203" pitchFamily="34" charset="0"/>
              </a:rPr>
              <a:t>Thank you.</a:t>
            </a:r>
          </a:p>
        </p:txBody>
      </p:sp>
      <p:cxnSp>
        <p:nvCxnSpPr>
          <p:cNvPr id="6" name="Straight Connector 5">
            <a:extLst>
              <a:ext uri="{FF2B5EF4-FFF2-40B4-BE49-F238E27FC236}">
                <a16:creationId xmlns:a16="http://schemas.microsoft.com/office/drawing/2014/main" id="{00BBEB69-3C6F-5D49-91C9-0BCEEA7A478F}"/>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81E8A237-5CCE-F348-BB1D-AB35DE1F74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4971" y="7525214"/>
            <a:ext cx="568775" cy="379183"/>
          </a:xfrm>
          <a:prstGeom prst="rect">
            <a:avLst/>
          </a:prstGeom>
        </p:spPr>
      </p:pic>
    </p:spTree>
    <p:extLst>
      <p:ext uri="{BB962C8B-B14F-4D97-AF65-F5344CB8AC3E}">
        <p14:creationId xmlns:p14="http://schemas.microsoft.com/office/powerpoint/2010/main" val="2511253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D78D0E-A07F-9345-AE42-7E96EB6B78E0}"/>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1CD78D0E-A07F-9345-AE42-7E96EB6B78E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3803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a:extLst>
              <a:ext uri="{FF2B5EF4-FFF2-40B4-BE49-F238E27FC236}">
                <a16:creationId xmlns:a16="http://schemas.microsoft.com/office/drawing/2014/main" id="{BA1D6C48-16A2-254E-92A3-880DF81CED20}"/>
              </a:ext>
            </a:extLst>
          </p:cNvPr>
          <p:cNvSpPr/>
          <p:nvPr/>
        </p:nvSpPr>
        <p:spPr>
          <a:xfrm>
            <a:off x="9794437" y="5794548"/>
            <a:ext cx="716544" cy="7165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a:extLst>
              <a:ext uri="{FF2B5EF4-FFF2-40B4-BE49-F238E27FC236}">
                <a16:creationId xmlns:a16="http://schemas.microsoft.com/office/drawing/2014/main" id="{11AEE369-7A8D-06B0-6302-F13F93DDC7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2413" y="5921690"/>
            <a:ext cx="427608" cy="427608"/>
          </a:xfrm>
          <a:prstGeom prst="rect">
            <a:avLst/>
          </a:prstGeom>
        </p:spPr>
      </p:pic>
      <p:sp>
        <p:nvSpPr>
          <p:cNvPr id="43" name="Oval 42">
            <a:extLst>
              <a:ext uri="{FF2B5EF4-FFF2-40B4-BE49-F238E27FC236}">
                <a16:creationId xmlns:a16="http://schemas.microsoft.com/office/drawing/2014/main" id="{15D96771-2B7E-7347-9B20-567A495BDBA1}"/>
              </a:ext>
            </a:extLst>
          </p:cNvPr>
          <p:cNvSpPr/>
          <p:nvPr/>
        </p:nvSpPr>
        <p:spPr>
          <a:xfrm>
            <a:off x="5038020" y="5794548"/>
            <a:ext cx="716544" cy="716544"/>
          </a:xfrm>
          <a:prstGeom prst="ellipse">
            <a:avLst/>
          </a:prstGeom>
          <a:solidFill>
            <a:srgbClr val="715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D80ABD3B-B37B-5692-0666-3EFCA021B7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6526" y="5835269"/>
            <a:ext cx="610355" cy="610355"/>
          </a:xfrm>
          <a:prstGeom prst="rect">
            <a:avLst/>
          </a:prstGeom>
        </p:spPr>
      </p:pic>
      <p:graphicFrame>
        <p:nvGraphicFramePr>
          <p:cNvPr id="30" name="Object 29" hidden="1">
            <a:extLst>
              <a:ext uri="{FF2B5EF4-FFF2-40B4-BE49-F238E27FC236}">
                <a16:creationId xmlns:a16="http://schemas.microsoft.com/office/drawing/2014/main" id="{C9F09E2A-4822-EC47-9AF8-4C9587ADE062}"/>
              </a:ext>
            </a:extLst>
          </p:cNvPr>
          <p:cNvGraphicFramePr>
            <a:graphicFrameLocks noChangeAspect="1"/>
          </p:cNvGraphicFramePr>
          <p:nvPr>
            <p:custDataLst>
              <p:tags r:id="rId1"/>
            </p:custDataLst>
            <p:extLst>
              <p:ext uri="{D42A27DB-BD31-4B8C-83A1-F6EECF244321}">
                <p14:modId xmlns:p14="http://schemas.microsoft.com/office/powerpoint/2010/main" val="150741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7772400" imgH="10058400" progId="TCLayout.ActiveDocument.1">
                  <p:embed/>
                </p:oleObj>
              </mc:Choice>
              <mc:Fallback>
                <p:oleObj name="think-cell Slide" r:id="rId9" imgW="7772400" imgH="10058400" progId="TCLayout.ActiveDocument.1">
                  <p:embed/>
                  <p:pic>
                    <p:nvPicPr>
                      <p:cNvPr id="30" name="Object 29" hidden="1">
                        <a:extLst>
                          <a:ext uri="{FF2B5EF4-FFF2-40B4-BE49-F238E27FC236}">
                            <a16:creationId xmlns:a16="http://schemas.microsoft.com/office/drawing/2014/main" id="{C9F09E2A-4822-EC47-9AF8-4C9587ADE062}"/>
                          </a:ext>
                        </a:extLst>
                      </p:cNvPr>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31" name="Rectangle 30" hidden="1">
            <a:extLst>
              <a:ext uri="{FF2B5EF4-FFF2-40B4-BE49-F238E27FC236}">
                <a16:creationId xmlns:a16="http://schemas.microsoft.com/office/drawing/2014/main" id="{246AB013-EF6F-7F41-82A4-2AC25A41513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2" name="Text Placeholder 1">
            <a:extLst>
              <a:ext uri="{FF2B5EF4-FFF2-40B4-BE49-F238E27FC236}">
                <a16:creationId xmlns:a16="http://schemas.microsoft.com/office/drawing/2014/main" id="{50403E21-65BA-3C48-B46E-877490BFE01F}"/>
              </a:ext>
            </a:extLst>
          </p:cNvPr>
          <p:cNvSpPr>
            <a:spLocks noGrp="1"/>
          </p:cNvSpPr>
          <p:nvPr>
            <p:ph type="body" sz="quarter" idx="18"/>
          </p:nvPr>
        </p:nvSpPr>
        <p:spPr>
          <a:xfrm>
            <a:off x="5870945" y="2400300"/>
            <a:ext cx="3833136" cy="334099"/>
          </a:xfrm>
        </p:spPr>
        <p:txBody>
          <a:bodyPr/>
          <a:lstStyle/>
          <a:p>
            <a:r>
              <a:rPr lang="en-US" sz="1800" dirty="0">
                <a:solidFill>
                  <a:schemeClr val="tx2"/>
                </a:solidFill>
                <a:latin typeface="Segoe UI" panose="020B0502040204020203" pitchFamily="34" charset="0"/>
                <a:sym typeface="Segoe UI" panose="020B0502040204020203" pitchFamily="34" charset="0"/>
              </a:rPr>
              <a:t>Phase 1:</a:t>
            </a:r>
          </a:p>
        </p:txBody>
      </p:sp>
      <p:sp>
        <p:nvSpPr>
          <p:cNvPr id="3" name="Text Placeholder 2">
            <a:extLst>
              <a:ext uri="{FF2B5EF4-FFF2-40B4-BE49-F238E27FC236}">
                <a16:creationId xmlns:a16="http://schemas.microsoft.com/office/drawing/2014/main" id="{BFBDB8E6-B756-2241-9C20-F497819D3C07}"/>
              </a:ext>
            </a:extLst>
          </p:cNvPr>
          <p:cNvSpPr>
            <a:spLocks noGrp="1"/>
          </p:cNvSpPr>
          <p:nvPr>
            <p:ph type="body" sz="quarter" idx="19"/>
          </p:nvPr>
        </p:nvSpPr>
        <p:spPr>
          <a:xfrm>
            <a:off x="5881640" y="2788599"/>
            <a:ext cx="3950207" cy="1042386"/>
          </a:xfrm>
        </p:spPr>
        <p:txBody>
          <a:bodyPr tIns="45720"/>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Assess your personal and financial situation (needs, values, life situation).</a:t>
            </a:r>
          </a:p>
        </p:txBody>
      </p:sp>
      <p:sp>
        <p:nvSpPr>
          <p:cNvPr id="4" name="Slide Number Placeholder 3">
            <a:extLst>
              <a:ext uri="{FF2B5EF4-FFF2-40B4-BE49-F238E27FC236}">
                <a16:creationId xmlns:a16="http://schemas.microsoft.com/office/drawing/2014/main" id="{B3B85F01-E1E8-9C4B-9563-877C5BBA960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itle 5">
            <a:extLst>
              <a:ext uri="{FF2B5EF4-FFF2-40B4-BE49-F238E27FC236}">
                <a16:creationId xmlns:a16="http://schemas.microsoft.com/office/drawing/2014/main" id="{80DE48AF-89F0-614B-BAF4-CF7FAB63AC44}"/>
              </a:ext>
            </a:extLst>
          </p:cNvPr>
          <p:cNvSpPr>
            <a:spLocks noGrp="1"/>
          </p:cNvSpPr>
          <p:nvPr>
            <p:ph type="ctrTitle"/>
          </p:nvPr>
        </p:nvSpPr>
        <p:spPr/>
        <p:txBody>
          <a:bodyPr vert="horz"/>
          <a:lstStyle/>
          <a:p>
            <a:r>
              <a:rPr lang="en-US" dirty="0"/>
              <a:t>The budgeting process</a:t>
            </a:r>
            <a:endParaRPr lang="en-US" dirty="0">
              <a:latin typeface="Segoe UI" panose="020B0502040204020203" pitchFamily="34" charset="0"/>
              <a:sym typeface="Segoe UI" panose="020B0502040204020203" pitchFamily="34" charset="0"/>
            </a:endParaRPr>
          </a:p>
        </p:txBody>
      </p:sp>
      <p:sp>
        <p:nvSpPr>
          <p:cNvPr id="8" name="Text Placeholder 7">
            <a:extLst>
              <a:ext uri="{FF2B5EF4-FFF2-40B4-BE49-F238E27FC236}">
                <a16:creationId xmlns:a16="http://schemas.microsoft.com/office/drawing/2014/main" id="{5C961247-28E6-D144-8EFE-B126AAFE9FF2}"/>
              </a:ext>
            </a:extLst>
          </p:cNvPr>
          <p:cNvSpPr>
            <a:spLocks noGrp="1"/>
          </p:cNvSpPr>
          <p:nvPr>
            <p:ph type="body" sz="quarter" idx="21"/>
          </p:nvPr>
        </p:nvSpPr>
        <p:spPr>
          <a:xfrm>
            <a:off x="10630979" y="2400300"/>
            <a:ext cx="3799039" cy="334099"/>
          </a:xfrm>
        </p:spPr>
        <p:txBody>
          <a:bodyPr/>
          <a:lstStyle/>
          <a:p>
            <a:r>
              <a:rPr lang="en-US" sz="1800" dirty="0">
                <a:solidFill>
                  <a:schemeClr val="tx2"/>
                </a:solidFill>
                <a:latin typeface="Segoe UI" panose="020B0502040204020203" pitchFamily="34" charset="0"/>
                <a:sym typeface="Segoe UI" panose="020B0502040204020203" pitchFamily="34" charset="0"/>
              </a:rPr>
              <a:t>Phase 4:</a:t>
            </a:r>
          </a:p>
        </p:txBody>
      </p:sp>
      <p:sp>
        <p:nvSpPr>
          <p:cNvPr id="9" name="Text Placeholder 8">
            <a:extLst>
              <a:ext uri="{FF2B5EF4-FFF2-40B4-BE49-F238E27FC236}">
                <a16:creationId xmlns:a16="http://schemas.microsoft.com/office/drawing/2014/main" id="{02B57D13-006C-4747-8DC4-874655AB63CF}"/>
              </a:ext>
            </a:extLst>
          </p:cNvPr>
          <p:cNvSpPr>
            <a:spLocks noGrp="1"/>
          </p:cNvSpPr>
          <p:nvPr>
            <p:ph type="body" sz="quarter" idx="22"/>
          </p:nvPr>
        </p:nvSpPr>
        <p:spPr>
          <a:xfrm>
            <a:off x="10621356" y="2788599"/>
            <a:ext cx="2878852" cy="1042384"/>
          </a:xfrm>
        </p:spPr>
        <p:txBody>
          <a:bodyPr tIns="45720"/>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Monitor current spending (saving, investing) pattern.</a:t>
            </a:r>
          </a:p>
        </p:txBody>
      </p:sp>
      <p:sp>
        <p:nvSpPr>
          <p:cNvPr id="11" name="Text Placeholder 10">
            <a:extLst>
              <a:ext uri="{FF2B5EF4-FFF2-40B4-BE49-F238E27FC236}">
                <a16:creationId xmlns:a16="http://schemas.microsoft.com/office/drawing/2014/main" id="{E7F07BEA-6E92-8949-B8F7-302A3FA80E24}"/>
              </a:ext>
            </a:extLst>
          </p:cNvPr>
          <p:cNvSpPr>
            <a:spLocks noGrp="1"/>
          </p:cNvSpPr>
          <p:nvPr>
            <p:ph type="body" sz="quarter" idx="24"/>
          </p:nvPr>
        </p:nvSpPr>
        <p:spPr>
          <a:xfrm>
            <a:off x="5870945" y="4122725"/>
            <a:ext cx="3833136" cy="334099"/>
          </a:xfrm>
        </p:spPr>
        <p:txBody>
          <a:bodyPr/>
          <a:lstStyle/>
          <a:p>
            <a:r>
              <a:rPr lang="en-US" sz="1800" dirty="0">
                <a:solidFill>
                  <a:schemeClr val="tx2"/>
                </a:solidFill>
                <a:latin typeface="Segoe UI" panose="020B0502040204020203" pitchFamily="34" charset="0"/>
                <a:sym typeface="Segoe UI" panose="020B0502040204020203" pitchFamily="34" charset="0"/>
              </a:rPr>
              <a:t>Phase 2: </a:t>
            </a:r>
            <a:endParaRPr lang="en-US" sz="1800" dirty="0">
              <a:solidFill>
                <a:schemeClr val="tx2"/>
              </a:solidFill>
            </a:endParaRPr>
          </a:p>
        </p:txBody>
      </p:sp>
      <p:sp>
        <p:nvSpPr>
          <p:cNvPr id="12" name="Text Placeholder 11">
            <a:extLst>
              <a:ext uri="{FF2B5EF4-FFF2-40B4-BE49-F238E27FC236}">
                <a16:creationId xmlns:a16="http://schemas.microsoft.com/office/drawing/2014/main" id="{A1C5B2C1-BCB5-CB4F-AA59-03CB6775AA4F}"/>
              </a:ext>
            </a:extLst>
          </p:cNvPr>
          <p:cNvSpPr>
            <a:spLocks noGrp="1"/>
          </p:cNvSpPr>
          <p:nvPr>
            <p:ph type="body" sz="quarter" idx="25"/>
          </p:nvPr>
        </p:nvSpPr>
        <p:spPr>
          <a:xfrm>
            <a:off x="5881641" y="4511025"/>
            <a:ext cx="3538984" cy="905848"/>
          </a:xfrm>
        </p:spPr>
        <p:txBody>
          <a:bodyPr tIns="45720"/>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Set personal and financial goals.</a:t>
            </a:r>
          </a:p>
        </p:txBody>
      </p:sp>
      <p:sp>
        <p:nvSpPr>
          <p:cNvPr id="14" name="Text Placeholder 13">
            <a:extLst>
              <a:ext uri="{FF2B5EF4-FFF2-40B4-BE49-F238E27FC236}">
                <a16:creationId xmlns:a16="http://schemas.microsoft.com/office/drawing/2014/main" id="{31B24FEF-556D-AF47-B1A4-B4837C7BA0FD}"/>
              </a:ext>
            </a:extLst>
          </p:cNvPr>
          <p:cNvSpPr>
            <a:spLocks noGrp="1"/>
          </p:cNvSpPr>
          <p:nvPr>
            <p:ph type="body" sz="quarter" idx="27"/>
          </p:nvPr>
        </p:nvSpPr>
        <p:spPr>
          <a:xfrm>
            <a:off x="10625908" y="4122725"/>
            <a:ext cx="4032710" cy="334099"/>
          </a:xfrm>
        </p:spPr>
        <p:txBody>
          <a:bodyPr/>
          <a:lstStyle/>
          <a:p>
            <a:r>
              <a:rPr lang="en-US" sz="1800" spc="-10" dirty="0">
                <a:solidFill>
                  <a:schemeClr val="tx2"/>
                </a:solidFill>
                <a:latin typeface="Segoe UI" panose="020B0502040204020203" pitchFamily="34" charset="0"/>
                <a:sym typeface="Segoe UI" panose="020B0502040204020203" pitchFamily="34" charset="0"/>
              </a:rPr>
              <a:t>Phase 5:</a:t>
            </a:r>
          </a:p>
        </p:txBody>
      </p:sp>
      <p:sp>
        <p:nvSpPr>
          <p:cNvPr id="15" name="Text Placeholder 14">
            <a:extLst>
              <a:ext uri="{FF2B5EF4-FFF2-40B4-BE49-F238E27FC236}">
                <a16:creationId xmlns:a16="http://schemas.microsoft.com/office/drawing/2014/main" id="{DFC3AB28-DE4A-5C47-A862-83EEE6B3192E}"/>
              </a:ext>
            </a:extLst>
          </p:cNvPr>
          <p:cNvSpPr>
            <a:spLocks noGrp="1"/>
          </p:cNvSpPr>
          <p:nvPr>
            <p:ph type="body" sz="quarter" idx="28"/>
          </p:nvPr>
        </p:nvSpPr>
        <p:spPr>
          <a:xfrm>
            <a:off x="10627741" y="4511024"/>
            <a:ext cx="3227250" cy="914547"/>
          </a:xfrm>
        </p:spPr>
        <p:txBody>
          <a:bodyPr tIns="45720"/>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Compare your budget to what you have actually spent.</a:t>
            </a:r>
          </a:p>
        </p:txBody>
      </p:sp>
      <p:sp>
        <p:nvSpPr>
          <p:cNvPr id="17" name="Text Placeholder 16">
            <a:extLst>
              <a:ext uri="{FF2B5EF4-FFF2-40B4-BE49-F238E27FC236}">
                <a16:creationId xmlns:a16="http://schemas.microsoft.com/office/drawing/2014/main" id="{BAD13CC1-AB1F-3044-B935-5C6600DCEA42}"/>
              </a:ext>
            </a:extLst>
          </p:cNvPr>
          <p:cNvSpPr>
            <a:spLocks noGrp="1"/>
          </p:cNvSpPr>
          <p:nvPr>
            <p:ph type="body" sz="quarter" idx="30"/>
          </p:nvPr>
        </p:nvSpPr>
        <p:spPr>
          <a:xfrm>
            <a:off x="5891265" y="5708614"/>
            <a:ext cx="3812816" cy="334099"/>
          </a:xfrm>
        </p:spPr>
        <p:txBody>
          <a:bodyPr/>
          <a:lstStyle/>
          <a:p>
            <a:r>
              <a:rPr lang="en-US" sz="1800" dirty="0">
                <a:solidFill>
                  <a:schemeClr val="tx2"/>
                </a:solidFill>
                <a:latin typeface="Segoe UI" panose="020B0502040204020203" pitchFamily="34" charset="0"/>
                <a:sym typeface="Segoe UI" panose="020B0502040204020203" pitchFamily="34" charset="0"/>
              </a:rPr>
              <a:t>Phase 3:</a:t>
            </a:r>
          </a:p>
          <a:p>
            <a:endParaRPr lang="en-US" sz="1800" dirty="0">
              <a:solidFill>
                <a:schemeClr val="tx2"/>
              </a:solidFill>
            </a:endParaRPr>
          </a:p>
        </p:txBody>
      </p:sp>
      <p:sp>
        <p:nvSpPr>
          <p:cNvPr id="18" name="Text Placeholder 17">
            <a:extLst>
              <a:ext uri="{FF2B5EF4-FFF2-40B4-BE49-F238E27FC236}">
                <a16:creationId xmlns:a16="http://schemas.microsoft.com/office/drawing/2014/main" id="{394ECD75-1618-2841-89D1-FB9C202953D2}"/>
              </a:ext>
            </a:extLst>
          </p:cNvPr>
          <p:cNvSpPr>
            <a:spLocks noGrp="1"/>
          </p:cNvSpPr>
          <p:nvPr>
            <p:ph type="body" sz="quarter" idx="31"/>
          </p:nvPr>
        </p:nvSpPr>
        <p:spPr>
          <a:xfrm>
            <a:off x="5881640" y="6096913"/>
            <a:ext cx="3812817" cy="980818"/>
          </a:xfrm>
        </p:spPr>
        <p:txBody>
          <a:bodyPr tIns="45720"/>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Create a budget for fixed and variable expenses based on projected income.</a:t>
            </a:r>
          </a:p>
        </p:txBody>
      </p:sp>
      <p:sp>
        <p:nvSpPr>
          <p:cNvPr id="20" name="Text Placeholder 19">
            <a:extLst>
              <a:ext uri="{FF2B5EF4-FFF2-40B4-BE49-F238E27FC236}">
                <a16:creationId xmlns:a16="http://schemas.microsoft.com/office/drawing/2014/main" id="{F364A683-B8FC-4B43-B679-810C43F5F068}"/>
              </a:ext>
            </a:extLst>
          </p:cNvPr>
          <p:cNvSpPr>
            <a:spLocks noGrp="1"/>
          </p:cNvSpPr>
          <p:nvPr>
            <p:ph type="body" sz="quarter" idx="33"/>
          </p:nvPr>
        </p:nvSpPr>
        <p:spPr>
          <a:xfrm>
            <a:off x="10650229" y="5708614"/>
            <a:ext cx="3779789" cy="334099"/>
          </a:xfrm>
        </p:spPr>
        <p:txBody>
          <a:bodyPr/>
          <a:lstStyle/>
          <a:p>
            <a:r>
              <a:rPr lang="en-US" sz="1800" dirty="0">
                <a:solidFill>
                  <a:schemeClr val="tx2"/>
                </a:solidFill>
                <a:latin typeface="Segoe UI" panose="020B0502040204020203" pitchFamily="34" charset="0"/>
                <a:sym typeface="Segoe UI" panose="020B0502040204020203" pitchFamily="34" charset="0"/>
              </a:rPr>
              <a:t>Phase 6:</a:t>
            </a:r>
          </a:p>
        </p:txBody>
      </p:sp>
      <p:sp>
        <p:nvSpPr>
          <p:cNvPr id="21" name="Text Placeholder 20">
            <a:extLst>
              <a:ext uri="{FF2B5EF4-FFF2-40B4-BE49-F238E27FC236}">
                <a16:creationId xmlns:a16="http://schemas.microsoft.com/office/drawing/2014/main" id="{7715347B-64D9-F641-A03A-E8981EA29F48}"/>
              </a:ext>
            </a:extLst>
          </p:cNvPr>
          <p:cNvSpPr>
            <a:spLocks noGrp="1"/>
          </p:cNvSpPr>
          <p:nvPr>
            <p:ph type="body" sz="quarter" idx="34"/>
          </p:nvPr>
        </p:nvSpPr>
        <p:spPr>
          <a:xfrm>
            <a:off x="10628667" y="6096913"/>
            <a:ext cx="3818899" cy="914544"/>
          </a:xfrm>
        </p:spPr>
        <p:txBody>
          <a:bodyPr tIns="45720"/>
          <a:lstStyle/>
          <a:p>
            <a:pPr marL="9525" lvl="1">
              <a:lnSpc>
                <a:spcPct val="100000"/>
              </a:lnSpc>
              <a:spcBef>
                <a:spcPts val="600"/>
              </a:spcBef>
            </a:pPr>
            <a:r>
              <a:rPr lang="en-US" sz="1400" dirty="0">
                <a:solidFill>
                  <a:srgbClr val="002677"/>
                </a:solidFill>
                <a:latin typeface="Segoe UI" panose="020B0502040204020203" pitchFamily="34" charset="0"/>
                <a:cs typeface="Segoe UI" panose="020B0502040204020203" pitchFamily="34" charset="0"/>
              </a:rPr>
              <a:t>Review financial progress and revise budgeted amounts.</a:t>
            </a:r>
          </a:p>
        </p:txBody>
      </p:sp>
      <p:cxnSp>
        <p:nvCxnSpPr>
          <p:cNvPr id="23" name="Straight Connector 22">
            <a:extLst>
              <a:ext uri="{FF2B5EF4-FFF2-40B4-BE49-F238E27FC236}">
                <a16:creationId xmlns:a16="http://schemas.microsoft.com/office/drawing/2014/main" id="{8E7F2B33-A18E-6546-A211-38EC7C3A17B7}"/>
              </a:ext>
            </a:extLst>
          </p:cNvPr>
          <p:cNvCxnSpPr>
            <a:cxnSpLocks/>
          </p:cNvCxnSpPr>
          <p:nvPr/>
        </p:nvCxnSpPr>
        <p:spPr>
          <a:xfrm flipH="1">
            <a:off x="5029616" y="2274718"/>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D994242-DE70-9B43-B70B-566FF8190F16}"/>
              </a:ext>
            </a:extLst>
          </p:cNvPr>
          <p:cNvCxnSpPr>
            <a:cxnSpLocks/>
          </p:cNvCxnSpPr>
          <p:nvPr/>
        </p:nvCxnSpPr>
        <p:spPr>
          <a:xfrm flipH="1">
            <a:off x="9677816" y="2274718"/>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9645142-54AF-BD44-9C2D-CDDDA7C83106}"/>
              </a:ext>
            </a:extLst>
          </p:cNvPr>
          <p:cNvCxnSpPr>
            <a:cxnSpLocks/>
          </p:cNvCxnSpPr>
          <p:nvPr/>
        </p:nvCxnSpPr>
        <p:spPr>
          <a:xfrm flipH="1">
            <a:off x="5029616" y="3997143"/>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A5CCD60-DDE8-EA46-A3DB-B36A413FFB67}"/>
              </a:ext>
            </a:extLst>
          </p:cNvPr>
          <p:cNvCxnSpPr>
            <a:cxnSpLocks/>
          </p:cNvCxnSpPr>
          <p:nvPr/>
        </p:nvCxnSpPr>
        <p:spPr>
          <a:xfrm flipH="1">
            <a:off x="9677816" y="3997143"/>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A4C8C55-C73B-A649-A0D1-1800F1D0BFD2}"/>
              </a:ext>
            </a:extLst>
          </p:cNvPr>
          <p:cNvCxnSpPr>
            <a:cxnSpLocks/>
          </p:cNvCxnSpPr>
          <p:nvPr/>
        </p:nvCxnSpPr>
        <p:spPr>
          <a:xfrm flipH="1">
            <a:off x="5029616" y="5583032"/>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D5611D85-EC4C-5F45-9153-B80A6AC6569F}"/>
              </a:ext>
            </a:extLst>
          </p:cNvPr>
          <p:cNvCxnSpPr>
            <a:cxnSpLocks/>
          </p:cNvCxnSpPr>
          <p:nvPr/>
        </p:nvCxnSpPr>
        <p:spPr>
          <a:xfrm flipH="1">
            <a:off x="9677816" y="5583032"/>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grpSp>
        <p:nvGrpSpPr>
          <p:cNvPr id="59" name="Group 58">
            <a:extLst>
              <a:ext uri="{FF2B5EF4-FFF2-40B4-BE49-F238E27FC236}">
                <a16:creationId xmlns:a16="http://schemas.microsoft.com/office/drawing/2014/main" id="{D53139CE-F696-BE49-BB15-23FC94A2C7DE}"/>
              </a:ext>
            </a:extLst>
          </p:cNvPr>
          <p:cNvGrpSpPr/>
          <p:nvPr/>
        </p:nvGrpSpPr>
        <p:grpSpPr>
          <a:xfrm>
            <a:off x="12762742" y="274837"/>
            <a:ext cx="1452485" cy="677176"/>
            <a:chOff x="12762742" y="274837"/>
            <a:chExt cx="1452485" cy="677176"/>
          </a:xfrm>
        </p:grpSpPr>
        <p:pic>
          <p:nvPicPr>
            <p:cNvPr id="60" name="Graphic 59">
              <a:extLst>
                <a:ext uri="{FF2B5EF4-FFF2-40B4-BE49-F238E27FC236}">
                  <a16:creationId xmlns:a16="http://schemas.microsoft.com/office/drawing/2014/main" id="{8CE91525-BC16-D148-9B6D-7A8B7CF1213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771839" y="274837"/>
              <a:ext cx="1413236" cy="677176"/>
            </a:xfrm>
            <a:prstGeom prst="rect">
              <a:avLst/>
            </a:prstGeom>
          </p:spPr>
        </p:pic>
        <p:sp>
          <p:nvSpPr>
            <p:cNvPr id="61" name="Text Placeholder 2">
              <a:extLst>
                <a:ext uri="{FF2B5EF4-FFF2-40B4-BE49-F238E27FC236}">
                  <a16:creationId xmlns:a16="http://schemas.microsoft.com/office/drawing/2014/main" id="{496F3376-2D50-E340-AD8D-6735C455044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The art of</a:t>
              </a:r>
            </a:p>
            <a:p>
              <a:pPr>
                <a:lnSpc>
                  <a:spcPts val="1300"/>
                </a:lnSpc>
                <a:spcBef>
                  <a:spcPts val="0"/>
                </a:spcBef>
              </a:pPr>
              <a:r>
                <a:rPr lang="en-US" sz="1300" spc="-10" dirty="0">
                  <a:solidFill>
                    <a:srgbClr val="FFFFFF"/>
                  </a:solidFill>
                </a:rPr>
                <a:t>budgeting</a:t>
              </a:r>
            </a:p>
          </p:txBody>
        </p:sp>
        <p:sp>
          <p:nvSpPr>
            <p:cNvPr id="62" name="Text Placeholder 3">
              <a:extLst>
                <a:ext uri="{FF2B5EF4-FFF2-40B4-BE49-F238E27FC236}">
                  <a16:creationId xmlns:a16="http://schemas.microsoft.com/office/drawing/2014/main" id="{02B0AFA8-70B7-AF4C-B95F-F1B187808D2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3</a:t>
              </a:r>
            </a:p>
          </p:txBody>
        </p:sp>
      </p:grpSp>
      <p:sp>
        <p:nvSpPr>
          <p:cNvPr id="63" name="Footer Placeholder 3">
            <a:extLst>
              <a:ext uri="{FF2B5EF4-FFF2-40B4-BE49-F238E27FC236}">
                <a16:creationId xmlns:a16="http://schemas.microsoft.com/office/drawing/2014/main" id="{8E450B45-8CD9-164F-BAD1-B1EBAD637642}"/>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The art of budgeting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36" name="Straight Connector 35">
            <a:extLst>
              <a:ext uri="{FF2B5EF4-FFF2-40B4-BE49-F238E27FC236}">
                <a16:creationId xmlns:a16="http://schemas.microsoft.com/office/drawing/2014/main" id="{8E9AAFAA-2D5E-F840-91BE-FC24D6F4D9F8}"/>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8856E4F9-59B5-A648-B18E-34CDFCBEFDF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29210" y="7528334"/>
            <a:ext cx="570886" cy="380591"/>
          </a:xfrm>
          <a:prstGeom prst="rect">
            <a:avLst/>
          </a:prstGeom>
        </p:spPr>
      </p:pic>
      <p:sp>
        <p:nvSpPr>
          <p:cNvPr id="38" name="Oval 37">
            <a:extLst>
              <a:ext uri="{FF2B5EF4-FFF2-40B4-BE49-F238E27FC236}">
                <a16:creationId xmlns:a16="http://schemas.microsoft.com/office/drawing/2014/main" id="{C821AE03-AE0A-8145-8AC0-8800567E2E77}"/>
              </a:ext>
            </a:extLst>
          </p:cNvPr>
          <p:cNvSpPr/>
          <p:nvPr/>
        </p:nvSpPr>
        <p:spPr>
          <a:xfrm>
            <a:off x="5038020" y="2465498"/>
            <a:ext cx="716544" cy="716544"/>
          </a:xfrm>
          <a:prstGeom prst="ellipse">
            <a:avLst/>
          </a:prstGeom>
          <a:solidFill>
            <a:srgbClr val="73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45540C8-7D5B-E840-BE58-F99B88665E52}"/>
              </a:ext>
            </a:extLst>
          </p:cNvPr>
          <p:cNvSpPr/>
          <p:nvPr/>
        </p:nvSpPr>
        <p:spPr>
          <a:xfrm>
            <a:off x="5038020" y="4203700"/>
            <a:ext cx="716544" cy="716544"/>
          </a:xfrm>
          <a:prstGeom prst="ellipse">
            <a:avLst/>
          </a:prstGeom>
          <a:solidFill>
            <a:srgbClr val="00D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7FDE402-8B2D-5F4C-8FE9-432CC554D37C}"/>
              </a:ext>
            </a:extLst>
          </p:cNvPr>
          <p:cNvSpPr/>
          <p:nvPr/>
        </p:nvSpPr>
        <p:spPr>
          <a:xfrm>
            <a:off x="9794437" y="2465498"/>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7465A5F-F2A0-A24A-9897-8550B87659CF}"/>
              </a:ext>
            </a:extLst>
          </p:cNvPr>
          <p:cNvSpPr/>
          <p:nvPr/>
        </p:nvSpPr>
        <p:spPr>
          <a:xfrm>
            <a:off x="9794437" y="4203700"/>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9AADC276-4971-5CC5-2789-65F387556B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011799" y="4346263"/>
            <a:ext cx="281821" cy="422731"/>
          </a:xfrm>
          <a:prstGeom prst="rect">
            <a:avLst/>
          </a:prstGeom>
        </p:spPr>
      </p:pic>
      <p:pic>
        <p:nvPicPr>
          <p:cNvPr id="22" name="Graphic 21">
            <a:extLst>
              <a:ext uri="{FF2B5EF4-FFF2-40B4-BE49-F238E27FC236}">
                <a16:creationId xmlns:a16="http://schemas.microsoft.com/office/drawing/2014/main" id="{94660F29-DF01-3E86-0D1B-2F448ED6BEF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951845" y="2604320"/>
            <a:ext cx="404563" cy="404563"/>
          </a:xfrm>
          <a:prstGeom prst="rect">
            <a:avLst/>
          </a:prstGeom>
        </p:spPr>
      </p:pic>
      <p:pic>
        <p:nvPicPr>
          <p:cNvPr id="32" name="Graphic 31">
            <a:extLst>
              <a:ext uri="{FF2B5EF4-FFF2-40B4-BE49-F238E27FC236}">
                <a16:creationId xmlns:a16="http://schemas.microsoft.com/office/drawing/2014/main" id="{534681BC-7A59-0FD3-8803-9C4BEE28F79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210135" y="4372349"/>
            <a:ext cx="372314" cy="372314"/>
          </a:xfrm>
          <a:prstGeom prst="rect">
            <a:avLst/>
          </a:prstGeom>
        </p:spPr>
      </p:pic>
      <p:pic>
        <p:nvPicPr>
          <p:cNvPr id="50" name="Graphic 49">
            <a:extLst>
              <a:ext uri="{FF2B5EF4-FFF2-40B4-BE49-F238E27FC236}">
                <a16:creationId xmlns:a16="http://schemas.microsoft.com/office/drawing/2014/main" id="{CD641DD6-52D3-2498-E978-ABBAC68F9B8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214089" y="2628315"/>
            <a:ext cx="377658" cy="377658"/>
          </a:xfrm>
          <a:prstGeom prst="rect">
            <a:avLst/>
          </a:prstGeom>
        </p:spPr>
      </p:pic>
    </p:spTree>
    <p:extLst>
      <p:ext uri="{BB962C8B-B14F-4D97-AF65-F5344CB8AC3E}">
        <p14:creationId xmlns:p14="http://schemas.microsoft.com/office/powerpoint/2010/main" val="132352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578FB135-3F82-AB46-B1DC-54D7A75D03B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3" name="Object 12" hidden="1">
                        <a:extLst>
                          <a:ext uri="{FF2B5EF4-FFF2-40B4-BE49-F238E27FC236}">
                            <a16:creationId xmlns:a16="http://schemas.microsoft.com/office/drawing/2014/main" id="{578FB135-3F82-AB46-B1DC-54D7A75D03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7917823-0BCC-4B4E-A2B0-AB81392218F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Title 3">
            <a:extLst>
              <a:ext uri="{FF2B5EF4-FFF2-40B4-BE49-F238E27FC236}">
                <a16:creationId xmlns:a16="http://schemas.microsoft.com/office/drawing/2014/main" id="{ED05C76B-9866-044C-BFFA-6CE314D880CD}"/>
              </a:ext>
            </a:extLst>
          </p:cNvPr>
          <p:cNvSpPr>
            <a:spLocks noGrp="1"/>
          </p:cNvSpPr>
          <p:nvPr>
            <p:ph type="ctrTitle"/>
          </p:nvPr>
        </p:nvSpPr>
        <p:spPr/>
        <p:txBody>
          <a:bodyPr/>
          <a:lstStyle/>
          <a:p>
            <a:r>
              <a:rPr lang="en-US" dirty="0">
                <a:latin typeface="Segoe UI" panose="020B0502040204020203" pitchFamily="34" charset="0"/>
                <a:sym typeface="Segoe UI" panose="020B0502040204020203" pitchFamily="34" charset="0"/>
              </a:rPr>
              <a:t>Goal-setting guidelines</a:t>
            </a:r>
          </a:p>
        </p:txBody>
      </p:sp>
      <p:sp>
        <p:nvSpPr>
          <p:cNvPr id="5" name="Text Placeholder 4">
            <a:extLst>
              <a:ext uri="{FF2B5EF4-FFF2-40B4-BE49-F238E27FC236}">
                <a16:creationId xmlns:a16="http://schemas.microsoft.com/office/drawing/2014/main" id="{FB3D32FE-6B6C-914E-B681-985A5FB85856}"/>
              </a:ext>
            </a:extLst>
          </p:cNvPr>
          <p:cNvSpPr>
            <a:spLocks noGrp="1"/>
          </p:cNvSpPr>
          <p:nvPr>
            <p:ph type="body" sz="quarter" idx="12"/>
          </p:nvPr>
        </p:nvSpPr>
        <p:spPr>
          <a:xfrm>
            <a:off x="361652" y="3670363"/>
            <a:ext cx="3107017" cy="747723"/>
          </a:xfrm>
        </p:spPr>
        <p:txBody>
          <a:bodyPr/>
          <a:lstStyle/>
          <a:p>
            <a:pPr lvl="0"/>
            <a:r>
              <a:rPr lang="en-US" sz="2000" dirty="0"/>
              <a:t>Be realistic</a:t>
            </a:r>
          </a:p>
        </p:txBody>
      </p:sp>
      <p:sp>
        <p:nvSpPr>
          <p:cNvPr id="7" name="Text Placeholder 6">
            <a:extLst>
              <a:ext uri="{FF2B5EF4-FFF2-40B4-BE49-F238E27FC236}">
                <a16:creationId xmlns:a16="http://schemas.microsoft.com/office/drawing/2014/main" id="{11667218-8BF3-A74B-B752-5ADE90CF0A1B}"/>
              </a:ext>
            </a:extLst>
          </p:cNvPr>
          <p:cNvSpPr>
            <a:spLocks noGrp="1"/>
          </p:cNvSpPr>
          <p:nvPr>
            <p:ph type="body" sz="quarter" idx="23"/>
          </p:nvPr>
        </p:nvSpPr>
        <p:spPr>
          <a:xfrm>
            <a:off x="4042837" y="3657663"/>
            <a:ext cx="2956681" cy="747723"/>
          </a:xfrm>
        </p:spPr>
        <p:txBody>
          <a:bodyPr/>
          <a:lstStyle/>
          <a:p>
            <a:pPr lvl="0"/>
            <a:r>
              <a:rPr lang="en-US" sz="2000" dirty="0">
                <a:latin typeface="Segoe UI" panose="020B0502040204020203" pitchFamily="34" charset="0"/>
                <a:sym typeface="Segoe UI" panose="020B0502040204020203" pitchFamily="34" charset="0"/>
              </a:rPr>
              <a:t>Be specific</a:t>
            </a:r>
          </a:p>
          <a:p>
            <a:endParaRPr lang="en-US" sz="2000" dirty="0"/>
          </a:p>
        </p:txBody>
      </p:sp>
      <p:sp>
        <p:nvSpPr>
          <p:cNvPr id="8" name="Text Placeholder 7">
            <a:extLst>
              <a:ext uri="{FF2B5EF4-FFF2-40B4-BE49-F238E27FC236}">
                <a16:creationId xmlns:a16="http://schemas.microsoft.com/office/drawing/2014/main" id="{D240EDFF-044E-1A44-9304-AAA2BD139334}"/>
              </a:ext>
            </a:extLst>
          </p:cNvPr>
          <p:cNvSpPr>
            <a:spLocks noGrp="1"/>
          </p:cNvSpPr>
          <p:nvPr>
            <p:ph type="body" sz="quarter" idx="27"/>
          </p:nvPr>
        </p:nvSpPr>
        <p:spPr>
          <a:xfrm>
            <a:off x="7700437" y="3657663"/>
            <a:ext cx="2956681" cy="747723"/>
          </a:xfrm>
        </p:spPr>
        <p:txBody>
          <a:bodyPr/>
          <a:lstStyle/>
          <a:p>
            <a:pPr lvl="0"/>
            <a:r>
              <a:rPr lang="en-US" sz="2000" dirty="0">
                <a:latin typeface="Segoe UI" panose="020B0502040204020203" pitchFamily="34" charset="0"/>
                <a:sym typeface="Segoe UI" panose="020B0502040204020203" pitchFamily="34" charset="0"/>
              </a:rPr>
              <a:t>Have a time frame</a:t>
            </a:r>
          </a:p>
        </p:txBody>
      </p:sp>
      <p:sp>
        <p:nvSpPr>
          <p:cNvPr id="9" name="Text Placeholder 8">
            <a:extLst>
              <a:ext uri="{FF2B5EF4-FFF2-40B4-BE49-F238E27FC236}">
                <a16:creationId xmlns:a16="http://schemas.microsoft.com/office/drawing/2014/main" id="{824FCA7B-1375-E34D-A07D-930676ABF90D}"/>
              </a:ext>
            </a:extLst>
          </p:cNvPr>
          <p:cNvSpPr>
            <a:spLocks noGrp="1"/>
          </p:cNvSpPr>
          <p:nvPr>
            <p:ph type="body" sz="quarter" idx="31"/>
          </p:nvPr>
        </p:nvSpPr>
        <p:spPr>
          <a:xfrm>
            <a:off x="11358037" y="3657663"/>
            <a:ext cx="2956681" cy="747723"/>
          </a:xfrm>
        </p:spPr>
        <p:txBody>
          <a:bodyPr/>
          <a:lstStyle/>
          <a:p>
            <a:pPr lvl="0"/>
            <a:r>
              <a:rPr lang="en-US" sz="2000" dirty="0">
                <a:latin typeface="Segoe UI" panose="020B0502040204020203" pitchFamily="34" charset="0"/>
                <a:sym typeface="Segoe UI" panose="020B0502040204020203" pitchFamily="34" charset="0"/>
              </a:rPr>
              <a:t>State the action </a:t>
            </a:r>
          </a:p>
          <a:p>
            <a:pPr lvl="0"/>
            <a:r>
              <a:rPr lang="en-US" sz="2000" dirty="0">
                <a:latin typeface="Segoe UI" panose="020B0502040204020203" pitchFamily="34" charset="0"/>
                <a:sym typeface="Segoe UI" panose="020B0502040204020203" pitchFamily="34" charset="0"/>
              </a:rPr>
              <a:t>to be taken</a:t>
            </a:r>
          </a:p>
        </p:txBody>
      </p:sp>
      <p:sp>
        <p:nvSpPr>
          <p:cNvPr id="14" name="Text Placeholder 1">
            <a:extLst>
              <a:ext uri="{FF2B5EF4-FFF2-40B4-BE49-F238E27FC236}">
                <a16:creationId xmlns:a16="http://schemas.microsoft.com/office/drawing/2014/main" id="{23031414-E038-15C5-4823-08275FB9D4B4}"/>
              </a:ext>
            </a:extLst>
          </p:cNvPr>
          <p:cNvSpPr txBox="1">
            <a:spLocks/>
          </p:cNvSpPr>
          <p:nvPr/>
        </p:nvSpPr>
        <p:spPr>
          <a:xfrm>
            <a:off x="382128" y="1198921"/>
            <a:ext cx="9304797" cy="575833"/>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2000" dirty="0">
                <a:solidFill>
                  <a:srgbClr val="3369FF"/>
                </a:solidFill>
                <a:latin typeface="Segoe UI Semibold" panose="020B0502040204020203" pitchFamily="34" charset="0"/>
                <a:cs typeface="Segoe UI Semibold" panose="020B0502040204020203" pitchFamily="34" charset="0"/>
              </a:rPr>
              <a:t>Well–written personal and financial goals </a:t>
            </a:r>
            <a:r>
              <a:rPr lang="en-US" sz="2000" dirty="0">
                <a:solidFill>
                  <a:srgbClr val="3369FF"/>
                </a:solidFill>
                <a:cs typeface="Segoe UI" panose="020B0502040204020203" pitchFamily="34" charset="0"/>
              </a:rPr>
              <a:t>SHOULD</a:t>
            </a:r>
            <a:r>
              <a:rPr lang="en-US" sz="2000" dirty="0">
                <a:solidFill>
                  <a:srgbClr val="3369FF"/>
                </a:solidFill>
                <a:latin typeface="Segoe UI Semibold" panose="020B0502040204020203" pitchFamily="34" charset="0"/>
                <a:cs typeface="Segoe UI Semibold" panose="020B0502040204020203" pitchFamily="34" charset="0"/>
              </a:rPr>
              <a:t>:</a:t>
            </a:r>
          </a:p>
        </p:txBody>
      </p:sp>
      <p:sp>
        <p:nvSpPr>
          <p:cNvPr id="15" name="Text Placeholder 4">
            <a:extLst>
              <a:ext uri="{FF2B5EF4-FFF2-40B4-BE49-F238E27FC236}">
                <a16:creationId xmlns:a16="http://schemas.microsoft.com/office/drawing/2014/main" id="{F2ADBD45-B60F-DD73-EB30-9840E4B722FD}"/>
              </a:ext>
            </a:extLst>
          </p:cNvPr>
          <p:cNvSpPr txBox="1">
            <a:spLocks/>
          </p:cNvSpPr>
          <p:nvPr/>
        </p:nvSpPr>
        <p:spPr>
          <a:xfrm>
            <a:off x="361652" y="4299013"/>
            <a:ext cx="3107017" cy="1642382"/>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b="0" spc="-20" dirty="0"/>
              <a:t>A student working part time </a:t>
            </a:r>
            <a:r>
              <a:rPr lang="en-US" b="0" spc="20" dirty="0"/>
              <a:t>is not likely to be able to afford a new car every couple of years.</a:t>
            </a:r>
          </a:p>
        </p:txBody>
      </p:sp>
      <p:sp>
        <p:nvSpPr>
          <p:cNvPr id="16" name="Text Placeholder 6">
            <a:extLst>
              <a:ext uri="{FF2B5EF4-FFF2-40B4-BE49-F238E27FC236}">
                <a16:creationId xmlns:a16="http://schemas.microsoft.com/office/drawing/2014/main" id="{288CED1C-A1F0-A9B3-C328-5C029F06B4A8}"/>
              </a:ext>
            </a:extLst>
          </p:cNvPr>
          <p:cNvSpPr txBox="1">
            <a:spLocks/>
          </p:cNvSpPr>
          <p:nvPr/>
        </p:nvSpPr>
        <p:spPr>
          <a:xfrm>
            <a:off x="4042837" y="4286313"/>
            <a:ext cx="2548463" cy="1642382"/>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57150" indent="-57150">
              <a:lnSpc>
                <a:spcPct val="100000"/>
              </a:lnSpc>
            </a:pPr>
            <a:r>
              <a:rPr lang="en-US" b="0" dirty="0"/>
              <a:t>“I want to save $5,000 for a down payment to buy a house.”</a:t>
            </a:r>
          </a:p>
        </p:txBody>
      </p:sp>
      <p:sp>
        <p:nvSpPr>
          <p:cNvPr id="17" name="Text Placeholder 7">
            <a:extLst>
              <a:ext uri="{FF2B5EF4-FFF2-40B4-BE49-F238E27FC236}">
                <a16:creationId xmlns:a16="http://schemas.microsoft.com/office/drawing/2014/main" id="{10E08E42-00CD-681B-9A01-3BFC98DED959}"/>
              </a:ext>
            </a:extLst>
          </p:cNvPr>
          <p:cNvSpPr txBox="1">
            <a:spLocks/>
          </p:cNvSpPr>
          <p:nvPr/>
        </p:nvSpPr>
        <p:spPr>
          <a:xfrm>
            <a:off x="7700437" y="4286313"/>
            <a:ext cx="2548463" cy="1642382"/>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57150" indent="-57150">
              <a:lnSpc>
                <a:spcPct val="100000"/>
              </a:lnSpc>
            </a:pPr>
            <a:r>
              <a:rPr lang="en-US" b="0" dirty="0"/>
              <a:t>“I want to pay off my credit card within the next 18 months.”</a:t>
            </a:r>
          </a:p>
        </p:txBody>
      </p:sp>
      <p:sp>
        <p:nvSpPr>
          <p:cNvPr id="18" name="Text Placeholder 8">
            <a:extLst>
              <a:ext uri="{FF2B5EF4-FFF2-40B4-BE49-F238E27FC236}">
                <a16:creationId xmlns:a16="http://schemas.microsoft.com/office/drawing/2014/main" id="{68E85A9E-5348-1D7A-7BF9-624B7BEAD428}"/>
              </a:ext>
            </a:extLst>
          </p:cNvPr>
          <p:cNvSpPr txBox="1">
            <a:spLocks/>
          </p:cNvSpPr>
          <p:nvPr/>
        </p:nvSpPr>
        <p:spPr>
          <a:xfrm>
            <a:off x="11358037" y="4286313"/>
            <a:ext cx="3100913" cy="1642382"/>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57150" indent="-53975">
              <a:lnSpc>
                <a:spcPct val="100000"/>
              </a:lnSpc>
            </a:pPr>
            <a:r>
              <a:rPr lang="en-US" b="0" dirty="0"/>
              <a:t>“I want to start an automatic deposit savings account with monthly withdrawals from my checking account.”</a:t>
            </a:r>
          </a:p>
        </p:txBody>
      </p:sp>
      <p:grpSp>
        <p:nvGrpSpPr>
          <p:cNvPr id="19" name="Group 18">
            <a:extLst>
              <a:ext uri="{FF2B5EF4-FFF2-40B4-BE49-F238E27FC236}">
                <a16:creationId xmlns:a16="http://schemas.microsoft.com/office/drawing/2014/main" id="{D640F6FA-079D-E916-7E90-134C278C3E98}"/>
              </a:ext>
            </a:extLst>
          </p:cNvPr>
          <p:cNvGrpSpPr/>
          <p:nvPr/>
        </p:nvGrpSpPr>
        <p:grpSpPr>
          <a:xfrm>
            <a:off x="12762742" y="274837"/>
            <a:ext cx="1452485" cy="677176"/>
            <a:chOff x="12762742" y="274837"/>
            <a:chExt cx="1452485" cy="677176"/>
          </a:xfrm>
        </p:grpSpPr>
        <p:pic>
          <p:nvPicPr>
            <p:cNvPr id="20" name="Graphic 19">
              <a:extLst>
                <a:ext uri="{FF2B5EF4-FFF2-40B4-BE49-F238E27FC236}">
                  <a16:creationId xmlns:a16="http://schemas.microsoft.com/office/drawing/2014/main" id="{7F58780E-3BDF-4D18-43C9-BFDEE2FE33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21" name="Text Placeholder 2">
              <a:extLst>
                <a:ext uri="{FF2B5EF4-FFF2-40B4-BE49-F238E27FC236}">
                  <a16:creationId xmlns:a16="http://schemas.microsoft.com/office/drawing/2014/main" id="{3329BD11-3F0A-27E3-4B0E-B4CAD54BF017}"/>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The art of</a:t>
              </a:r>
            </a:p>
            <a:p>
              <a:pPr>
                <a:lnSpc>
                  <a:spcPts val="1300"/>
                </a:lnSpc>
                <a:spcBef>
                  <a:spcPts val="0"/>
                </a:spcBef>
              </a:pPr>
              <a:r>
                <a:rPr lang="en-US" sz="1300" spc="-10" dirty="0">
                  <a:solidFill>
                    <a:srgbClr val="FFFFFF"/>
                  </a:solidFill>
                </a:rPr>
                <a:t>budgeting</a:t>
              </a:r>
            </a:p>
          </p:txBody>
        </p:sp>
        <p:sp>
          <p:nvSpPr>
            <p:cNvPr id="22" name="Text Placeholder 3">
              <a:extLst>
                <a:ext uri="{FF2B5EF4-FFF2-40B4-BE49-F238E27FC236}">
                  <a16:creationId xmlns:a16="http://schemas.microsoft.com/office/drawing/2014/main" id="{EE523C6D-9869-8013-D0BE-E5DB370471DF}"/>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3</a:t>
              </a:r>
            </a:p>
          </p:txBody>
        </p:sp>
      </p:grpSp>
      <p:pic>
        <p:nvPicPr>
          <p:cNvPr id="23" name="Graphic 22">
            <a:extLst>
              <a:ext uri="{FF2B5EF4-FFF2-40B4-BE49-F238E27FC236}">
                <a16:creationId xmlns:a16="http://schemas.microsoft.com/office/drawing/2014/main" id="{DC08EC7B-6358-A9B5-E0DC-24754EC3B3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32177" y="2648691"/>
            <a:ext cx="678868" cy="678868"/>
          </a:xfrm>
          <a:prstGeom prst="rect">
            <a:avLst/>
          </a:prstGeom>
        </p:spPr>
      </p:pic>
      <p:pic>
        <p:nvPicPr>
          <p:cNvPr id="26" name="Graphic 25">
            <a:extLst>
              <a:ext uri="{FF2B5EF4-FFF2-40B4-BE49-F238E27FC236}">
                <a16:creationId xmlns:a16="http://schemas.microsoft.com/office/drawing/2014/main" id="{A9544BFE-4896-BD27-4D35-6A8B5AC1B9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2218" y="2429531"/>
            <a:ext cx="1027775" cy="1027775"/>
          </a:xfrm>
          <a:prstGeom prst="rect">
            <a:avLst/>
          </a:prstGeom>
        </p:spPr>
      </p:pic>
      <p:pic>
        <p:nvPicPr>
          <p:cNvPr id="30" name="Graphic 29">
            <a:extLst>
              <a:ext uri="{FF2B5EF4-FFF2-40B4-BE49-F238E27FC236}">
                <a16:creationId xmlns:a16="http://schemas.microsoft.com/office/drawing/2014/main" id="{8FB597AF-3513-E063-EA0C-E26B95CD4F0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74310" y="2549488"/>
            <a:ext cx="881691" cy="881691"/>
          </a:xfrm>
          <a:prstGeom prst="rect">
            <a:avLst/>
          </a:prstGeom>
        </p:spPr>
      </p:pic>
      <p:pic>
        <p:nvPicPr>
          <p:cNvPr id="34" name="Graphic 33">
            <a:extLst>
              <a:ext uri="{FF2B5EF4-FFF2-40B4-BE49-F238E27FC236}">
                <a16:creationId xmlns:a16="http://schemas.microsoft.com/office/drawing/2014/main" id="{C16031F1-3D61-3FFF-2801-A7A5682B122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10668" y="2509073"/>
            <a:ext cx="926457" cy="926457"/>
          </a:xfrm>
          <a:prstGeom prst="rect">
            <a:avLst/>
          </a:prstGeom>
        </p:spPr>
      </p:pic>
      <p:sp>
        <p:nvSpPr>
          <p:cNvPr id="37" name="Footer Placeholder 3">
            <a:extLst>
              <a:ext uri="{FF2B5EF4-FFF2-40B4-BE49-F238E27FC236}">
                <a16:creationId xmlns:a16="http://schemas.microsoft.com/office/drawing/2014/main" id="{0C3B81C0-7154-CC83-25F9-C7A4F67A0F52}"/>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The art of budgeting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35291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D4FBD6C-707F-E74D-8339-DA1AD158295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4</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The art of budgeting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Setting up and maintaining a budget</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sp>
        <p:nvSpPr>
          <p:cNvPr id="23" name="Text Placeholder 1">
            <a:extLst>
              <a:ext uri="{FF2B5EF4-FFF2-40B4-BE49-F238E27FC236}">
                <a16:creationId xmlns:a16="http://schemas.microsoft.com/office/drawing/2014/main" id="{89EE6BF7-6C44-0F43-B46E-2CA4FF47B74B}"/>
              </a:ext>
            </a:extLst>
          </p:cNvPr>
          <p:cNvSpPr>
            <a:spLocks noGrp="1"/>
          </p:cNvSpPr>
          <p:nvPr>
            <p:ph type="body" sz="quarter" idx="12"/>
          </p:nvPr>
        </p:nvSpPr>
        <p:spPr>
          <a:xfrm>
            <a:off x="382127" y="1179871"/>
            <a:ext cx="6867985" cy="998947"/>
          </a:xfrm>
        </p:spPr>
        <p:txBody>
          <a:bodyPr/>
          <a:lstStyle/>
          <a:p>
            <a:pPr>
              <a:lnSpc>
                <a:spcPct val="100000"/>
              </a:lnSpc>
            </a:pPr>
            <a:r>
              <a:rPr lang="en-US" sz="2000" dirty="0">
                <a:solidFill>
                  <a:srgbClr val="3369FF"/>
                </a:solidFill>
                <a:latin typeface="Segoe UI Semibold" panose="020B0502040204020203" pitchFamily="34" charset="0"/>
                <a:cs typeface="Segoe UI Semibold" panose="020B0502040204020203" pitchFamily="34" charset="0"/>
              </a:rPr>
              <a:t>Start out by determining your total monthly income.  Then, list your expenses for each month.</a:t>
            </a:r>
          </a:p>
        </p:txBody>
      </p:sp>
      <p:pic>
        <p:nvPicPr>
          <p:cNvPr id="26" name="Graphic 25">
            <a:extLst>
              <a:ext uri="{FF2B5EF4-FFF2-40B4-BE49-F238E27FC236}">
                <a16:creationId xmlns:a16="http://schemas.microsoft.com/office/drawing/2014/main" id="{A2107C4D-B8D0-AE4F-BC4D-4DE1D31D6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graphicFrame>
        <p:nvGraphicFramePr>
          <p:cNvPr id="3" name="Table Placeholder 4">
            <a:extLst>
              <a:ext uri="{FF2B5EF4-FFF2-40B4-BE49-F238E27FC236}">
                <a16:creationId xmlns:a16="http://schemas.microsoft.com/office/drawing/2014/main" id="{1BD25785-DD8C-FD63-0A95-7C973AF7F60C}"/>
              </a:ext>
            </a:extLst>
          </p:cNvPr>
          <p:cNvGraphicFramePr>
            <a:graphicFrameLocks/>
          </p:cNvGraphicFramePr>
          <p:nvPr>
            <p:extLst>
              <p:ext uri="{D42A27DB-BD31-4B8C-83A1-F6EECF244321}">
                <p14:modId xmlns:p14="http://schemas.microsoft.com/office/powerpoint/2010/main" val="1419547925"/>
              </p:ext>
            </p:extLst>
          </p:nvPr>
        </p:nvGraphicFramePr>
        <p:xfrm>
          <a:off x="458324" y="2494404"/>
          <a:ext cx="13738100" cy="3479074"/>
        </p:xfrm>
        <a:graphic>
          <a:graphicData uri="http://schemas.openxmlformats.org/drawingml/2006/table">
            <a:tbl>
              <a:tblPr firstRow="1" bandRow="1">
                <a:tableStyleId>{5C22544A-7EE6-4342-B048-85BDC9FD1C3A}</a:tableStyleId>
              </a:tblPr>
              <a:tblGrid>
                <a:gridCol w="3434525">
                  <a:extLst>
                    <a:ext uri="{9D8B030D-6E8A-4147-A177-3AD203B41FA5}">
                      <a16:colId xmlns:a16="http://schemas.microsoft.com/office/drawing/2014/main" val="487361039"/>
                    </a:ext>
                  </a:extLst>
                </a:gridCol>
                <a:gridCol w="3434525">
                  <a:extLst>
                    <a:ext uri="{9D8B030D-6E8A-4147-A177-3AD203B41FA5}">
                      <a16:colId xmlns:a16="http://schemas.microsoft.com/office/drawing/2014/main" val="999819871"/>
                    </a:ext>
                  </a:extLst>
                </a:gridCol>
                <a:gridCol w="3434525">
                  <a:extLst>
                    <a:ext uri="{9D8B030D-6E8A-4147-A177-3AD203B41FA5}">
                      <a16:colId xmlns:a16="http://schemas.microsoft.com/office/drawing/2014/main" val="1510726526"/>
                    </a:ext>
                  </a:extLst>
                </a:gridCol>
                <a:gridCol w="3434525">
                  <a:extLst>
                    <a:ext uri="{9D8B030D-6E8A-4147-A177-3AD203B41FA5}">
                      <a16:colId xmlns:a16="http://schemas.microsoft.com/office/drawing/2014/main" val="917176982"/>
                    </a:ext>
                  </a:extLst>
                </a:gridCol>
              </a:tblGrid>
              <a:tr h="419850">
                <a:tc>
                  <a:txBody>
                    <a:bodyPr/>
                    <a:lstStyle/>
                    <a:p>
                      <a:r>
                        <a:rPr lang="en-US" sz="2000" b="1" i="0" dirty="0">
                          <a:solidFill>
                            <a:srgbClr val="FFFFFF"/>
                          </a:solidFill>
                          <a:latin typeface="Segoe UI" panose="020B0502040204020203" pitchFamily="34" charset="0"/>
                          <a:cs typeface="Segoe UI" panose="020B0502040204020203" pitchFamily="34" charset="0"/>
                          <a:sym typeface="Segoe UI" panose="020B0502040204020203" pitchFamily="34" charset="0"/>
                        </a:rPr>
                        <a:t>Expenses</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FFFFFF"/>
                          </a:solidFill>
                          <a:latin typeface="Segoe UI" panose="020B0502040204020203" pitchFamily="34" charset="0"/>
                          <a:cs typeface="Segoe UI" panose="020B0502040204020203" pitchFamily="34" charset="0"/>
                          <a:sym typeface="Segoe UI" panose="020B0502040204020203" pitchFamily="34" charset="0"/>
                        </a:rPr>
                        <a:t>Budget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FFFFFF"/>
                          </a:solidFill>
                          <a:latin typeface="Segoe UI" panose="020B0502040204020203" pitchFamily="34" charset="0"/>
                          <a:cs typeface="Segoe UI" panose="020B0502040204020203" pitchFamily="34" charset="0"/>
                          <a:sym typeface="Segoe UI" panose="020B0502040204020203" pitchFamily="34" charset="0"/>
                        </a:rPr>
                        <a:t>Actual</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FFFFFF"/>
                          </a:solidFill>
                          <a:latin typeface="Segoe UI" panose="020B0502040204020203" pitchFamily="34" charset="0"/>
                          <a:cs typeface="Segoe UI" panose="020B0502040204020203" pitchFamily="34" charset="0"/>
                          <a:sym typeface="Segoe UI" panose="020B0502040204020203" pitchFamily="34" charset="0"/>
                        </a:rPr>
                        <a:t>Difference</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82403">
                <a:tc gridSpan="4">
                  <a:txBody>
                    <a:bodyPr/>
                    <a:lstStyle/>
                    <a:p>
                      <a:r>
                        <a:rPr lang="en-US" sz="1400" b="1" i="0" dirty="0">
                          <a:solidFill>
                            <a:srgbClr val="002677"/>
                          </a:solidFill>
                          <a:latin typeface="Segoe UI" panose="020B0502040204020203" pitchFamily="34" charset="0"/>
                          <a:cs typeface="Segoe UI" panose="020B0502040204020203" pitchFamily="34" charset="0"/>
                          <a:sym typeface="Segoe UI" panose="020B0502040204020203" pitchFamily="34" charset="0"/>
                        </a:rPr>
                        <a:t>Fixed regular expenses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endParaRPr lang="en-US" sz="12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endParaRPr lang="en-US" sz="12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endParaRPr lang="en-US" sz="12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67395656"/>
                  </a:ext>
                </a:extLst>
              </a:tr>
              <a:tr h="382403">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Rent</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787480483"/>
                  </a:ext>
                </a:extLst>
              </a:tr>
              <a:tr h="382403">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Car payment</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483117637"/>
                  </a:ext>
                </a:extLst>
              </a:tr>
              <a:tr h="382403">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Car insurance</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38397228"/>
                  </a:ext>
                </a:extLst>
              </a:tr>
              <a:tr h="382403">
                <a:tc gridSpan="4">
                  <a:txBody>
                    <a:bodyPr/>
                    <a:lstStyle/>
                    <a:p>
                      <a:r>
                        <a:rPr lang="en-US" sz="1400" b="1" i="0" dirty="0">
                          <a:solidFill>
                            <a:srgbClr val="002677"/>
                          </a:solidFill>
                          <a:latin typeface="Segoe UI" panose="020B0502040204020203" pitchFamily="34" charset="0"/>
                          <a:cs typeface="Segoe UI" panose="020B0502040204020203" pitchFamily="34" charset="0"/>
                          <a:sym typeface="Segoe UI" panose="020B0502040204020203" pitchFamily="34" charset="0"/>
                        </a:rPr>
                        <a:t>Fixed irregular expenses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endParaRPr lang="en-US" sz="12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endParaRPr lang="en-US" sz="12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endParaRPr lang="en-US" sz="12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66698987"/>
                  </a:ext>
                </a:extLst>
              </a:tr>
              <a:tr h="382403">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Savings</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97577075"/>
                  </a:ext>
                </a:extLst>
              </a:tr>
              <a:tr h="382403">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Food</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51866086"/>
                  </a:ext>
                </a:extLst>
              </a:tr>
              <a:tr h="382403">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Utilities</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427873722"/>
                  </a:ext>
                </a:extLst>
              </a:tr>
            </a:tbl>
          </a:graphicData>
        </a:graphic>
      </p:graphicFrame>
      <p:grpSp>
        <p:nvGrpSpPr>
          <p:cNvPr id="4" name="Group 3">
            <a:extLst>
              <a:ext uri="{FF2B5EF4-FFF2-40B4-BE49-F238E27FC236}">
                <a16:creationId xmlns:a16="http://schemas.microsoft.com/office/drawing/2014/main" id="{8DEC0D69-6D37-190A-8F25-19A010F5971A}"/>
              </a:ext>
            </a:extLst>
          </p:cNvPr>
          <p:cNvGrpSpPr/>
          <p:nvPr/>
        </p:nvGrpSpPr>
        <p:grpSpPr>
          <a:xfrm>
            <a:off x="12762742" y="274837"/>
            <a:ext cx="1452485" cy="677176"/>
            <a:chOff x="12762742" y="274837"/>
            <a:chExt cx="1452485" cy="677176"/>
          </a:xfrm>
        </p:grpSpPr>
        <p:pic>
          <p:nvPicPr>
            <p:cNvPr id="5" name="Graphic 4">
              <a:extLst>
                <a:ext uri="{FF2B5EF4-FFF2-40B4-BE49-F238E27FC236}">
                  <a16:creationId xmlns:a16="http://schemas.microsoft.com/office/drawing/2014/main" id="{EA99313D-9417-AD9E-5C9B-51408902BB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7" name="Text Placeholder 2">
              <a:extLst>
                <a:ext uri="{FF2B5EF4-FFF2-40B4-BE49-F238E27FC236}">
                  <a16:creationId xmlns:a16="http://schemas.microsoft.com/office/drawing/2014/main" id="{870E949A-E7D5-BC39-4DE5-671B65E15400}"/>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The art of</a:t>
              </a:r>
            </a:p>
            <a:p>
              <a:pPr>
                <a:lnSpc>
                  <a:spcPts val="1300"/>
                </a:lnSpc>
                <a:spcBef>
                  <a:spcPts val="0"/>
                </a:spcBef>
              </a:pPr>
              <a:r>
                <a:rPr lang="en-US" sz="1300" spc="-10" dirty="0">
                  <a:solidFill>
                    <a:srgbClr val="FFFFFF"/>
                  </a:solidFill>
                </a:rPr>
                <a:t>budgeting</a:t>
              </a:r>
            </a:p>
          </p:txBody>
        </p:sp>
        <p:sp>
          <p:nvSpPr>
            <p:cNvPr id="8" name="Text Placeholder 3">
              <a:extLst>
                <a:ext uri="{FF2B5EF4-FFF2-40B4-BE49-F238E27FC236}">
                  <a16:creationId xmlns:a16="http://schemas.microsoft.com/office/drawing/2014/main" id="{74974852-0D0E-6E5F-1C65-F33907C9022D}"/>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3</a:t>
              </a:r>
            </a:p>
          </p:txBody>
        </p:sp>
      </p:grpSp>
    </p:spTree>
    <p:extLst>
      <p:ext uri="{BB962C8B-B14F-4D97-AF65-F5344CB8AC3E}">
        <p14:creationId xmlns:p14="http://schemas.microsoft.com/office/powerpoint/2010/main" val="64483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D4FBD6C-707F-E74D-8339-DA1AD158295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5</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The art of budgeting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Setting up and maintaining a budget (cont.)</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2107C4D-B8D0-AE4F-BC4D-4DE1D31D6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graphicFrame>
        <p:nvGraphicFramePr>
          <p:cNvPr id="3" name="Table Placeholder 4">
            <a:extLst>
              <a:ext uri="{FF2B5EF4-FFF2-40B4-BE49-F238E27FC236}">
                <a16:creationId xmlns:a16="http://schemas.microsoft.com/office/drawing/2014/main" id="{1BD25785-DD8C-FD63-0A95-7C973AF7F60C}"/>
              </a:ext>
            </a:extLst>
          </p:cNvPr>
          <p:cNvGraphicFramePr>
            <a:graphicFrameLocks/>
          </p:cNvGraphicFramePr>
          <p:nvPr>
            <p:extLst>
              <p:ext uri="{D42A27DB-BD31-4B8C-83A1-F6EECF244321}">
                <p14:modId xmlns:p14="http://schemas.microsoft.com/office/powerpoint/2010/main" val="2081501722"/>
              </p:ext>
            </p:extLst>
          </p:nvPr>
        </p:nvGraphicFramePr>
        <p:xfrm>
          <a:off x="458324" y="1533797"/>
          <a:ext cx="13738100" cy="5548938"/>
        </p:xfrm>
        <a:graphic>
          <a:graphicData uri="http://schemas.openxmlformats.org/drawingml/2006/table">
            <a:tbl>
              <a:tblPr firstRow="1" bandRow="1">
                <a:tableStyleId>{5C22544A-7EE6-4342-B048-85BDC9FD1C3A}</a:tableStyleId>
              </a:tblPr>
              <a:tblGrid>
                <a:gridCol w="3434525">
                  <a:extLst>
                    <a:ext uri="{9D8B030D-6E8A-4147-A177-3AD203B41FA5}">
                      <a16:colId xmlns:a16="http://schemas.microsoft.com/office/drawing/2014/main" val="487361039"/>
                    </a:ext>
                  </a:extLst>
                </a:gridCol>
                <a:gridCol w="3434525">
                  <a:extLst>
                    <a:ext uri="{9D8B030D-6E8A-4147-A177-3AD203B41FA5}">
                      <a16:colId xmlns:a16="http://schemas.microsoft.com/office/drawing/2014/main" val="999819871"/>
                    </a:ext>
                  </a:extLst>
                </a:gridCol>
                <a:gridCol w="3434525">
                  <a:extLst>
                    <a:ext uri="{9D8B030D-6E8A-4147-A177-3AD203B41FA5}">
                      <a16:colId xmlns:a16="http://schemas.microsoft.com/office/drawing/2014/main" val="1510726526"/>
                    </a:ext>
                  </a:extLst>
                </a:gridCol>
                <a:gridCol w="3434525">
                  <a:extLst>
                    <a:ext uri="{9D8B030D-6E8A-4147-A177-3AD203B41FA5}">
                      <a16:colId xmlns:a16="http://schemas.microsoft.com/office/drawing/2014/main" val="917176982"/>
                    </a:ext>
                  </a:extLst>
                </a:gridCol>
              </a:tblGrid>
              <a:tr h="409791">
                <a:tc>
                  <a:txBody>
                    <a:bodyPr/>
                    <a:lstStyle/>
                    <a:p>
                      <a:r>
                        <a:rPr lang="en-US" sz="2000" b="1" i="0" dirty="0">
                          <a:solidFill>
                            <a:srgbClr val="FFFFFF"/>
                          </a:solidFill>
                          <a:latin typeface="Segoe UI" panose="020B0502040204020203" pitchFamily="34" charset="0"/>
                          <a:cs typeface="Segoe UI" panose="020B0502040204020203" pitchFamily="34" charset="0"/>
                          <a:sym typeface="Segoe UI" panose="020B0502040204020203" pitchFamily="34" charset="0"/>
                        </a:rPr>
                        <a:t>Expenses</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FFFFFF"/>
                          </a:solidFill>
                          <a:latin typeface="Segoe UI" panose="020B0502040204020203" pitchFamily="34" charset="0"/>
                          <a:cs typeface="Segoe UI" panose="020B0502040204020203" pitchFamily="34" charset="0"/>
                          <a:sym typeface="Segoe UI" panose="020B0502040204020203" pitchFamily="34" charset="0"/>
                        </a:rPr>
                        <a:t>Budget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FFFFFF"/>
                          </a:solidFill>
                          <a:latin typeface="Segoe UI" panose="020B0502040204020203" pitchFamily="34" charset="0"/>
                          <a:cs typeface="Segoe UI" panose="020B0502040204020203" pitchFamily="34" charset="0"/>
                          <a:sym typeface="Segoe UI" panose="020B0502040204020203" pitchFamily="34" charset="0"/>
                        </a:rPr>
                        <a:t>Actual</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FFFFFF"/>
                          </a:solidFill>
                          <a:latin typeface="Segoe UI" panose="020B0502040204020203" pitchFamily="34" charset="0"/>
                          <a:cs typeface="Segoe UI" panose="020B0502040204020203" pitchFamily="34" charset="0"/>
                          <a:sym typeface="Segoe UI" panose="020B0502040204020203" pitchFamily="34" charset="0"/>
                        </a:rPr>
                        <a:t>Difference</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gridSpan="4">
                  <a:txBody>
                    <a:bodyPr/>
                    <a:lstStyle/>
                    <a:p>
                      <a:r>
                        <a:rPr lang="en-US" sz="1400" b="1" i="0" dirty="0">
                          <a:solidFill>
                            <a:srgbClr val="002677"/>
                          </a:solidFill>
                          <a:latin typeface="Segoe UI" panose="020B0502040204020203" pitchFamily="34" charset="0"/>
                          <a:cs typeface="Segoe UI" panose="020B0502040204020203" pitchFamily="34" charset="0"/>
                          <a:sym typeface="Segoe UI" panose="020B0502040204020203" pitchFamily="34" charset="0"/>
                        </a:rPr>
                        <a:t>Transportation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endParaRPr lang="en-US" sz="12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endParaRPr lang="en-US" sz="12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endParaRPr lang="en-US" sz="12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Bus fare</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787480483"/>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Gas</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483117637"/>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Parking and tolls</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38397228"/>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Repairs</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40123252"/>
                  </a:ext>
                </a:extLst>
              </a:tr>
              <a:tr h="364839">
                <a:tc gridSpan="4">
                  <a:txBody>
                    <a:bodyPr/>
                    <a:lstStyle/>
                    <a:p>
                      <a:r>
                        <a:rPr lang="en-US" sz="1400" b="1" i="0" dirty="0">
                          <a:solidFill>
                            <a:srgbClr val="002677"/>
                          </a:solidFill>
                          <a:latin typeface="Segoe UI" panose="020B0502040204020203" pitchFamily="34" charset="0"/>
                          <a:cs typeface="Segoe UI" panose="020B0502040204020203" pitchFamily="34" charset="0"/>
                          <a:sym typeface="Segoe UI" panose="020B0502040204020203" pitchFamily="34" charset="0"/>
                        </a:rPr>
                        <a:t>Other</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endParaRPr lang="en-US" sz="12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endParaRPr lang="en-US" sz="12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endParaRPr lang="en-US" sz="12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66698987"/>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Medical</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97577075"/>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Clothing</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51866086"/>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Entertainment</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7873722"/>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Household items</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930880547"/>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Personal items</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8037501"/>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Tuition</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81398625"/>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School items</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640528648"/>
                  </a:ext>
                </a:extLst>
              </a:tr>
              <a:tr h="364839">
                <a:tc>
                  <a:txBody>
                    <a:bodyPr/>
                    <a:lstStyle/>
                    <a:p>
                      <a:r>
                        <a:rPr lang="en-US" sz="2000" b="1" i="0" dirty="0">
                          <a:solidFill>
                            <a:schemeClr val="accent1"/>
                          </a:solidFill>
                          <a:latin typeface="Segoe UI" panose="020B0502040204020203" pitchFamily="34" charset="0"/>
                          <a:cs typeface="Segoe UI" panose="020B0502040204020203" pitchFamily="34" charset="0"/>
                          <a:sym typeface="Segoe UI" panose="020B0502040204020203" pitchFamily="34" charset="0"/>
                        </a:rPr>
                        <a:t>Totals</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2000" b="1" i="0" dirty="0">
                          <a:solidFill>
                            <a:schemeClr val="accent1"/>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2000" b="1" i="0" dirty="0">
                          <a:solidFill>
                            <a:schemeClr val="accent1"/>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2000" b="1" i="0" dirty="0">
                          <a:solidFill>
                            <a:schemeClr val="accent1"/>
                          </a:solidFill>
                          <a:latin typeface="Segoe UI" panose="020B0502040204020203" pitchFamily="34" charset="0"/>
                          <a:cs typeface="Segoe UI" panose="020B0502040204020203" pitchFamily="34" charset="0"/>
                          <a:sym typeface="Segoe UI" panose="020B0502040204020203" pitchFamily="34" charset="0"/>
                        </a:rPr>
                        <a:t>$</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32437877"/>
                  </a:ext>
                </a:extLst>
              </a:tr>
            </a:tbl>
          </a:graphicData>
        </a:graphic>
      </p:graphicFrame>
      <p:grpSp>
        <p:nvGrpSpPr>
          <p:cNvPr id="4" name="Group 3">
            <a:extLst>
              <a:ext uri="{FF2B5EF4-FFF2-40B4-BE49-F238E27FC236}">
                <a16:creationId xmlns:a16="http://schemas.microsoft.com/office/drawing/2014/main" id="{8DEC0D69-6D37-190A-8F25-19A010F5971A}"/>
              </a:ext>
            </a:extLst>
          </p:cNvPr>
          <p:cNvGrpSpPr/>
          <p:nvPr/>
        </p:nvGrpSpPr>
        <p:grpSpPr>
          <a:xfrm>
            <a:off x="12762742" y="274837"/>
            <a:ext cx="1452485" cy="677176"/>
            <a:chOff x="12762742" y="274837"/>
            <a:chExt cx="1452485" cy="677176"/>
          </a:xfrm>
        </p:grpSpPr>
        <p:pic>
          <p:nvPicPr>
            <p:cNvPr id="5" name="Graphic 4">
              <a:extLst>
                <a:ext uri="{FF2B5EF4-FFF2-40B4-BE49-F238E27FC236}">
                  <a16:creationId xmlns:a16="http://schemas.microsoft.com/office/drawing/2014/main" id="{EA99313D-9417-AD9E-5C9B-51408902BB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7" name="Text Placeholder 2">
              <a:extLst>
                <a:ext uri="{FF2B5EF4-FFF2-40B4-BE49-F238E27FC236}">
                  <a16:creationId xmlns:a16="http://schemas.microsoft.com/office/drawing/2014/main" id="{870E949A-E7D5-BC39-4DE5-671B65E15400}"/>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The art of</a:t>
              </a:r>
            </a:p>
            <a:p>
              <a:pPr>
                <a:lnSpc>
                  <a:spcPts val="1300"/>
                </a:lnSpc>
                <a:spcBef>
                  <a:spcPts val="0"/>
                </a:spcBef>
              </a:pPr>
              <a:r>
                <a:rPr lang="en-US" sz="1300" spc="-10" dirty="0">
                  <a:solidFill>
                    <a:srgbClr val="FFFFFF"/>
                  </a:solidFill>
                </a:rPr>
                <a:t>budgeting</a:t>
              </a:r>
            </a:p>
          </p:txBody>
        </p:sp>
        <p:sp>
          <p:nvSpPr>
            <p:cNvPr id="8" name="Text Placeholder 3">
              <a:extLst>
                <a:ext uri="{FF2B5EF4-FFF2-40B4-BE49-F238E27FC236}">
                  <a16:creationId xmlns:a16="http://schemas.microsoft.com/office/drawing/2014/main" id="{74974852-0D0E-6E5F-1C65-F33907C9022D}"/>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3</a:t>
              </a:r>
            </a:p>
          </p:txBody>
        </p:sp>
      </p:grpSp>
    </p:spTree>
    <p:extLst>
      <p:ext uri="{BB962C8B-B14F-4D97-AF65-F5344CB8AC3E}">
        <p14:creationId xmlns:p14="http://schemas.microsoft.com/office/powerpoint/2010/main" val="178110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EB53DE-40F4-414D-A490-13AFA5A72F6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EB53DE-40F4-414D-A490-13AFA5A72F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9CA3CB33-EAA3-B34C-9292-5E4B3798F75C}"/>
              </a:ext>
            </a:extLst>
          </p:cNvPr>
          <p:cNvSpPr/>
          <p:nvPr/>
        </p:nvSpPr>
        <p:spPr>
          <a:xfrm>
            <a:off x="0" y="0"/>
            <a:ext cx="14630400" cy="82296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4913379C-A032-C04E-9121-D28EC670919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9" name="Footer Placeholder 3">
            <a:extLst>
              <a:ext uri="{FF2B5EF4-FFF2-40B4-BE49-F238E27FC236}">
                <a16:creationId xmlns:a16="http://schemas.microsoft.com/office/drawing/2014/main" id="{B625DAAA-3F4A-F24F-B02B-93931290F350}"/>
              </a:ext>
            </a:extLst>
          </p:cNvPr>
          <p:cNvSpPr>
            <a:spLocks noGrp="1"/>
          </p:cNvSpPr>
          <p:nvPr>
            <p:ph type="ftr" sz="quarter" idx="3"/>
          </p:nvPr>
        </p:nvSpPr>
        <p:spPr>
          <a:xfrm>
            <a:off x="8946505" y="7615599"/>
            <a:ext cx="4937760" cy="218918"/>
          </a:xfrm>
          <a:prstGeom prst="rect">
            <a:avLst/>
          </a:prstGeom>
        </p:spPr>
        <p:txBody>
          <a:bodyPr vert="horz" lIns="0" tIns="45720" rIns="0" bIns="45720" rtlCol="0" anchor="ctr"/>
          <a:lstStyle>
            <a:lvl1pPr algn="r">
              <a:defRPr sz="960" b="1" i="0">
                <a:solidFill>
                  <a:srgbClr val="FFFFFF"/>
                </a:solidFill>
                <a:latin typeface="Segoe UI" panose="020B0502040204020203" pitchFamily="34" charset="0"/>
              </a:defRPr>
            </a:lvl1pPr>
          </a:lstStyle>
          <a:p>
            <a:pPr>
              <a:defRPr/>
            </a:pPr>
            <a:r>
              <a:rPr lang="en-US" dirty="0"/>
              <a:t>The art of budgeting — Month 00, 2022</a:t>
            </a:r>
            <a:endParaRPr lang="en-US" b="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Subtitle 4">
            <a:extLst>
              <a:ext uri="{FF2B5EF4-FFF2-40B4-BE49-F238E27FC236}">
                <a16:creationId xmlns:a16="http://schemas.microsoft.com/office/drawing/2014/main" id="{5A48B03F-F147-284B-95F9-E238FF532A24}"/>
              </a:ext>
            </a:extLst>
          </p:cNvPr>
          <p:cNvSpPr txBox="1">
            <a:spLocks/>
          </p:cNvSpPr>
          <p:nvPr/>
        </p:nvSpPr>
        <p:spPr>
          <a:xfrm>
            <a:off x="332852" y="3190009"/>
            <a:ext cx="9149077" cy="215487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buNone/>
            </a:pPr>
            <a:r>
              <a:rPr lang="en-US" sz="5500" b="1" dirty="0">
                <a:solidFill>
                  <a:srgbClr val="FFFFFF"/>
                </a:solidFill>
                <a:latin typeface="Segoe UI" panose="020B0502040204020203" pitchFamily="34" charset="0"/>
                <a:cs typeface="Segoe UI" panose="020B0502040204020203" pitchFamily="34" charset="0"/>
                <a:sym typeface="Segoe UI" panose="020B0502040204020203" pitchFamily="34" charset="0"/>
              </a:rPr>
              <a:t>Lesson 3 quiz</a:t>
            </a:r>
          </a:p>
        </p:txBody>
      </p:sp>
      <p:pic>
        <p:nvPicPr>
          <p:cNvPr id="18" name="Picture 17">
            <a:extLst>
              <a:ext uri="{FF2B5EF4-FFF2-40B4-BE49-F238E27FC236}">
                <a16:creationId xmlns:a16="http://schemas.microsoft.com/office/drawing/2014/main" id="{E1F393AB-5711-414C-8E9A-7AB9945B23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cxnSp>
        <p:nvCxnSpPr>
          <p:cNvPr id="12" name="Straight Connector 11">
            <a:extLst>
              <a:ext uri="{FF2B5EF4-FFF2-40B4-BE49-F238E27FC236}">
                <a16:creationId xmlns:a16="http://schemas.microsoft.com/office/drawing/2014/main" id="{74407C43-FE72-AC44-A323-89DEFD47D2F2}"/>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D9E29E1D-C828-9443-ABAE-1E1C63D570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4971" y="7525214"/>
            <a:ext cx="568775" cy="379183"/>
          </a:xfrm>
          <a:prstGeom prst="rect">
            <a:avLst/>
          </a:prstGeom>
        </p:spPr>
      </p:pic>
      <p:grpSp>
        <p:nvGrpSpPr>
          <p:cNvPr id="4" name="Group 3">
            <a:extLst>
              <a:ext uri="{FF2B5EF4-FFF2-40B4-BE49-F238E27FC236}">
                <a16:creationId xmlns:a16="http://schemas.microsoft.com/office/drawing/2014/main" id="{EEABB731-828A-7230-3C8E-DDD269DECEA8}"/>
              </a:ext>
            </a:extLst>
          </p:cNvPr>
          <p:cNvGrpSpPr/>
          <p:nvPr/>
        </p:nvGrpSpPr>
        <p:grpSpPr>
          <a:xfrm>
            <a:off x="12762742" y="274837"/>
            <a:ext cx="1452485" cy="677176"/>
            <a:chOff x="12762742" y="274837"/>
            <a:chExt cx="1452485" cy="677176"/>
          </a:xfrm>
        </p:grpSpPr>
        <p:pic>
          <p:nvPicPr>
            <p:cNvPr id="5" name="Graphic 4">
              <a:extLst>
                <a:ext uri="{FF2B5EF4-FFF2-40B4-BE49-F238E27FC236}">
                  <a16:creationId xmlns:a16="http://schemas.microsoft.com/office/drawing/2014/main" id="{D3C5CA97-5653-F962-E65F-1C5E1F3D05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771839" y="274837"/>
              <a:ext cx="1413236" cy="677176"/>
            </a:xfrm>
            <a:prstGeom prst="rect">
              <a:avLst/>
            </a:prstGeom>
          </p:spPr>
        </p:pic>
        <p:sp>
          <p:nvSpPr>
            <p:cNvPr id="6" name="Text Placeholder 2">
              <a:extLst>
                <a:ext uri="{FF2B5EF4-FFF2-40B4-BE49-F238E27FC236}">
                  <a16:creationId xmlns:a16="http://schemas.microsoft.com/office/drawing/2014/main" id="{F71FBD34-BDB4-264C-60BC-9073A7F0B614}"/>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chemeClr val="tx2"/>
                  </a:solidFill>
                </a:rPr>
                <a:t>The art of</a:t>
              </a:r>
            </a:p>
            <a:p>
              <a:pPr>
                <a:lnSpc>
                  <a:spcPts val="1300"/>
                </a:lnSpc>
                <a:spcBef>
                  <a:spcPts val="0"/>
                </a:spcBef>
              </a:pPr>
              <a:r>
                <a:rPr lang="en-US" sz="1300" spc="-10" dirty="0">
                  <a:solidFill>
                    <a:schemeClr val="tx2"/>
                  </a:solidFill>
                </a:rPr>
                <a:t>budgeting</a:t>
              </a:r>
            </a:p>
          </p:txBody>
        </p:sp>
        <p:sp>
          <p:nvSpPr>
            <p:cNvPr id="7" name="Text Placeholder 3">
              <a:extLst>
                <a:ext uri="{FF2B5EF4-FFF2-40B4-BE49-F238E27FC236}">
                  <a16:creationId xmlns:a16="http://schemas.microsoft.com/office/drawing/2014/main" id="{70B81FF7-F9EE-A25A-364F-F4D6C6EC0E81}"/>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chemeClr val="tx2"/>
                  </a:solidFill>
                  <a:latin typeface="Segoe UI Semibold" panose="020B0502040204020203" pitchFamily="34" charset="0"/>
                  <a:cs typeface="Segoe UI Semibold" panose="020B0502040204020203" pitchFamily="34" charset="0"/>
                </a:rPr>
                <a:t>Lesson 3</a:t>
              </a:r>
            </a:p>
          </p:txBody>
        </p:sp>
      </p:grpSp>
    </p:spTree>
    <p:extLst>
      <p:ext uri="{BB962C8B-B14F-4D97-AF65-F5344CB8AC3E}">
        <p14:creationId xmlns:p14="http://schemas.microsoft.com/office/powerpoint/2010/main" val="2962075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D4FBD6C-707F-E74D-8339-DA1AD158295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7</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The art of budgeting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3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2107C4D-B8D0-AE4F-BC4D-4DE1D31D6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graphicFrame>
        <p:nvGraphicFramePr>
          <p:cNvPr id="3" name="Table Placeholder 4">
            <a:extLst>
              <a:ext uri="{FF2B5EF4-FFF2-40B4-BE49-F238E27FC236}">
                <a16:creationId xmlns:a16="http://schemas.microsoft.com/office/drawing/2014/main" id="{1BD25785-DD8C-FD63-0A95-7C973AF7F60C}"/>
              </a:ext>
            </a:extLst>
          </p:cNvPr>
          <p:cNvGraphicFramePr>
            <a:graphicFrameLocks/>
          </p:cNvGraphicFramePr>
          <p:nvPr>
            <p:extLst>
              <p:ext uri="{D42A27DB-BD31-4B8C-83A1-F6EECF244321}">
                <p14:modId xmlns:p14="http://schemas.microsoft.com/office/powerpoint/2010/main" val="2378555080"/>
              </p:ext>
            </p:extLst>
          </p:nvPr>
        </p:nvGraphicFramePr>
        <p:xfrm>
          <a:off x="458324" y="1533797"/>
          <a:ext cx="10113873" cy="2233986"/>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9257203">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True/False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1.</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The career planning process starts with assessing your personal interests, abilities and goals.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2.</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Interviewing is the final phase of the career planning process.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3.</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Travel costs to work are considered to be “hidden” job costs.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483117637"/>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4.</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Worker’s compensation is a common employee benefit received by most workers.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638397228"/>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5.</a:t>
                      </a:r>
                    </a:p>
                  </a:txBody>
                  <a:tcPr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Gross pay results from subtracting various deductions from your earnings.</a:t>
                      </a:r>
                    </a:p>
                  </a:txBody>
                  <a:tcPr marL="182880"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123252"/>
                  </a:ext>
                </a:extLst>
              </a:tr>
            </a:tbl>
          </a:graphicData>
        </a:graphic>
      </p:graphicFrame>
      <p:grpSp>
        <p:nvGrpSpPr>
          <p:cNvPr id="4" name="Group 3">
            <a:extLst>
              <a:ext uri="{FF2B5EF4-FFF2-40B4-BE49-F238E27FC236}">
                <a16:creationId xmlns:a16="http://schemas.microsoft.com/office/drawing/2014/main" id="{8DEC0D69-6D37-190A-8F25-19A010F5971A}"/>
              </a:ext>
            </a:extLst>
          </p:cNvPr>
          <p:cNvGrpSpPr/>
          <p:nvPr/>
        </p:nvGrpSpPr>
        <p:grpSpPr>
          <a:xfrm>
            <a:off x="12743939" y="283545"/>
            <a:ext cx="1452485" cy="677176"/>
            <a:chOff x="12762742" y="274837"/>
            <a:chExt cx="1452485" cy="677176"/>
          </a:xfrm>
        </p:grpSpPr>
        <p:pic>
          <p:nvPicPr>
            <p:cNvPr id="5" name="Graphic 4">
              <a:extLst>
                <a:ext uri="{FF2B5EF4-FFF2-40B4-BE49-F238E27FC236}">
                  <a16:creationId xmlns:a16="http://schemas.microsoft.com/office/drawing/2014/main" id="{EA99313D-9417-AD9E-5C9B-51408902BB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7" name="Text Placeholder 2">
              <a:extLst>
                <a:ext uri="{FF2B5EF4-FFF2-40B4-BE49-F238E27FC236}">
                  <a16:creationId xmlns:a16="http://schemas.microsoft.com/office/drawing/2014/main" id="{870E949A-E7D5-BC39-4DE5-671B65E15400}"/>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The art of</a:t>
              </a:r>
            </a:p>
            <a:p>
              <a:pPr>
                <a:lnSpc>
                  <a:spcPts val="1300"/>
                </a:lnSpc>
                <a:spcBef>
                  <a:spcPts val="0"/>
                </a:spcBef>
              </a:pPr>
              <a:r>
                <a:rPr lang="en-US" sz="1300" spc="-10" dirty="0">
                  <a:solidFill>
                    <a:srgbClr val="FFFFFF"/>
                  </a:solidFill>
                </a:rPr>
                <a:t>budgeting</a:t>
              </a:r>
            </a:p>
          </p:txBody>
        </p:sp>
        <p:sp>
          <p:nvSpPr>
            <p:cNvPr id="8" name="Text Placeholder 3">
              <a:extLst>
                <a:ext uri="{FF2B5EF4-FFF2-40B4-BE49-F238E27FC236}">
                  <a16:creationId xmlns:a16="http://schemas.microsoft.com/office/drawing/2014/main" id="{74974852-0D0E-6E5F-1C65-F33907C9022D}"/>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3</a:t>
              </a:r>
            </a:p>
          </p:txBody>
        </p:sp>
      </p:grpSp>
      <p:graphicFrame>
        <p:nvGraphicFramePr>
          <p:cNvPr id="9" name="Table Placeholder 4">
            <a:extLst>
              <a:ext uri="{FF2B5EF4-FFF2-40B4-BE49-F238E27FC236}">
                <a16:creationId xmlns:a16="http://schemas.microsoft.com/office/drawing/2014/main" id="{449779CE-A57B-9C94-3A6A-02A5D7E0526E}"/>
              </a:ext>
            </a:extLst>
          </p:cNvPr>
          <p:cNvGraphicFramePr>
            <a:graphicFrameLocks/>
          </p:cNvGraphicFramePr>
          <p:nvPr>
            <p:extLst>
              <p:ext uri="{D42A27DB-BD31-4B8C-83A1-F6EECF244321}">
                <p14:modId xmlns:p14="http://schemas.microsoft.com/office/powerpoint/2010/main" val="3290702961"/>
              </p:ext>
            </p:extLst>
          </p:nvPr>
        </p:nvGraphicFramePr>
        <p:xfrm>
          <a:off x="458324" y="4364083"/>
          <a:ext cx="6447573" cy="2003673"/>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5590903">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Multiple choice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6.</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The final phase of the budgeting process is to:</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Set personal and financial goals</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Compare your budget to what you have actually spent</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Review financial progress</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Monitor current spending patterns</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graphicFrame>
        <p:nvGraphicFramePr>
          <p:cNvPr id="10" name="Table Placeholder 4">
            <a:extLst>
              <a:ext uri="{FF2B5EF4-FFF2-40B4-BE49-F238E27FC236}">
                <a16:creationId xmlns:a16="http://schemas.microsoft.com/office/drawing/2014/main" id="{46364C50-FAB0-B41A-BD21-A803224DF05E}"/>
              </a:ext>
            </a:extLst>
          </p:cNvPr>
          <p:cNvGraphicFramePr>
            <a:graphicFrameLocks/>
          </p:cNvGraphicFramePr>
          <p:nvPr>
            <p:extLst>
              <p:ext uri="{D42A27DB-BD31-4B8C-83A1-F6EECF244321}">
                <p14:modId xmlns:p14="http://schemas.microsoft.com/office/powerpoint/2010/main" val="905445503"/>
              </p:ext>
            </p:extLst>
          </p:nvPr>
        </p:nvGraphicFramePr>
        <p:xfrm>
          <a:off x="7277136" y="4364083"/>
          <a:ext cx="6447573" cy="2003673"/>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5590903">
                  <a:extLst>
                    <a:ext uri="{9D8B030D-6E8A-4147-A177-3AD203B41FA5}">
                      <a16:colId xmlns:a16="http://schemas.microsoft.com/office/drawing/2014/main" val="1510726526"/>
                    </a:ext>
                  </a:extLst>
                </a:gridCol>
              </a:tblGrid>
              <a:tr h="409791">
                <a:tc gridSpan="3">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7.</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An example of a long-term goal would be:</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An annual vacation</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Saving for retirement</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Buying a used car</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Completing college within the next 6 months</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sp>
        <p:nvSpPr>
          <p:cNvPr id="11" name="Rectangle 3">
            <a:extLst>
              <a:ext uri="{FF2B5EF4-FFF2-40B4-BE49-F238E27FC236}">
                <a16:creationId xmlns:a16="http://schemas.microsoft.com/office/drawing/2014/main" id="{D98385FF-3062-2B7C-B567-D9D9FD1AC645}"/>
              </a:ext>
            </a:extLst>
          </p:cNvPr>
          <p:cNvSpPr txBox="1">
            <a:spLocks noChangeArrowheads="1"/>
          </p:cNvSpPr>
          <p:nvPr/>
        </p:nvSpPr>
        <p:spPr>
          <a:xfrm>
            <a:off x="870857" y="2057013"/>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2" name="Rectangle 3">
            <a:extLst>
              <a:ext uri="{FF2B5EF4-FFF2-40B4-BE49-F238E27FC236}">
                <a16:creationId xmlns:a16="http://schemas.microsoft.com/office/drawing/2014/main" id="{D505C474-8C3D-7165-2067-E1A27B347EA8}"/>
              </a:ext>
            </a:extLst>
          </p:cNvPr>
          <p:cNvSpPr txBox="1">
            <a:spLocks noChangeArrowheads="1"/>
          </p:cNvSpPr>
          <p:nvPr/>
        </p:nvSpPr>
        <p:spPr>
          <a:xfrm>
            <a:off x="870857" y="2423491"/>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3" name="Rectangle 3">
            <a:extLst>
              <a:ext uri="{FF2B5EF4-FFF2-40B4-BE49-F238E27FC236}">
                <a16:creationId xmlns:a16="http://schemas.microsoft.com/office/drawing/2014/main" id="{55E9521A-80B6-CCD1-D450-E92E5B3714C2}"/>
              </a:ext>
            </a:extLst>
          </p:cNvPr>
          <p:cNvSpPr txBox="1">
            <a:spLocks noChangeArrowheads="1"/>
          </p:cNvSpPr>
          <p:nvPr/>
        </p:nvSpPr>
        <p:spPr>
          <a:xfrm>
            <a:off x="870857" y="2784945"/>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4" name="Rectangle 3">
            <a:extLst>
              <a:ext uri="{FF2B5EF4-FFF2-40B4-BE49-F238E27FC236}">
                <a16:creationId xmlns:a16="http://schemas.microsoft.com/office/drawing/2014/main" id="{D9450AE6-80E6-5085-399F-F7892034B86A}"/>
              </a:ext>
            </a:extLst>
          </p:cNvPr>
          <p:cNvSpPr txBox="1">
            <a:spLocks noChangeArrowheads="1"/>
          </p:cNvSpPr>
          <p:nvPr/>
        </p:nvSpPr>
        <p:spPr>
          <a:xfrm>
            <a:off x="870857" y="3146791"/>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5" name="Rectangle 3">
            <a:extLst>
              <a:ext uri="{FF2B5EF4-FFF2-40B4-BE49-F238E27FC236}">
                <a16:creationId xmlns:a16="http://schemas.microsoft.com/office/drawing/2014/main" id="{91F45A8D-4660-1E88-70B8-7D8032918BF4}"/>
              </a:ext>
            </a:extLst>
          </p:cNvPr>
          <p:cNvSpPr txBox="1">
            <a:spLocks noChangeArrowheads="1"/>
          </p:cNvSpPr>
          <p:nvPr/>
        </p:nvSpPr>
        <p:spPr>
          <a:xfrm>
            <a:off x="870857" y="3515524"/>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6" name="Rectangle 3">
            <a:extLst>
              <a:ext uri="{FF2B5EF4-FFF2-40B4-BE49-F238E27FC236}">
                <a16:creationId xmlns:a16="http://schemas.microsoft.com/office/drawing/2014/main" id="{7365EA5D-D474-B732-4DCF-105993DA3E34}"/>
              </a:ext>
            </a:extLst>
          </p:cNvPr>
          <p:cNvSpPr txBox="1">
            <a:spLocks noChangeArrowheads="1"/>
          </p:cNvSpPr>
          <p:nvPr/>
        </p:nvSpPr>
        <p:spPr>
          <a:xfrm>
            <a:off x="870857" y="4887267"/>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C</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7" name="Rectangle 3">
            <a:extLst>
              <a:ext uri="{FF2B5EF4-FFF2-40B4-BE49-F238E27FC236}">
                <a16:creationId xmlns:a16="http://schemas.microsoft.com/office/drawing/2014/main" id="{BB82A54E-1A01-2846-265C-FA192490A8C9}"/>
              </a:ext>
            </a:extLst>
          </p:cNvPr>
          <p:cNvSpPr txBox="1">
            <a:spLocks noChangeArrowheads="1"/>
          </p:cNvSpPr>
          <p:nvPr/>
        </p:nvSpPr>
        <p:spPr>
          <a:xfrm>
            <a:off x="7702062" y="4887267"/>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053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Placeholder 4">
            <a:extLst>
              <a:ext uri="{FF2B5EF4-FFF2-40B4-BE49-F238E27FC236}">
                <a16:creationId xmlns:a16="http://schemas.microsoft.com/office/drawing/2014/main" id="{449779CE-A57B-9C94-3A6A-02A5D7E0526E}"/>
              </a:ext>
            </a:extLst>
          </p:cNvPr>
          <p:cNvGraphicFramePr>
            <a:graphicFrameLocks/>
          </p:cNvGraphicFramePr>
          <p:nvPr>
            <p:extLst>
              <p:ext uri="{D42A27DB-BD31-4B8C-83A1-F6EECF244321}">
                <p14:modId xmlns:p14="http://schemas.microsoft.com/office/powerpoint/2010/main" val="398505813"/>
              </p:ext>
            </p:extLst>
          </p:nvPr>
        </p:nvGraphicFramePr>
        <p:xfrm>
          <a:off x="435604" y="1534274"/>
          <a:ext cx="6758361" cy="2432616"/>
        </p:xfrm>
        <a:graphic>
          <a:graphicData uri="http://schemas.openxmlformats.org/drawingml/2006/table">
            <a:tbl>
              <a:tblPr firstRow="1" bandRow="1">
                <a:tableStyleId>{5C22544A-7EE6-4342-B048-85BDC9FD1C3A}</a:tableStyleId>
              </a:tblPr>
              <a:tblGrid>
                <a:gridCol w="423290">
                  <a:extLst>
                    <a:ext uri="{9D8B030D-6E8A-4147-A177-3AD203B41FA5}">
                      <a16:colId xmlns:a16="http://schemas.microsoft.com/office/drawing/2014/main" val="487361039"/>
                    </a:ext>
                  </a:extLst>
                </a:gridCol>
                <a:gridCol w="474673">
                  <a:extLst>
                    <a:ext uri="{9D8B030D-6E8A-4147-A177-3AD203B41FA5}">
                      <a16:colId xmlns:a16="http://schemas.microsoft.com/office/drawing/2014/main" val="999819871"/>
                    </a:ext>
                  </a:extLst>
                </a:gridCol>
                <a:gridCol w="5860398">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Multiple choice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8.</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clearly written financial goal would be:</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To save money for college for the next 5 years</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To pay off credit card bills in 12 months</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To invest in an international mutual fund for retirement</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To establish an emergency fund of $4,000 in 18 months</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endPar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018885872"/>
                  </a:ext>
                </a:extLst>
              </a:tr>
            </a:tbl>
          </a:graphicData>
        </a:graphic>
      </p:graphicFrame>
      <p:graphicFrame>
        <p:nvGraphicFramePr>
          <p:cNvPr id="10" name="Table Placeholder 4">
            <a:extLst>
              <a:ext uri="{FF2B5EF4-FFF2-40B4-BE49-F238E27FC236}">
                <a16:creationId xmlns:a16="http://schemas.microsoft.com/office/drawing/2014/main" id="{46364C50-FAB0-B41A-BD21-A803224DF05E}"/>
              </a:ext>
            </a:extLst>
          </p:cNvPr>
          <p:cNvGraphicFramePr>
            <a:graphicFrameLocks/>
          </p:cNvGraphicFramePr>
          <p:nvPr>
            <p:extLst>
              <p:ext uri="{D42A27DB-BD31-4B8C-83A1-F6EECF244321}">
                <p14:modId xmlns:p14="http://schemas.microsoft.com/office/powerpoint/2010/main" val="2787254245"/>
              </p:ext>
            </p:extLst>
          </p:nvPr>
        </p:nvGraphicFramePr>
        <p:xfrm>
          <a:off x="7277136" y="1534274"/>
          <a:ext cx="6447573" cy="2003673"/>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5590903">
                  <a:extLst>
                    <a:ext uri="{9D8B030D-6E8A-4147-A177-3AD203B41FA5}">
                      <a16:colId xmlns:a16="http://schemas.microsoft.com/office/drawing/2014/main" val="1510726526"/>
                    </a:ext>
                  </a:extLst>
                </a:gridCol>
              </a:tblGrid>
              <a:tr h="409791">
                <a:tc gridSpan="3">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9.</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An example of a fixed expense is: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Clothing</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Auto insurance</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An electric bill</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Educational expenses</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graphicFrame>
        <p:nvGraphicFramePr>
          <p:cNvPr id="18" name="Table Placeholder 4">
            <a:extLst>
              <a:ext uri="{FF2B5EF4-FFF2-40B4-BE49-F238E27FC236}">
                <a16:creationId xmlns:a16="http://schemas.microsoft.com/office/drawing/2014/main" id="{C503EFA7-1D0F-8FAC-DCD0-9C0A94C042F0}"/>
              </a:ext>
            </a:extLst>
          </p:cNvPr>
          <p:cNvGraphicFramePr>
            <a:graphicFrameLocks/>
          </p:cNvGraphicFramePr>
          <p:nvPr>
            <p:extLst>
              <p:ext uri="{D42A27DB-BD31-4B8C-83A1-F6EECF244321}">
                <p14:modId xmlns:p14="http://schemas.microsoft.com/office/powerpoint/2010/main" val="2097354870"/>
              </p:ext>
            </p:extLst>
          </p:nvPr>
        </p:nvGraphicFramePr>
        <p:xfrm>
          <a:off x="395306" y="3661034"/>
          <a:ext cx="6971014" cy="2003673"/>
        </p:xfrm>
        <a:graphic>
          <a:graphicData uri="http://schemas.openxmlformats.org/drawingml/2006/table">
            <a:tbl>
              <a:tblPr firstRow="1" bandRow="1">
                <a:tableStyleId>{5C22544A-7EE6-4342-B048-85BDC9FD1C3A}</a:tableStyleId>
              </a:tblPr>
              <a:tblGrid>
                <a:gridCol w="482236">
                  <a:extLst>
                    <a:ext uri="{9D8B030D-6E8A-4147-A177-3AD203B41FA5}">
                      <a16:colId xmlns:a16="http://schemas.microsoft.com/office/drawing/2014/main" val="487361039"/>
                    </a:ext>
                  </a:extLst>
                </a:gridCol>
                <a:gridCol w="428653">
                  <a:extLst>
                    <a:ext uri="{9D8B030D-6E8A-4147-A177-3AD203B41FA5}">
                      <a16:colId xmlns:a16="http://schemas.microsoft.com/office/drawing/2014/main" val="999819871"/>
                    </a:ext>
                  </a:extLst>
                </a:gridCol>
                <a:gridCol w="208280">
                  <a:extLst>
                    <a:ext uri="{9D8B030D-6E8A-4147-A177-3AD203B41FA5}">
                      <a16:colId xmlns:a16="http://schemas.microsoft.com/office/drawing/2014/main" val="267666170"/>
                    </a:ext>
                  </a:extLst>
                </a:gridCol>
                <a:gridCol w="476018">
                  <a:extLst>
                    <a:ext uri="{9D8B030D-6E8A-4147-A177-3AD203B41FA5}">
                      <a16:colId xmlns:a16="http://schemas.microsoft.com/office/drawing/2014/main" val="2480610307"/>
                    </a:ext>
                  </a:extLst>
                </a:gridCol>
                <a:gridCol w="5375827">
                  <a:extLst>
                    <a:ext uri="{9D8B030D-6E8A-4147-A177-3AD203B41FA5}">
                      <a16:colId xmlns:a16="http://schemas.microsoft.com/office/drawing/2014/main" val="1510726526"/>
                    </a:ext>
                  </a:extLst>
                </a:gridCol>
              </a:tblGrid>
              <a:tr h="409791">
                <a:tc gridSpan="5">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10.</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is commonly considered a flexible expense.</a:t>
                      </a:r>
                    </a:p>
                  </a:txBody>
                  <a:tcPr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tc gridSpan="2">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Rent</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A mortgage payment</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Home insurance</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Entertainment</a:t>
                      </a:r>
                    </a:p>
                  </a:txBody>
                  <a:tcPr marL="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a:lnSpc>
                          <a:spcPts val="2100"/>
                        </a:lnSpc>
                      </a:pPr>
                      <a:endPar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D4FBD6C-707F-E74D-8339-DA1AD158295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8</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The art of budgeting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3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2107C4D-B8D0-AE4F-BC4D-4DE1D31D6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grpSp>
        <p:nvGrpSpPr>
          <p:cNvPr id="4" name="Group 3">
            <a:extLst>
              <a:ext uri="{FF2B5EF4-FFF2-40B4-BE49-F238E27FC236}">
                <a16:creationId xmlns:a16="http://schemas.microsoft.com/office/drawing/2014/main" id="{8DEC0D69-6D37-190A-8F25-19A010F5971A}"/>
              </a:ext>
            </a:extLst>
          </p:cNvPr>
          <p:cNvGrpSpPr/>
          <p:nvPr/>
        </p:nvGrpSpPr>
        <p:grpSpPr>
          <a:xfrm>
            <a:off x="12743939" y="283545"/>
            <a:ext cx="1452485" cy="677176"/>
            <a:chOff x="12762742" y="274837"/>
            <a:chExt cx="1452485" cy="677176"/>
          </a:xfrm>
        </p:grpSpPr>
        <p:pic>
          <p:nvPicPr>
            <p:cNvPr id="5" name="Graphic 4">
              <a:extLst>
                <a:ext uri="{FF2B5EF4-FFF2-40B4-BE49-F238E27FC236}">
                  <a16:creationId xmlns:a16="http://schemas.microsoft.com/office/drawing/2014/main" id="{EA99313D-9417-AD9E-5C9B-51408902BB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7" name="Text Placeholder 2">
              <a:extLst>
                <a:ext uri="{FF2B5EF4-FFF2-40B4-BE49-F238E27FC236}">
                  <a16:creationId xmlns:a16="http://schemas.microsoft.com/office/drawing/2014/main" id="{870E949A-E7D5-BC39-4DE5-671B65E15400}"/>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The art of</a:t>
              </a:r>
            </a:p>
            <a:p>
              <a:pPr>
                <a:lnSpc>
                  <a:spcPts val="1300"/>
                </a:lnSpc>
                <a:spcBef>
                  <a:spcPts val="0"/>
                </a:spcBef>
              </a:pPr>
              <a:r>
                <a:rPr lang="en-US" sz="1300" spc="-10" dirty="0">
                  <a:solidFill>
                    <a:srgbClr val="FFFFFF"/>
                  </a:solidFill>
                </a:rPr>
                <a:t>budgeting</a:t>
              </a:r>
            </a:p>
          </p:txBody>
        </p:sp>
        <p:sp>
          <p:nvSpPr>
            <p:cNvPr id="8" name="Text Placeholder 3">
              <a:extLst>
                <a:ext uri="{FF2B5EF4-FFF2-40B4-BE49-F238E27FC236}">
                  <a16:creationId xmlns:a16="http://schemas.microsoft.com/office/drawing/2014/main" id="{74974852-0D0E-6E5F-1C65-F33907C9022D}"/>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3</a:t>
              </a:r>
            </a:p>
          </p:txBody>
        </p:sp>
      </p:grpSp>
      <p:sp>
        <p:nvSpPr>
          <p:cNvPr id="16" name="Rectangle 3">
            <a:extLst>
              <a:ext uri="{FF2B5EF4-FFF2-40B4-BE49-F238E27FC236}">
                <a16:creationId xmlns:a16="http://schemas.microsoft.com/office/drawing/2014/main" id="{7365EA5D-D474-B732-4DCF-105993DA3E34}"/>
              </a:ext>
            </a:extLst>
          </p:cNvPr>
          <p:cNvSpPr txBox="1">
            <a:spLocks noChangeArrowheads="1"/>
          </p:cNvSpPr>
          <p:nvPr/>
        </p:nvSpPr>
        <p:spPr>
          <a:xfrm>
            <a:off x="870857" y="2057458"/>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D</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7" name="Rectangle 3">
            <a:extLst>
              <a:ext uri="{FF2B5EF4-FFF2-40B4-BE49-F238E27FC236}">
                <a16:creationId xmlns:a16="http://schemas.microsoft.com/office/drawing/2014/main" id="{BB82A54E-1A01-2846-265C-FA192490A8C9}"/>
              </a:ext>
            </a:extLst>
          </p:cNvPr>
          <p:cNvSpPr txBox="1">
            <a:spLocks noChangeArrowheads="1"/>
          </p:cNvSpPr>
          <p:nvPr/>
        </p:nvSpPr>
        <p:spPr>
          <a:xfrm>
            <a:off x="7702062" y="2057458"/>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9" name="Rectangle 3">
            <a:extLst>
              <a:ext uri="{FF2B5EF4-FFF2-40B4-BE49-F238E27FC236}">
                <a16:creationId xmlns:a16="http://schemas.microsoft.com/office/drawing/2014/main" id="{7A16AEDD-9688-7085-5AA4-84FAE38995F3}"/>
              </a:ext>
            </a:extLst>
          </p:cNvPr>
          <p:cNvSpPr txBox="1">
            <a:spLocks noChangeArrowheads="1"/>
          </p:cNvSpPr>
          <p:nvPr/>
        </p:nvSpPr>
        <p:spPr>
          <a:xfrm>
            <a:off x="882126" y="4184218"/>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D</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5006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2C884EB-E521-8B27-BEB5-9E0BC23D1C15}"/>
              </a:ext>
            </a:extLst>
          </p:cNvPr>
          <p:cNvGrpSpPr/>
          <p:nvPr/>
        </p:nvGrpSpPr>
        <p:grpSpPr>
          <a:xfrm>
            <a:off x="0" y="5647707"/>
            <a:ext cx="5559748" cy="2581893"/>
            <a:chOff x="0" y="5647707"/>
            <a:chExt cx="5559748" cy="2581893"/>
          </a:xfrm>
        </p:grpSpPr>
        <p:pic>
          <p:nvPicPr>
            <p:cNvPr id="7" name="Picture 6" descr="Icon&#10;&#10;Description automatically generated">
              <a:extLst>
                <a:ext uri="{FF2B5EF4-FFF2-40B4-BE49-F238E27FC236}">
                  <a16:creationId xmlns:a16="http://schemas.microsoft.com/office/drawing/2014/main" id="{DBD3C847-72C0-7604-4CB8-276F0322FB94}"/>
                </a:ext>
              </a:extLst>
            </p:cNvPr>
            <p:cNvPicPr>
              <a:picLocks noChangeAspect="1"/>
            </p:cNvPicPr>
            <p:nvPr/>
          </p:nvPicPr>
          <p:blipFill>
            <a:blip r:embed="rId4">
              <a:alphaModFix/>
            </a:blip>
            <a:stretch>
              <a:fillRect/>
            </a:stretch>
          </p:blipFill>
          <p:spPr>
            <a:xfrm>
              <a:off x="0" y="5647707"/>
              <a:ext cx="4323806" cy="1449977"/>
            </a:xfrm>
            <a:prstGeom prst="rect">
              <a:avLst/>
            </a:prstGeom>
          </p:spPr>
        </p:pic>
        <p:pic>
          <p:nvPicPr>
            <p:cNvPr id="16" name="Picture 15" descr="Shape, rectangle&#10;&#10;Description automatically generated">
              <a:extLst>
                <a:ext uri="{FF2B5EF4-FFF2-40B4-BE49-F238E27FC236}">
                  <a16:creationId xmlns:a16="http://schemas.microsoft.com/office/drawing/2014/main" id="{730A606B-5A5F-0343-D873-0F02FA5482B1}"/>
                </a:ext>
              </a:extLst>
            </p:cNvPr>
            <p:cNvPicPr>
              <a:picLocks noChangeAspect="1"/>
            </p:cNvPicPr>
            <p:nvPr/>
          </p:nvPicPr>
          <p:blipFill>
            <a:blip r:embed="rId5">
              <a:alphaModFix/>
            </a:blip>
            <a:stretch>
              <a:fillRect/>
            </a:stretch>
          </p:blipFill>
          <p:spPr>
            <a:xfrm>
              <a:off x="2564356" y="7160522"/>
              <a:ext cx="2995392" cy="1069078"/>
            </a:xfrm>
            <a:prstGeom prst="rect">
              <a:avLst/>
            </a:prstGeom>
          </p:spPr>
        </p:pic>
      </p:grpSp>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729077" y="2133600"/>
            <a:ext cx="8904430" cy="3231916"/>
          </a:xfrm>
        </p:spPr>
        <p:txBody>
          <a:bodyPr lIns="0"/>
          <a:lstStyle/>
          <a:p>
            <a:pPr>
              <a:lnSpc>
                <a:spcPct val="100000"/>
              </a:lnSpc>
              <a:tabLst>
                <a:tab pos="457200" algn="l"/>
              </a:tabLst>
            </a:pPr>
            <a:r>
              <a:rPr lang="en-US" altLang="en-US" sz="1800" b="0" spc="-10" dirty="0">
                <a:solidFill>
                  <a:schemeClr val="tx2"/>
                </a:solidFill>
              </a:rPr>
              <a:t>Separate into multiple teams. Each team is given 5 minutes to select favorite foods they would buy to sustain three meals (can be breakfast, lunch and dinner or three dinners) for </a:t>
            </a:r>
            <a:r>
              <a:rPr lang="en-US" altLang="en-US" sz="1800" b="0" spc="20" dirty="0">
                <a:solidFill>
                  <a:schemeClr val="tx2"/>
                </a:solidFill>
              </a:rPr>
              <a:t>1 month. After selecting, each team visits an online grocery store (</a:t>
            </a:r>
            <a:r>
              <a:rPr lang="en-US" altLang="en-US" sz="1800" b="0" spc="20" dirty="0" err="1">
                <a:solidFill>
                  <a:schemeClr val="tx2"/>
                </a:solidFill>
              </a:rPr>
              <a:t>Walmart.com</a:t>
            </a:r>
            <a:r>
              <a:rPr lang="en-US" altLang="en-US" sz="1800" b="0" spc="20" dirty="0">
                <a:solidFill>
                  <a:schemeClr val="tx2"/>
                </a:solidFill>
              </a:rPr>
              <a:t>, </a:t>
            </a:r>
            <a:r>
              <a:rPr lang="en-US" altLang="en-US" sz="1800" b="0" dirty="0" err="1">
                <a:solidFill>
                  <a:schemeClr val="tx2"/>
                </a:solidFill>
              </a:rPr>
              <a:t>Amazon.com</a:t>
            </a:r>
            <a:r>
              <a:rPr lang="en-US" altLang="en-US" sz="1800" b="0" dirty="0">
                <a:solidFill>
                  <a:schemeClr val="tx2"/>
                </a:solidFill>
              </a:rPr>
              <a:t>, etc.) to purchase their favorite food (only one online store is permitted, meaning you cannot shop at multiple stores). Each team writes down the total dollars spent for 1 month.</a:t>
            </a:r>
          </a:p>
          <a:p>
            <a:pPr>
              <a:lnSpc>
                <a:spcPct val="100000"/>
              </a:lnSpc>
              <a:tabLst>
                <a:tab pos="457200" algn="l"/>
              </a:tabLst>
            </a:pPr>
            <a:r>
              <a:rPr lang="en-US" altLang="en-US" sz="1800" b="0" dirty="0">
                <a:solidFill>
                  <a:schemeClr val="tx2"/>
                </a:solidFill>
              </a:rPr>
              <a:t>Afterwards, teams swap their monthly spending with another team. Each team is now tasked with providing alternative solutions for the other team, reducing their monthly expenses. The team with the most reasonable cost savings wins.</a:t>
            </a:r>
            <a:endParaRPr lang="en-US" sz="1800" dirty="0">
              <a:solidFill>
                <a:schemeClr val="tx2"/>
              </a:solidFill>
              <a:latin typeface="Segoe UI" panose="020B0502040204020203" pitchFamily="34" charset="0"/>
              <a:sym typeface="Segoe UI" panose="020B0502040204020203" pitchFamily="34" charset="0"/>
            </a:endParaRP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rIns="0"/>
          <a:lstStyle/>
          <a:p>
            <a:pPr>
              <a:defRPr/>
            </a:pPr>
            <a:r>
              <a:rPr lang="en-US" dirty="0">
                <a:solidFill>
                  <a:srgbClr val="002577"/>
                </a:solidFill>
              </a:rPr>
              <a:t>The art of budgeting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19" name="Straight Connector 18">
            <a:extLst>
              <a:ext uri="{FF2B5EF4-FFF2-40B4-BE49-F238E27FC236}">
                <a16:creationId xmlns:a16="http://schemas.microsoft.com/office/drawing/2014/main" id="{B9345C12-DD01-1847-91C1-DF289BD71C3F}"/>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A26E5AE-5995-D542-8430-EFB25D6B1D70}"/>
              </a:ext>
            </a:extLst>
          </p:cNvPr>
          <p:cNvSpPr/>
          <p:nvPr/>
        </p:nvSpPr>
        <p:spPr>
          <a:xfrm>
            <a:off x="2224283" y="1923507"/>
            <a:ext cx="1014784" cy="1014784"/>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
            <a:extLst>
              <a:ext uri="{FF2B5EF4-FFF2-40B4-BE49-F238E27FC236}">
                <a16:creationId xmlns:a16="http://schemas.microsoft.com/office/drawing/2014/main" id="{F6605A6A-487B-6446-8AD3-1995E9FB6365}"/>
              </a:ext>
            </a:extLst>
          </p:cNvPr>
          <p:cNvSpPr txBox="1">
            <a:spLocks/>
          </p:cNvSpPr>
          <p:nvPr/>
        </p:nvSpPr>
        <p:spPr>
          <a:xfrm>
            <a:off x="2224283" y="2135304"/>
            <a:ext cx="1014785" cy="591191"/>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ct val="100000"/>
              </a:lnSpc>
              <a:spcBef>
                <a:spcPts val="0"/>
              </a:spcBef>
            </a:pPr>
            <a:r>
              <a:rPr lang="en-US" sz="1400" dirty="0">
                <a:solidFill>
                  <a:srgbClr val="FFFFFF"/>
                </a:solidFill>
              </a:rPr>
              <a:t>Group activity</a:t>
            </a:r>
          </a:p>
        </p:txBody>
      </p:sp>
      <p:pic>
        <p:nvPicPr>
          <p:cNvPr id="20" name="Graphic 19">
            <a:extLst>
              <a:ext uri="{FF2B5EF4-FFF2-40B4-BE49-F238E27FC236}">
                <a16:creationId xmlns:a16="http://schemas.microsoft.com/office/drawing/2014/main" id="{7A4EFFB2-7BD0-5445-930A-6A80E0112E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9210" y="7528334"/>
            <a:ext cx="570886" cy="380591"/>
          </a:xfrm>
          <a:prstGeom prst="rect">
            <a:avLst/>
          </a:prstGeom>
        </p:spPr>
      </p:pic>
      <p:grpSp>
        <p:nvGrpSpPr>
          <p:cNvPr id="9" name="Group 8">
            <a:extLst>
              <a:ext uri="{FF2B5EF4-FFF2-40B4-BE49-F238E27FC236}">
                <a16:creationId xmlns:a16="http://schemas.microsoft.com/office/drawing/2014/main" id="{AAFA8878-C63F-0ECA-F131-7A1A5A3BAD8A}"/>
              </a:ext>
            </a:extLst>
          </p:cNvPr>
          <p:cNvGrpSpPr/>
          <p:nvPr/>
        </p:nvGrpSpPr>
        <p:grpSpPr>
          <a:xfrm>
            <a:off x="12743939" y="283545"/>
            <a:ext cx="1452485" cy="677176"/>
            <a:chOff x="12762742" y="274837"/>
            <a:chExt cx="1452485" cy="677176"/>
          </a:xfrm>
        </p:grpSpPr>
        <p:pic>
          <p:nvPicPr>
            <p:cNvPr id="10" name="Graphic 9">
              <a:extLst>
                <a:ext uri="{FF2B5EF4-FFF2-40B4-BE49-F238E27FC236}">
                  <a16:creationId xmlns:a16="http://schemas.microsoft.com/office/drawing/2014/main" id="{459A0CB5-4D14-56F4-FBB6-20D169FF32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71839" y="274837"/>
              <a:ext cx="1413236" cy="677176"/>
            </a:xfrm>
            <a:prstGeom prst="rect">
              <a:avLst/>
            </a:prstGeom>
          </p:spPr>
        </p:pic>
        <p:sp>
          <p:nvSpPr>
            <p:cNvPr id="11" name="Text Placeholder 2">
              <a:extLst>
                <a:ext uri="{FF2B5EF4-FFF2-40B4-BE49-F238E27FC236}">
                  <a16:creationId xmlns:a16="http://schemas.microsoft.com/office/drawing/2014/main" id="{76FF06D0-E091-2EF7-3F93-5B4821766DD4}"/>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The art of</a:t>
              </a:r>
            </a:p>
            <a:p>
              <a:pPr>
                <a:lnSpc>
                  <a:spcPts val="1300"/>
                </a:lnSpc>
                <a:spcBef>
                  <a:spcPts val="0"/>
                </a:spcBef>
              </a:pPr>
              <a:r>
                <a:rPr lang="en-US" sz="1300" spc="-10" dirty="0">
                  <a:solidFill>
                    <a:srgbClr val="FFFFFF"/>
                  </a:solidFill>
                </a:rPr>
                <a:t>budgeting</a:t>
              </a:r>
            </a:p>
          </p:txBody>
        </p:sp>
        <p:sp>
          <p:nvSpPr>
            <p:cNvPr id="13" name="Text Placeholder 3">
              <a:extLst>
                <a:ext uri="{FF2B5EF4-FFF2-40B4-BE49-F238E27FC236}">
                  <a16:creationId xmlns:a16="http://schemas.microsoft.com/office/drawing/2014/main" id="{AFC00954-BE5D-FCAD-5A05-877744ACC56E}"/>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3</a:t>
              </a:r>
            </a:p>
          </p:txBody>
        </p:sp>
      </p:grpSp>
      <p:sp>
        <p:nvSpPr>
          <p:cNvPr id="14" name="Text Placeholder 4">
            <a:extLst>
              <a:ext uri="{FF2B5EF4-FFF2-40B4-BE49-F238E27FC236}">
                <a16:creationId xmlns:a16="http://schemas.microsoft.com/office/drawing/2014/main" id="{041B8E1D-FB14-827C-A6F7-BCC7FC4D4F8E}"/>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3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161344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8flKWoNL3i98clQOds5co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71695DA6ED46499AFC2D5AC1350244" ma:contentTypeVersion="2" ma:contentTypeDescription="Create a new document." ma:contentTypeScope="" ma:versionID="f35857007dba6a9055b9f19d16375bfd">
  <xsd:schema xmlns:xsd="http://www.w3.org/2001/XMLSchema" xmlns:xs="http://www.w3.org/2001/XMLSchema" xmlns:p="http://schemas.microsoft.com/office/2006/metadata/properties" xmlns:ns2="774a2e2c-3244-4393-9de4-de0c7b6b284a" targetNamespace="http://schemas.microsoft.com/office/2006/metadata/properties" ma:root="true" ma:fieldsID="bcfd91b23c8fc4f589d81810f7324a2b" ns2:_="">
    <xsd:import namespace="774a2e2c-3244-4393-9de4-de0c7b6b284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4a2e2c-3244-4393-9de4-de0c7b6b2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82384E-967A-431D-A596-41414D53C627}">
  <ds:schemaRefs>
    <ds:schemaRef ds:uri="http://schemas.microsoft.com/sharepoint/v3/contenttype/forms"/>
  </ds:schemaRefs>
</ds:datastoreItem>
</file>

<file path=customXml/itemProps2.xml><?xml version="1.0" encoding="utf-8"?>
<ds:datastoreItem xmlns:ds="http://schemas.openxmlformats.org/officeDocument/2006/customXml" ds:itemID="{5C5DA2E4-CBE5-4DB5-95FA-87C40A5F7648}"/>
</file>

<file path=customXml/itemProps3.xml><?xml version="1.0" encoding="utf-8"?>
<ds:datastoreItem xmlns:ds="http://schemas.openxmlformats.org/officeDocument/2006/customXml" ds:itemID="{2B77FAA2-A4F3-41E8-817F-855624335B93}">
  <ds:schemaRefs>
    <ds:schemaRef ds:uri="http://schemas.openxmlformats.org/package/2006/metadata/core-properties"/>
    <ds:schemaRef ds:uri="http://purl.org/dc/elements/1.1/"/>
    <ds:schemaRef ds:uri="f92df280-f664-4e53-92ab-78521e5922ac"/>
    <ds:schemaRef ds:uri="http://schemas.microsoft.com/office/infopath/2007/PartnerControls"/>
    <ds:schemaRef ds:uri="c031d8b5-d2bb-4885-8d92-af75111ff13d"/>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34140</TotalTime>
  <Words>1421</Words>
  <Application>Microsoft Office PowerPoint</Application>
  <PresentationFormat>Custom</PresentationFormat>
  <Paragraphs>282</Paragraphs>
  <Slides>13</Slides>
  <Notes>13</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13</vt:i4>
      </vt:variant>
    </vt:vector>
  </HeadingPairs>
  <TitlesOfParts>
    <vt:vector size="32" baseType="lpstr">
      <vt:lpstr>Arial</vt:lpstr>
      <vt:lpstr>Calibri</vt:lpstr>
      <vt:lpstr>Courier New</vt:lpstr>
      <vt:lpstr>GT America</vt:lpstr>
      <vt:lpstr>Helvetica</vt:lpstr>
      <vt:lpstr>IBM Eliot Sans Medium</vt:lpstr>
      <vt:lpstr>IBM Plex Sans Medium</vt:lpstr>
      <vt:lpstr>Segoe UI</vt:lpstr>
      <vt:lpstr>Segoe UI Historic</vt:lpstr>
      <vt:lpstr>Segoe UI Semibold</vt:lpstr>
      <vt:lpstr>2_White_Master slides</vt:lpstr>
      <vt:lpstr>EQ Blue Master Slides</vt:lpstr>
      <vt:lpstr>5_White_Master slides</vt:lpstr>
      <vt:lpstr>Medium Blue Master slides</vt:lpstr>
      <vt:lpstr>1_EQ Blue Master Slides</vt:lpstr>
      <vt:lpstr>3_White_Master slides</vt:lpstr>
      <vt:lpstr>4_White_Master slides</vt:lpstr>
      <vt:lpstr>1_Medium Blue Master slides</vt:lpstr>
      <vt:lpstr>think-cell Slide</vt:lpstr>
      <vt:lpstr>PowerPoint Presentation</vt:lpstr>
      <vt:lpstr>The budgeting process</vt:lpstr>
      <vt:lpstr>Goal-setting guidelines</vt:lpstr>
      <vt:lpstr>PowerPoint Presentation</vt:lpstr>
      <vt:lpstr>PowerPoint Presentation</vt:lpstr>
      <vt:lpstr>PowerPoint Presentation</vt:lpstr>
      <vt:lpstr>PowerPoint Presentation</vt:lpstr>
      <vt:lpstr>PowerPoint Presentation</vt:lpstr>
      <vt:lpstr>PowerPoint Presentation</vt:lpstr>
      <vt:lpstr>Important information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Hussain, Fahima</cp:lastModifiedBy>
  <cp:revision>1979</cp:revision>
  <cp:lastPrinted>2019-08-28T13:05:59Z</cp:lastPrinted>
  <dcterms:created xsi:type="dcterms:W3CDTF">2019-07-19T18:11:56Z</dcterms:created>
  <dcterms:modified xsi:type="dcterms:W3CDTF">2023-05-18T14:07:27Z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0x0101001271695DA6ED46499AFC2D5AC1350244</vt:lpwstr>
  </property>
</Properties>
</file>