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3.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4.xml" ContentType="application/vnd.openxmlformats-officedocument.them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5.xml" ContentType="application/vnd.openxmlformats-officedocument.them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6.xml" ContentType="application/vnd.openxmlformats-officedocument.them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7.xml" ContentType="application/vnd.openxmlformats-officedocument.them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8.xml" ContentType="application/vnd.openxmlformats-officedocument.them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heme/theme9.xml" ContentType="application/vnd.openxmlformats-officedocument.theme+xml"/>
  <Override PartName="/ppt/theme/theme10.xml" ContentType="application/vnd.openxmlformats-officedocument.theme+xml"/>
  <Override PartName="/ppt/tags/tag240.xml" ContentType="application/vnd.openxmlformats-officedocument.presentationml.tags+xml"/>
  <Override PartName="/ppt/notesSlides/notesSlide1.xml" ContentType="application/vnd.openxmlformats-officedocument.presentationml.notesSlide+xml"/>
  <Override PartName="/ppt/tags/tag241.xml" ContentType="application/vnd.openxmlformats-officedocument.presentationml.tags+xml"/>
  <Override PartName="/ppt/notesSlides/notesSlide2.xml" ContentType="application/vnd.openxmlformats-officedocument.presentationml.notesSlide+xml"/>
  <Override PartName="/ppt/tags/tag242.xml" ContentType="application/vnd.openxmlformats-officedocument.presentationml.tags+xml"/>
  <Override PartName="/ppt/notesSlides/notesSlide3.xml" ContentType="application/vnd.openxmlformats-officedocument.presentationml.notesSlide+xml"/>
  <Override PartName="/ppt/tags/tag243.xml" ContentType="application/vnd.openxmlformats-officedocument.presentationml.tags+xml"/>
  <Override PartName="/ppt/notesSlides/notesSlide4.xml" ContentType="application/vnd.openxmlformats-officedocument.presentationml.notesSlide+xml"/>
  <Override PartName="/ppt/tags/tag244.xml" ContentType="application/vnd.openxmlformats-officedocument.presentationml.tags+xml"/>
  <Override PartName="/ppt/notesSlides/notesSlide5.xml" ContentType="application/vnd.openxmlformats-officedocument.presentationml.notesSlide+xml"/>
  <Override PartName="/ppt/tags/tag245.xml" ContentType="application/vnd.openxmlformats-officedocument.presentationml.tags+xml"/>
  <Override PartName="/ppt/notesSlides/notesSlide6.xml" ContentType="application/vnd.openxmlformats-officedocument.presentationml.notesSlide+xml"/>
  <Override PartName="/ppt/tags/tag246.xml" ContentType="application/vnd.openxmlformats-officedocument.presentationml.tags+xml"/>
  <Override PartName="/ppt/notesSlides/notesSlide7.xml" ContentType="application/vnd.openxmlformats-officedocument.presentationml.notesSlide+xml"/>
  <Override PartName="/ppt/tags/tag247.xml" ContentType="application/vnd.openxmlformats-officedocument.presentationml.tags+xml"/>
  <Override PartName="/ppt/notesSlides/notesSlide8.xml" ContentType="application/vnd.openxmlformats-officedocument.presentationml.notesSlide+xml"/>
  <Override PartName="/ppt/tags/tag248.xml" ContentType="application/vnd.openxmlformats-officedocument.presentationml.tags+xml"/>
  <Override PartName="/ppt/notesSlides/notesSlide9.xml" ContentType="application/vnd.openxmlformats-officedocument.presentationml.notesSlide+xml"/>
  <Override PartName="/ppt/tags/tag249.xml" ContentType="application/vnd.openxmlformats-officedocument.presentationml.tags+xml"/>
  <Override PartName="/ppt/notesSlides/notesSlide10.xml" ContentType="application/vnd.openxmlformats-officedocument.presentationml.notesSlide+xml"/>
  <Override PartName="/ppt/tags/tag250.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33" r:id="rId4"/>
    <p:sldMasterId id="2147483785" r:id="rId5"/>
    <p:sldMasterId id="2147484225" r:id="rId6"/>
    <p:sldMasterId id="2147483801" r:id="rId7"/>
    <p:sldMasterId id="2147484099" r:id="rId8"/>
    <p:sldMasterId id="2147484123" r:id="rId9"/>
    <p:sldMasterId id="2147484182" r:id="rId10"/>
    <p:sldMasterId id="2147484166" r:id="rId11"/>
  </p:sldMasterIdLst>
  <p:notesMasterIdLst>
    <p:notesMasterId r:id="rId23"/>
  </p:notesMasterIdLst>
  <p:handoutMasterIdLst>
    <p:handoutMasterId r:id="rId24"/>
  </p:handoutMasterIdLst>
  <p:sldIdLst>
    <p:sldId id="693" r:id="rId12"/>
    <p:sldId id="669" r:id="rId13"/>
    <p:sldId id="691" r:id="rId14"/>
    <p:sldId id="678" r:id="rId15"/>
    <p:sldId id="699" r:id="rId16"/>
    <p:sldId id="700" r:id="rId17"/>
    <p:sldId id="698" r:id="rId18"/>
    <p:sldId id="591" r:id="rId19"/>
    <p:sldId id="689" r:id="rId20"/>
    <p:sldId id="336" r:id="rId21"/>
    <p:sldId id="688" r:id="rId22"/>
  </p:sldIdLst>
  <p:sldSz cx="14630400" cy="8229600"/>
  <p:notesSz cx="9144000" cy="6858000"/>
  <p:custDataLst>
    <p:tags r:id="rId2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idlines" id="{40D8A679-5BC8-D44D-903F-47469596793B}">
          <p14:sldIdLst/>
        </p14:section>
        <p14:section name="Templete" id="{277B5114-2E69-4897-9DB2-B2372D41A24B}">
          <p14:sldIdLst>
            <p14:sldId id="693"/>
            <p14:sldId id="669"/>
            <p14:sldId id="691"/>
            <p14:sldId id="678"/>
            <p14:sldId id="699"/>
            <p14:sldId id="700"/>
            <p14:sldId id="698"/>
            <p14:sldId id="591"/>
            <p14:sldId id="689"/>
            <p14:sldId id="336"/>
            <p14:sldId id="688"/>
          </p14:sldIdLst>
        </p14:section>
      </p14:sectionLst>
    </p:ext>
    <p:ext uri="{EFAFB233-063F-42B5-8137-9DF3F51BA10A}">
      <p15:sldGuideLst xmlns:p15="http://schemas.microsoft.com/office/powerpoint/2012/main">
        <p15:guide id="4" pos="6912" userDrawn="1">
          <p15:clr>
            <a:srgbClr val="A4A3A4"/>
          </p15:clr>
        </p15:guide>
        <p15:guide id="5" orient="horz" pos="2592">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 Sanchez" initials="SS" lastIdx="1" clrIdx="0">
    <p:extLst>
      <p:ext uri="{19B8F6BF-5375-455C-9EA6-DF929625EA0E}">
        <p15:presenceInfo xmlns:p15="http://schemas.microsoft.com/office/powerpoint/2012/main" userId="Susan Sanchez" providerId="None"/>
      </p:ext>
    </p:extLst>
  </p:cmAuthor>
  <p:cmAuthor id="2" name="Susan Sanchez" initials="SS [2]" lastIdx="234" clrIdx="1">
    <p:extLst>
      <p:ext uri="{19B8F6BF-5375-455C-9EA6-DF929625EA0E}">
        <p15:presenceInfo xmlns:p15="http://schemas.microsoft.com/office/powerpoint/2012/main" userId="S::A140QK@loginus.axa::2e1816a2-b3c2-4b16-9145-afe5dad3c595" providerId="AD"/>
      </p:ext>
    </p:extLst>
  </p:cmAuthor>
  <p:cmAuthor id="3" name="Microsoft Office User" initials="MOU" lastIdx="8" clrIdx="2">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787B"/>
    <a:srgbClr val="002677"/>
    <a:srgbClr val="7153FA"/>
    <a:srgbClr val="73C0FF"/>
    <a:srgbClr val="005F66"/>
    <a:srgbClr val="FFFFFF"/>
    <a:srgbClr val="3369FF"/>
    <a:srgbClr val="002577"/>
    <a:srgbClr val="000000"/>
    <a:srgbClr val="E9E9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10" autoAdjust="0"/>
    <p:restoredTop sz="88824"/>
  </p:normalViewPr>
  <p:slideViewPr>
    <p:cSldViewPr snapToGrid="0" snapToObjects="1" showGuides="1">
      <p:cViewPr varScale="1">
        <p:scale>
          <a:sx n="80" d="100"/>
          <a:sy n="80" d="100"/>
        </p:scale>
        <p:origin x="456" y="108"/>
      </p:cViewPr>
      <p:guideLst>
        <p:guide pos="6912"/>
        <p:guide orient="horz" pos="259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129" d="100"/>
          <a:sy n="129" d="100"/>
        </p:scale>
        <p:origin x="1512" y="20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50.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5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5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5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5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5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5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5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5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59.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60.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6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6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6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6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6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66.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67.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68.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69.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70.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7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7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73.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174.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75.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76.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77.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178.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79.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80.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81.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82.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83.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84.vml.rels><?xml version="1.0" encoding="UTF-8" standalone="yes"?>
<Relationships xmlns="http://schemas.openxmlformats.org/package/2006/relationships"><Relationship Id="rId1" Type="http://schemas.openxmlformats.org/officeDocument/2006/relationships/image" Target="NULL"/></Relationships>
</file>

<file path=ppt/drawings/_rels/vmlDrawing185.vml.rels><?xml version="1.0" encoding="UTF-8" standalone="yes"?>
<Relationships xmlns="http://schemas.openxmlformats.org/package/2006/relationships"><Relationship Id="rId1" Type="http://schemas.openxmlformats.org/officeDocument/2006/relationships/image" Target="NULL"/></Relationships>
</file>

<file path=ppt/drawings/_rels/vmlDrawing1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8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89.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9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9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9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9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9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9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9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97.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98.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99.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00.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0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0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0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0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0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06.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07.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0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09.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10.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1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12.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13.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14.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15.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16.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17.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18.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19.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20.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2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22.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23.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24.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25.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26.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27.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28.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229.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3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3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32.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233.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234.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235.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236.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237.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238.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239.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40.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41.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242.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43.vml.rels><?xml version="1.0" encoding="UTF-8" standalone="yes"?>
<Relationships xmlns="http://schemas.openxmlformats.org/package/2006/relationships"><Relationship Id="rId1" Type="http://schemas.openxmlformats.org/officeDocument/2006/relationships/image" Target="../media/image121.emf"/></Relationships>
</file>

<file path=ppt/drawings/_rels/vmlDrawing244.vml.rels><?xml version="1.0" encoding="UTF-8" standalone="yes"?>
<Relationships xmlns="http://schemas.openxmlformats.org/package/2006/relationships"><Relationship Id="rId1" Type="http://schemas.openxmlformats.org/officeDocument/2006/relationships/image" Target="../media/image121.emf"/></Relationships>
</file>

<file path=ppt/drawings/_rels/vmlDrawing245.vml.rels><?xml version="1.0" encoding="UTF-8" standalone="yes"?>
<Relationships xmlns="http://schemas.openxmlformats.org/package/2006/relationships"><Relationship Id="rId1" Type="http://schemas.openxmlformats.org/officeDocument/2006/relationships/image" Target="../media/image128.emf"/></Relationships>
</file>

<file path=ppt/drawings/_rels/vmlDrawing246.vml.rels><?xml version="1.0" encoding="UTF-8" standalone="yes"?>
<Relationships xmlns="http://schemas.openxmlformats.org/package/2006/relationships"><Relationship Id="rId1" Type="http://schemas.openxmlformats.org/officeDocument/2006/relationships/image" Target="../media/image136.emf"/></Relationships>
</file>

<file path=ppt/drawings/_rels/vmlDrawing247.vml.rels><?xml version="1.0" encoding="UTF-8" standalone="yes"?>
<Relationships xmlns="http://schemas.openxmlformats.org/package/2006/relationships"><Relationship Id="rId1" Type="http://schemas.openxmlformats.org/officeDocument/2006/relationships/image" Target="../media/image137.emf"/></Relationships>
</file>

<file path=ppt/drawings/_rels/vmlDrawing248.vml.rels><?xml version="1.0" encoding="UTF-8" standalone="yes"?>
<Relationships xmlns="http://schemas.openxmlformats.org/package/2006/relationships"><Relationship Id="rId1" Type="http://schemas.openxmlformats.org/officeDocument/2006/relationships/image" Target="NULL"/></Relationships>
</file>

<file path=ppt/drawings/_rels/vmlDrawing249.vml.rels><?xml version="1.0" encoding="UTF-8" standalone="yes"?>
<Relationships xmlns="http://schemas.openxmlformats.org/package/2006/relationships"><Relationship Id="rId1" Type="http://schemas.openxmlformats.org/officeDocument/2006/relationships/image" Target="NULL"/></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4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F4D4B11-9A1E-6F46-87DC-B3B96434A98B}"/>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latin typeface="Segoe UI" panose="020B0502040204020203" pitchFamily="34" charset="0"/>
            </a:endParaRPr>
          </a:p>
        </p:txBody>
      </p:sp>
      <p:sp>
        <p:nvSpPr>
          <p:cNvPr id="3" name="Date Placeholder 2">
            <a:extLst>
              <a:ext uri="{FF2B5EF4-FFF2-40B4-BE49-F238E27FC236}">
                <a16:creationId xmlns:a16="http://schemas.microsoft.com/office/drawing/2014/main" id="{0F44B9EB-F1C2-2D45-A435-2B73260BC695}"/>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F48FD432-6905-7340-B123-FD524AE3F5E4}" type="datetimeFigureOut">
              <a:rPr lang="en-US" smtClean="0">
                <a:latin typeface="Segoe UI" panose="020B0502040204020203" pitchFamily="34" charset="0"/>
              </a:rPr>
              <a:t>03/17/2023</a:t>
            </a:fld>
            <a:endParaRPr lang="en-US" dirty="0">
              <a:latin typeface="Segoe UI" panose="020B0502040204020203" pitchFamily="34" charset="0"/>
            </a:endParaRPr>
          </a:p>
        </p:txBody>
      </p:sp>
      <p:sp>
        <p:nvSpPr>
          <p:cNvPr id="4" name="Footer Placeholder 3">
            <a:extLst>
              <a:ext uri="{FF2B5EF4-FFF2-40B4-BE49-F238E27FC236}">
                <a16:creationId xmlns:a16="http://schemas.microsoft.com/office/drawing/2014/main" id="{8BEA0973-A3D3-D946-89C3-ED4FED502DEC}"/>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latin typeface="Segoe UI" panose="020B0502040204020203" pitchFamily="34" charset="0"/>
            </a:endParaRPr>
          </a:p>
        </p:txBody>
      </p:sp>
      <p:sp>
        <p:nvSpPr>
          <p:cNvPr id="5" name="Slide Number Placeholder 4">
            <a:extLst>
              <a:ext uri="{FF2B5EF4-FFF2-40B4-BE49-F238E27FC236}">
                <a16:creationId xmlns:a16="http://schemas.microsoft.com/office/drawing/2014/main" id="{BDBA04AB-2FC0-D141-986D-FE3317B07C48}"/>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884A4EF8-EAF9-6947-87A8-8614CAC88561}" type="slidenum">
              <a:rPr lang="en-US" smtClean="0">
                <a:latin typeface="Segoe UI" panose="020B0502040204020203" pitchFamily="34" charset="0"/>
              </a:rPr>
              <a:t>‹#›</a:t>
            </a:fld>
            <a:endParaRPr lang="en-US" dirty="0">
              <a:latin typeface="Segoe UI" panose="020B0502040204020203" pitchFamily="34" charset="0"/>
            </a:endParaRPr>
          </a:p>
        </p:txBody>
      </p:sp>
    </p:spTree>
    <p:extLst>
      <p:ext uri="{BB962C8B-B14F-4D97-AF65-F5344CB8AC3E}">
        <p14:creationId xmlns:p14="http://schemas.microsoft.com/office/powerpoint/2010/main" val="30451486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IBM Eliot Sans Medium" panose="020B0703050000000000" pitchFamily="34" charset="0"/>
              </a:defRPr>
            </a:lvl1pPr>
          </a:lstStyle>
          <a:p>
            <a:endParaRPr lang="en-US" dirty="0">
              <a:latin typeface="Segoe UI" panose="020B0502040204020203" pitchFamily="34" charset="0"/>
            </a:endParaRPr>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IBM Eliot Sans Medium" panose="020B0703050000000000" pitchFamily="34" charset="0"/>
              </a:defRPr>
            </a:lvl1pPr>
          </a:lstStyle>
          <a:p>
            <a:fld id="{E8A8F20E-7B0B-E74C-8E51-C6759924A7D4}" type="datetimeFigureOut">
              <a:rPr lang="en-US" smtClean="0">
                <a:latin typeface="Segoe UI" panose="020B0502040204020203" pitchFamily="34" charset="0"/>
              </a:rPr>
              <a:pPr/>
              <a:t>03/17/2023</a:t>
            </a:fld>
            <a:endParaRPr lang="en-US" dirty="0">
              <a:latin typeface="Segoe UI" panose="020B0502040204020203" pitchFamily="34" charset="0"/>
            </a:endParaRPr>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latin typeface="Segoe UI" panose="020B0502040204020203" pitchFamily="34" charset="0"/>
            </a:endParaRPr>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IBM Eliot Sans Medium" panose="020B0703050000000000" pitchFamily="34" charset="0"/>
              </a:defRPr>
            </a:lvl1pPr>
          </a:lstStyle>
          <a:p>
            <a:endParaRPr lang="en-US" dirty="0">
              <a:latin typeface="Segoe UI" panose="020B0502040204020203" pitchFamily="34" charset="0"/>
            </a:endParaRPr>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IBM Eliot Sans Medium" panose="020B0703050000000000" pitchFamily="34" charset="0"/>
              </a:defRPr>
            </a:lvl1pPr>
          </a:lstStyle>
          <a:p>
            <a:fld id="{67E37107-5B3B-C144-9AF1-F4F03A8099C2}" type="slidenum">
              <a:rPr lang="en-US" smtClean="0">
                <a:latin typeface="Segoe UI" panose="020B0502040204020203" pitchFamily="34" charset="0"/>
              </a:rPr>
              <a:pPr/>
              <a:t>‹#›</a:t>
            </a:fld>
            <a:endParaRPr lang="en-US" dirty="0">
              <a:latin typeface="Segoe UI" panose="020B0502040204020203" pitchFamily="34" charset="0"/>
            </a:endParaRPr>
          </a:p>
        </p:txBody>
      </p:sp>
    </p:spTree>
    <p:extLst>
      <p:ext uri="{BB962C8B-B14F-4D97-AF65-F5344CB8AC3E}">
        <p14:creationId xmlns:p14="http://schemas.microsoft.com/office/powerpoint/2010/main" val="2006638884"/>
      </p:ext>
    </p:extLst>
  </p:cSld>
  <p:clrMap bg1="lt1" tx1="dk1" bg2="lt2" tx2="dk2" accent1="accent1" accent2="accent2" accent3="accent3" accent4="accent4" accent5="accent5" accent6="accent6" hlink="hlink" folHlink="folHlink"/>
  <p:notesStyle>
    <a:lvl1pPr marL="0" algn="l" defTabSz="1097280" rtl="0" eaLnBrk="1" latinLnBrk="0" hangingPunct="1">
      <a:defRPr sz="1440" b="0" i="0" kern="1200">
        <a:solidFill>
          <a:schemeClr val="tx1"/>
        </a:solidFill>
        <a:latin typeface="Segoe UI" panose="020B0502040204020203" pitchFamily="34" charset="0"/>
        <a:ea typeface="+mn-ea"/>
        <a:cs typeface="+mn-cs"/>
        <a:sym typeface="Segoe UI" panose="020B0502040204020203" pitchFamily="34" charset="0"/>
      </a:defRPr>
    </a:lvl1pPr>
    <a:lvl2pPr marL="548640" algn="l" defTabSz="1097280" rtl="0" eaLnBrk="1" latinLnBrk="0" hangingPunct="1">
      <a:defRPr sz="1440" b="0" i="0" kern="1200">
        <a:solidFill>
          <a:schemeClr val="tx1"/>
        </a:solidFill>
        <a:latin typeface="Segoe UI" panose="020B0502040204020203" pitchFamily="34" charset="0"/>
        <a:ea typeface="+mn-ea"/>
        <a:cs typeface="+mn-cs"/>
        <a:sym typeface="Segoe UI" panose="020B0502040204020203" pitchFamily="34" charset="0"/>
      </a:defRPr>
    </a:lvl2pPr>
    <a:lvl3pPr marL="1097280" algn="l" defTabSz="1097280" rtl="0" eaLnBrk="1" latinLnBrk="0" hangingPunct="1">
      <a:defRPr sz="1440" b="0" i="0" kern="1200">
        <a:solidFill>
          <a:schemeClr val="tx1"/>
        </a:solidFill>
        <a:latin typeface="Segoe UI" panose="020B0502040204020203" pitchFamily="34" charset="0"/>
        <a:ea typeface="+mn-ea"/>
        <a:cs typeface="+mn-cs"/>
        <a:sym typeface="Segoe UI" panose="020B0502040204020203" pitchFamily="34" charset="0"/>
      </a:defRPr>
    </a:lvl3pPr>
    <a:lvl4pPr marL="1645920" algn="l" defTabSz="1097280" rtl="0" eaLnBrk="1" latinLnBrk="0" hangingPunct="1">
      <a:defRPr sz="1440" b="0" i="0" kern="1200">
        <a:solidFill>
          <a:schemeClr val="tx1"/>
        </a:solidFill>
        <a:latin typeface="Segoe UI" panose="020B0502040204020203" pitchFamily="34" charset="0"/>
        <a:ea typeface="+mn-ea"/>
        <a:cs typeface="+mn-cs"/>
        <a:sym typeface="Segoe UI" panose="020B0502040204020203" pitchFamily="34" charset="0"/>
      </a:defRPr>
    </a:lvl4pPr>
    <a:lvl5pPr marL="2194560" algn="l" defTabSz="1097280" rtl="0" eaLnBrk="1" latinLnBrk="0" hangingPunct="1">
      <a:defRPr sz="1440" b="0" i="0" kern="1200">
        <a:solidFill>
          <a:schemeClr val="tx1"/>
        </a:solidFill>
        <a:latin typeface="Segoe UI" panose="020B0502040204020203" pitchFamily="34" charset="0"/>
        <a:ea typeface="+mn-ea"/>
        <a:cs typeface="+mn-cs"/>
        <a:sym typeface="Segoe UI" panose="020B0502040204020203" pitchFamily="34" charset="0"/>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u="none" strike="noStrike" kern="1200" baseline="0" dirty="0">
                <a:solidFill>
                  <a:schemeClr val="tx1"/>
                </a:solidFill>
                <a:latin typeface="Segoe UI" panose="020B0502040204020203" pitchFamily="34" charset="0"/>
                <a:ea typeface="+mn-ea"/>
                <a:cs typeface="+mn-cs"/>
                <a:sym typeface="Segoe UI" panose="020B0502040204020203" pitchFamily="34" charset="0"/>
              </a:rPr>
              <a:t>Note to speaker: introduce yourself and the lesson</a:t>
            </a:r>
          </a:p>
          <a:p>
            <a:endParaRPr lang="en-US" sz="1600" b="0" i="0" u="none" strike="noStrike" kern="1200" baseline="0" dirty="0">
              <a:solidFill>
                <a:schemeClr val="tx1"/>
              </a:solidFill>
              <a:latin typeface="Segoe UI" panose="020B0502040204020203" pitchFamily="34" charset="0"/>
              <a:ea typeface="+mn-ea"/>
              <a:cs typeface="+mn-cs"/>
              <a:sym typeface="Segoe UI" panose="020B0502040204020203" pitchFamily="34" charset="0"/>
            </a:endParaRPr>
          </a:p>
          <a:p>
            <a:r>
              <a:rPr lang="en-US" sz="1600" b="0" i="0" u="none" strike="noStrike" kern="1200" baseline="0" dirty="0">
                <a:solidFill>
                  <a:schemeClr val="tx1"/>
                </a:solidFill>
                <a:latin typeface="Segoe UI" panose="020B0502040204020203" pitchFamily="34" charset="0"/>
                <a:ea typeface="+mn-ea"/>
                <a:cs typeface="+mn-cs"/>
                <a:sym typeface="Segoe UI" panose="020B0502040204020203" pitchFamily="34" charset="0"/>
              </a:rPr>
              <a:t>Saving and investing are cornerstones of financial management. To be effective money managers, students need to: establish and maintain a budget; set clear,</a:t>
            </a:r>
          </a:p>
          <a:p>
            <a:r>
              <a:rPr lang="en-US" sz="1600" b="0" i="0" u="none" strike="noStrike" kern="1200" baseline="0" dirty="0">
                <a:solidFill>
                  <a:schemeClr val="tx1"/>
                </a:solidFill>
                <a:latin typeface="Segoe UI" panose="020B0502040204020203" pitchFamily="34" charset="0"/>
                <a:ea typeface="+mn-ea"/>
                <a:cs typeface="+mn-cs"/>
                <a:sym typeface="Segoe UI" panose="020B0502040204020203" pitchFamily="34" charset="0"/>
              </a:rPr>
              <a:t>specific financial goals; and understand all of their investment options.</a:t>
            </a:r>
          </a:p>
          <a:p>
            <a:endParaRPr lang="en-US" sz="1600" b="0" i="0" u="none" strike="noStrike" kern="1200" baseline="0" dirty="0">
              <a:solidFill>
                <a:schemeClr val="tx1"/>
              </a:solidFill>
              <a:latin typeface="Segoe UI" panose="020B0502040204020203" pitchFamily="34" charset="0"/>
              <a:ea typeface="+mn-ea"/>
              <a:cs typeface="+mn-cs"/>
              <a:sym typeface="Segoe UI" panose="020B0502040204020203" pitchFamily="34" charset="0"/>
            </a:endParaRPr>
          </a:p>
          <a:p>
            <a:r>
              <a:rPr lang="en-US" sz="1600" b="0" i="0" u="none" strike="noStrike" kern="1200" baseline="0" dirty="0">
                <a:solidFill>
                  <a:schemeClr val="tx1"/>
                </a:solidFill>
                <a:latin typeface="Segoe UI" panose="020B0502040204020203" pitchFamily="34" charset="0"/>
                <a:ea typeface="+mn-ea"/>
                <a:cs typeface="+mn-cs"/>
                <a:sym typeface="Segoe UI" panose="020B0502040204020203" pitchFamily="34" charset="0"/>
              </a:rPr>
              <a:t>Lesson Goals:</a:t>
            </a:r>
          </a:p>
          <a:p>
            <a:r>
              <a:rPr lang="en-US" sz="1600" b="0" i="0" u="none" strike="noStrike" kern="1200" baseline="0" dirty="0">
                <a:solidFill>
                  <a:schemeClr val="tx1"/>
                </a:solidFill>
                <a:latin typeface="Segoe UI" panose="020B0502040204020203" pitchFamily="34" charset="0"/>
                <a:ea typeface="+mn-ea"/>
                <a:cs typeface="+mn-cs"/>
                <a:sym typeface="Segoe UI" panose="020B0502040204020203" pitchFamily="34" charset="0"/>
              </a:rPr>
              <a:t>Introduce the advantages and disadvantages of common savings and investment vehicles and show the short- and long-term effects of various savings and investment choices.</a:t>
            </a:r>
            <a:endParaRPr lang="en-US" sz="16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877901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panose="020B0502040204020203" pitchFamily="34" charset="0"/>
              </a:rPr>
              <a:t>Read Slide</a:t>
            </a: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10</a:t>
            </a:fld>
            <a:endParaRPr lang="en-US" dirty="0">
              <a:latin typeface="Segoe UI" panose="020B0502040204020203" pitchFamily="34" charset="0"/>
            </a:endParaRPr>
          </a:p>
        </p:txBody>
      </p:sp>
    </p:spTree>
    <p:extLst>
      <p:ext uri="{BB962C8B-B14F-4D97-AF65-F5344CB8AC3E}">
        <p14:creationId xmlns:p14="http://schemas.microsoft.com/office/powerpoint/2010/main" val="4115811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11</a:t>
            </a:fld>
            <a:endParaRPr lang="en-US" dirty="0">
              <a:latin typeface="Segoe UI" panose="020B0502040204020203" pitchFamily="34" charset="0"/>
            </a:endParaRPr>
          </a:p>
        </p:txBody>
      </p:sp>
    </p:spTree>
    <p:extLst>
      <p:ext uri="{BB962C8B-B14F-4D97-AF65-F5344CB8AC3E}">
        <p14:creationId xmlns:p14="http://schemas.microsoft.com/office/powerpoint/2010/main" val="335347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highlight>
                  <a:srgbClr val="FFFF00"/>
                </a:highlight>
              </a:rPr>
              <a:t>Explain the concept of entrepreneurship and some well known entrepreneurs. See if the class can come up with any others.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322954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Discuss tips/attributes for success in entrepreneurship. </a:t>
            </a:r>
          </a:p>
          <a:p>
            <a:endParaRPr lang="en-US" dirty="0"/>
          </a:p>
        </p:txBody>
      </p:sp>
      <p:sp>
        <p:nvSpPr>
          <p:cNvPr id="4" name="Slide Number Placeholder 3"/>
          <p:cNvSpPr>
            <a:spLocks noGrp="1"/>
          </p:cNvSpPr>
          <p:nvPr>
            <p:ph type="sldNum" sz="quarter" idx="5"/>
          </p:nvPr>
        </p:nvSpPr>
        <p:spPr/>
        <p:txBody>
          <a:bodyPr/>
          <a:lstStyle/>
          <a:p>
            <a:fld id="{67E37107-5B3B-C144-9AF1-F4F03A8099C2}" type="slidenum">
              <a:rPr lang="en-US" smtClean="0"/>
              <a:pPr/>
              <a:t>3</a:t>
            </a:fld>
            <a:endParaRPr lang="en-US" dirty="0"/>
          </a:p>
        </p:txBody>
      </p:sp>
    </p:spTree>
    <p:extLst>
      <p:ext uri="{BB962C8B-B14F-4D97-AF65-F5344CB8AC3E}">
        <p14:creationId xmlns:p14="http://schemas.microsoft.com/office/powerpoint/2010/main" val="2750693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highlight>
                  <a:srgbClr val="FFFF00"/>
                </a:highlight>
              </a:rPr>
              <a:t>Explain the importance of a business plan when starting your own business. Review plan attributes.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847904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u="none" strike="noStrike" kern="1200" baseline="0" dirty="0">
                <a:solidFill>
                  <a:schemeClr val="tx1"/>
                </a:solidFill>
                <a:latin typeface="Segoe UI" panose="020B0502040204020203" pitchFamily="34" charset="0"/>
                <a:ea typeface="+mn-ea"/>
                <a:cs typeface="+mn-cs"/>
                <a:sym typeface="Segoe UI" panose="020B0502040204020203" pitchFamily="34" charset="0"/>
              </a:rPr>
              <a:t>Notes to presenter: </a:t>
            </a:r>
          </a:p>
          <a:p>
            <a:r>
              <a:rPr lang="en-US" sz="1400" b="0" i="0" u="none" strike="noStrike" kern="1200" baseline="0" dirty="0">
                <a:solidFill>
                  <a:schemeClr val="tx1"/>
                </a:solidFill>
                <a:effectLst/>
                <a:latin typeface="Segoe UI" panose="020B0502040204020203" pitchFamily="34" charset="0"/>
                <a:ea typeface="+mn-ea"/>
                <a:cs typeface="+mn-cs"/>
                <a:sym typeface="Segoe UI" panose="020B0502040204020203" pitchFamily="34" charset="0"/>
              </a:rPr>
              <a:t>Break students into teams. They will remain in these teams to complete the activity. They will be developing an ad and elevator pitch. You will act as “head judge”/facilitator.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655464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i="0" u="none" strike="noStrike" kern="1200" baseline="0" dirty="0">
              <a:solidFill>
                <a:schemeClr val="tx1"/>
              </a:solidFill>
              <a:effectLst/>
              <a:latin typeface="Segoe UI" panose="020B0502040204020203" pitchFamily="34" charset="0"/>
              <a:ea typeface="+mn-ea"/>
              <a:cs typeface="+mn-cs"/>
              <a:sym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777270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u="none" strike="noStrike" kern="1200" baseline="0" dirty="0">
                <a:solidFill>
                  <a:schemeClr val="tx1"/>
                </a:solidFill>
                <a:latin typeface="Segoe UI" panose="020B0502040204020203" pitchFamily="34" charset="0"/>
                <a:ea typeface="+mn-ea"/>
                <a:cs typeface="+mn-cs"/>
                <a:sym typeface="Segoe UI" panose="020B0502040204020203" pitchFamily="34" charset="0"/>
              </a:rPr>
              <a:t>Notes to presenter: </a:t>
            </a:r>
          </a:p>
          <a:p>
            <a:r>
              <a:rPr lang="en-US" sz="1400" b="0" i="0" u="none" strike="noStrike" kern="1200" baseline="0" dirty="0">
                <a:solidFill>
                  <a:schemeClr val="tx1"/>
                </a:solidFill>
                <a:latin typeface="Segoe UI" panose="020B0502040204020203" pitchFamily="34" charset="0"/>
                <a:ea typeface="+mn-ea"/>
                <a:cs typeface="+mn-cs"/>
                <a:sym typeface="Segoe UI" panose="020B0502040204020203" pitchFamily="34" charset="0"/>
              </a:rPr>
              <a:t>Coach students as needed with this activity, but it should be fun!</a:t>
            </a:r>
            <a:endParaRPr lang="en-US" sz="1400" b="1" i="0" kern="1200" dirty="0">
              <a:solidFill>
                <a:schemeClr val="tx1"/>
              </a:solidFill>
              <a:effectLst/>
              <a:latin typeface="Segoe UI" panose="020B0502040204020203" pitchFamily="34" charset="0"/>
              <a:ea typeface="+mn-ea"/>
              <a:cs typeface="+mn-cs"/>
              <a:sym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67E37107-5B3B-C144-9AF1-F4F03A8099C2}" type="slidenum">
              <a:rPr lang="en-US" smtClean="0"/>
              <a:pPr/>
              <a:t>7</a:t>
            </a:fld>
            <a:endParaRPr lang="en-US" dirty="0"/>
          </a:p>
        </p:txBody>
      </p:sp>
    </p:spTree>
    <p:extLst>
      <p:ext uri="{BB962C8B-B14F-4D97-AF65-F5344CB8AC3E}">
        <p14:creationId xmlns:p14="http://schemas.microsoft.com/office/powerpoint/2010/main" val="1590131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37107-5B3B-C144-9AF1-F4F03A8099C2}" type="slidenum">
              <a:rPr lang="en-US" smtClean="0"/>
              <a:pPr/>
              <a:t>8</a:t>
            </a:fld>
            <a:endParaRPr lang="en-US" dirty="0"/>
          </a:p>
        </p:txBody>
      </p:sp>
    </p:spTree>
    <p:extLst>
      <p:ext uri="{BB962C8B-B14F-4D97-AF65-F5344CB8AC3E}">
        <p14:creationId xmlns:p14="http://schemas.microsoft.com/office/powerpoint/2010/main" val="3635812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9</a:t>
            </a:fld>
            <a:endParaRPr lang="en-US" dirty="0">
              <a:latin typeface="Segoe UI" panose="020B0502040204020203" pitchFamily="34" charset="0"/>
            </a:endParaRPr>
          </a:p>
        </p:txBody>
      </p:sp>
    </p:spTree>
    <p:extLst>
      <p:ext uri="{BB962C8B-B14F-4D97-AF65-F5344CB8AC3E}">
        <p14:creationId xmlns:p14="http://schemas.microsoft.com/office/powerpoint/2010/main" val="30222272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brandhub.equitable.com/content/axa-brandhub/us/en/guidelines/photography.html"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4.emf"/><Relationship Id="rId4" Type="http://schemas.openxmlformats.org/officeDocument/2006/relationships/oleObject" Target="../embeddings/oleObject9.bin"/></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0.xml"/><Relationship Id="rId1" Type="http://schemas.openxmlformats.org/officeDocument/2006/relationships/vmlDrawing" Target="../drawings/vmlDrawing99.vml"/><Relationship Id="rId5" Type="http://schemas.openxmlformats.org/officeDocument/2006/relationships/image" Target="../media/image42.emf"/><Relationship Id="rId4" Type="http://schemas.openxmlformats.org/officeDocument/2006/relationships/oleObject" Target="../embeddings/oleObject99.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1.xml"/><Relationship Id="rId1" Type="http://schemas.openxmlformats.org/officeDocument/2006/relationships/vmlDrawing" Target="../drawings/vmlDrawing100.vml"/><Relationship Id="rId5" Type="http://schemas.openxmlformats.org/officeDocument/2006/relationships/image" Target="../media/image43.emf"/><Relationship Id="rId4" Type="http://schemas.openxmlformats.org/officeDocument/2006/relationships/oleObject" Target="../embeddings/oleObject100.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2.xml"/><Relationship Id="rId1" Type="http://schemas.openxmlformats.org/officeDocument/2006/relationships/vmlDrawing" Target="../drawings/vmlDrawing101.vml"/><Relationship Id="rId5" Type="http://schemas.openxmlformats.org/officeDocument/2006/relationships/image" Target="../media/image44.emf"/><Relationship Id="rId4" Type="http://schemas.openxmlformats.org/officeDocument/2006/relationships/oleObject" Target="../embeddings/oleObject101.bin"/></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3.xml"/><Relationship Id="rId1" Type="http://schemas.openxmlformats.org/officeDocument/2006/relationships/vmlDrawing" Target="../drawings/vmlDrawing102.vml"/><Relationship Id="rId5" Type="http://schemas.openxmlformats.org/officeDocument/2006/relationships/image" Target="../media/image45.emf"/><Relationship Id="rId4" Type="http://schemas.openxmlformats.org/officeDocument/2006/relationships/oleObject" Target="../embeddings/oleObject102.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4.xml"/><Relationship Id="rId1" Type="http://schemas.openxmlformats.org/officeDocument/2006/relationships/vmlDrawing" Target="../drawings/vmlDrawing103.v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oleObject" Target="../embeddings/oleObject103.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5.xml"/><Relationship Id="rId1" Type="http://schemas.openxmlformats.org/officeDocument/2006/relationships/vmlDrawing" Target="../drawings/vmlDrawing104.vml"/><Relationship Id="rId5" Type="http://schemas.openxmlformats.org/officeDocument/2006/relationships/image" Target="../media/image48.emf"/><Relationship Id="rId4" Type="http://schemas.openxmlformats.org/officeDocument/2006/relationships/oleObject" Target="../embeddings/oleObject104.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6.xml"/><Relationship Id="rId1" Type="http://schemas.openxmlformats.org/officeDocument/2006/relationships/vmlDrawing" Target="../drawings/vmlDrawing105.v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oleObject" Target="../embeddings/oleObject105.bin"/></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8.xml"/><Relationship Id="rId1" Type="http://schemas.openxmlformats.org/officeDocument/2006/relationships/vmlDrawing" Target="../drawings/vmlDrawing107.vml"/><Relationship Id="rId6" Type="http://schemas.openxmlformats.org/officeDocument/2006/relationships/image" Target="../media/image56.png"/><Relationship Id="rId5" Type="http://schemas.openxmlformats.org/officeDocument/2006/relationships/image" Target="../media/image76.emf"/><Relationship Id="rId4" Type="http://schemas.openxmlformats.org/officeDocument/2006/relationships/oleObject" Target="../embeddings/oleObject107.bin"/></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9.xml"/><Relationship Id="rId1" Type="http://schemas.openxmlformats.org/officeDocument/2006/relationships/vmlDrawing" Target="../drawings/vmlDrawing108.vml"/><Relationship Id="rId6" Type="http://schemas.openxmlformats.org/officeDocument/2006/relationships/image" Target="../media/image77.png"/><Relationship Id="rId5" Type="http://schemas.openxmlformats.org/officeDocument/2006/relationships/image" Target="../media/image6.emf"/><Relationship Id="rId4" Type="http://schemas.openxmlformats.org/officeDocument/2006/relationships/oleObject" Target="../embeddings/oleObject108.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5.emf"/><Relationship Id="rId4" Type="http://schemas.openxmlformats.org/officeDocument/2006/relationships/oleObject" Target="../embeddings/oleObject10.bin"/></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59.png"/><Relationship Id="rId2" Type="http://schemas.openxmlformats.org/officeDocument/2006/relationships/tags" Target="../tags/tag110.xml"/><Relationship Id="rId1" Type="http://schemas.openxmlformats.org/officeDocument/2006/relationships/vmlDrawing" Target="../drawings/vmlDrawing109.vml"/><Relationship Id="rId6" Type="http://schemas.openxmlformats.org/officeDocument/2006/relationships/image" Target="../media/image8.emf"/><Relationship Id="rId5" Type="http://schemas.openxmlformats.org/officeDocument/2006/relationships/oleObject" Target="../embeddings/oleObject109.bin"/><Relationship Id="rId4" Type="http://schemas.openxmlformats.org/officeDocument/2006/relationships/image" Target="../media/image78.png"/></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1.xml"/><Relationship Id="rId1" Type="http://schemas.openxmlformats.org/officeDocument/2006/relationships/vmlDrawing" Target="../drawings/vmlDrawing110.vml"/><Relationship Id="rId5" Type="http://schemas.openxmlformats.org/officeDocument/2006/relationships/image" Target="../media/image79.emf"/><Relationship Id="rId4" Type="http://schemas.openxmlformats.org/officeDocument/2006/relationships/oleObject" Target="../embeddings/oleObject110.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2.xml"/><Relationship Id="rId1" Type="http://schemas.openxmlformats.org/officeDocument/2006/relationships/vmlDrawing" Target="../drawings/vmlDrawing111.vml"/><Relationship Id="rId5" Type="http://schemas.openxmlformats.org/officeDocument/2006/relationships/image" Target="../media/image80.emf"/><Relationship Id="rId4" Type="http://schemas.openxmlformats.org/officeDocument/2006/relationships/oleObject" Target="../embeddings/oleObject111.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3.xml"/><Relationship Id="rId1" Type="http://schemas.openxmlformats.org/officeDocument/2006/relationships/vmlDrawing" Target="../drawings/vmlDrawing112.vml"/><Relationship Id="rId5" Type="http://schemas.openxmlformats.org/officeDocument/2006/relationships/image" Target="../media/image81.emf"/><Relationship Id="rId4" Type="http://schemas.openxmlformats.org/officeDocument/2006/relationships/oleObject" Target="../embeddings/oleObject112.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4.xml"/><Relationship Id="rId1" Type="http://schemas.openxmlformats.org/officeDocument/2006/relationships/vmlDrawing" Target="../drawings/vmlDrawing113.vml"/><Relationship Id="rId5" Type="http://schemas.openxmlformats.org/officeDocument/2006/relationships/image" Target="../media/image82.emf"/><Relationship Id="rId4" Type="http://schemas.openxmlformats.org/officeDocument/2006/relationships/oleObject" Target="../embeddings/oleObject113.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5.xml"/><Relationship Id="rId1" Type="http://schemas.openxmlformats.org/officeDocument/2006/relationships/vmlDrawing" Target="../drawings/vmlDrawing114.vml"/><Relationship Id="rId5" Type="http://schemas.openxmlformats.org/officeDocument/2006/relationships/image" Target="../media/image83.emf"/><Relationship Id="rId4" Type="http://schemas.openxmlformats.org/officeDocument/2006/relationships/oleObject" Target="../embeddings/oleObject114.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6.xml"/><Relationship Id="rId1" Type="http://schemas.openxmlformats.org/officeDocument/2006/relationships/vmlDrawing" Target="../drawings/vmlDrawing115.vml"/><Relationship Id="rId5" Type="http://schemas.openxmlformats.org/officeDocument/2006/relationships/image" Target="../media/image84.emf"/><Relationship Id="rId4" Type="http://schemas.openxmlformats.org/officeDocument/2006/relationships/oleObject" Target="../embeddings/oleObject115.bin"/></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7.xml"/><Relationship Id="rId1" Type="http://schemas.openxmlformats.org/officeDocument/2006/relationships/vmlDrawing" Target="../drawings/vmlDrawing116.vml"/><Relationship Id="rId6" Type="http://schemas.openxmlformats.org/officeDocument/2006/relationships/image" Target="../media/image73.png"/><Relationship Id="rId5" Type="http://schemas.openxmlformats.org/officeDocument/2006/relationships/image" Target="../media/image85.emf"/><Relationship Id="rId4" Type="http://schemas.openxmlformats.org/officeDocument/2006/relationships/oleObject" Target="../embeddings/oleObject116.bin"/></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19.xml"/><Relationship Id="rId1" Type="http://schemas.openxmlformats.org/officeDocument/2006/relationships/vmlDrawing" Target="../drawings/vmlDrawing118.vml"/><Relationship Id="rId6" Type="http://schemas.openxmlformats.org/officeDocument/2006/relationships/image" Target="../media/image56.png"/><Relationship Id="rId5" Type="http://schemas.openxmlformats.org/officeDocument/2006/relationships/image" Target="../media/image76.emf"/><Relationship Id="rId4" Type="http://schemas.openxmlformats.org/officeDocument/2006/relationships/oleObject" Target="../embeddings/oleObject118.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6.emf"/><Relationship Id="rId4" Type="http://schemas.openxmlformats.org/officeDocument/2006/relationships/oleObject" Target="../embeddings/oleObject11.bin"/></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20.xml"/><Relationship Id="rId1" Type="http://schemas.openxmlformats.org/officeDocument/2006/relationships/vmlDrawing" Target="../drawings/vmlDrawing119.vml"/><Relationship Id="rId6" Type="http://schemas.openxmlformats.org/officeDocument/2006/relationships/image" Target="../media/image77.png"/><Relationship Id="rId5" Type="http://schemas.openxmlformats.org/officeDocument/2006/relationships/image" Target="../media/image6.emf"/><Relationship Id="rId4" Type="http://schemas.openxmlformats.org/officeDocument/2006/relationships/oleObject" Target="../embeddings/oleObject119.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21.xml"/><Relationship Id="rId1" Type="http://schemas.openxmlformats.org/officeDocument/2006/relationships/vmlDrawing" Target="../drawings/vmlDrawing120.vml"/><Relationship Id="rId6" Type="http://schemas.openxmlformats.org/officeDocument/2006/relationships/image" Target="../media/image6.emf"/><Relationship Id="rId5" Type="http://schemas.openxmlformats.org/officeDocument/2006/relationships/oleObject" Target="../embeddings/oleObject120.bin"/><Relationship Id="rId4" Type="http://schemas.openxmlformats.org/officeDocument/2006/relationships/image" Target="../media/image53.png"/></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22.xml"/><Relationship Id="rId1" Type="http://schemas.openxmlformats.org/officeDocument/2006/relationships/vmlDrawing" Target="../drawings/vmlDrawing121.vml"/><Relationship Id="rId6" Type="http://schemas.openxmlformats.org/officeDocument/2006/relationships/image" Target="../media/image6.emf"/><Relationship Id="rId5" Type="http://schemas.openxmlformats.org/officeDocument/2006/relationships/oleObject" Target="../embeddings/oleObject121.bin"/><Relationship Id="rId4" Type="http://schemas.openxmlformats.org/officeDocument/2006/relationships/image" Target="../media/image54.png"/></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23.xml"/><Relationship Id="rId1" Type="http://schemas.openxmlformats.org/officeDocument/2006/relationships/vmlDrawing" Target="../drawings/vmlDrawing122.vml"/><Relationship Id="rId6" Type="http://schemas.openxmlformats.org/officeDocument/2006/relationships/image" Target="../media/image6.emf"/><Relationship Id="rId5" Type="http://schemas.openxmlformats.org/officeDocument/2006/relationships/oleObject" Target="../embeddings/oleObject122.bin"/><Relationship Id="rId4" Type="http://schemas.openxmlformats.org/officeDocument/2006/relationships/image" Target="../media/image55.png"/></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56.png"/><Relationship Id="rId2" Type="http://schemas.openxmlformats.org/officeDocument/2006/relationships/tags" Target="../tags/tag124.xml"/><Relationship Id="rId1" Type="http://schemas.openxmlformats.org/officeDocument/2006/relationships/vmlDrawing" Target="../drawings/vmlDrawing123.vml"/><Relationship Id="rId6" Type="http://schemas.openxmlformats.org/officeDocument/2006/relationships/image" Target="../media/image6.emf"/><Relationship Id="rId5" Type="http://schemas.openxmlformats.org/officeDocument/2006/relationships/oleObject" Target="../embeddings/oleObject123.bin"/><Relationship Id="rId4" Type="http://schemas.openxmlformats.org/officeDocument/2006/relationships/image" Target="../media/image53.png"/></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56.png"/><Relationship Id="rId2" Type="http://schemas.openxmlformats.org/officeDocument/2006/relationships/tags" Target="../tags/tag125.xml"/><Relationship Id="rId1" Type="http://schemas.openxmlformats.org/officeDocument/2006/relationships/vmlDrawing" Target="../drawings/vmlDrawing124.vml"/><Relationship Id="rId6" Type="http://schemas.openxmlformats.org/officeDocument/2006/relationships/image" Target="../media/image6.emf"/><Relationship Id="rId5" Type="http://schemas.openxmlformats.org/officeDocument/2006/relationships/oleObject" Target="../embeddings/oleObject124.bin"/><Relationship Id="rId4" Type="http://schemas.openxmlformats.org/officeDocument/2006/relationships/image" Target="../media/image54.png"/></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6.emf"/><Relationship Id="rId2" Type="http://schemas.openxmlformats.org/officeDocument/2006/relationships/tags" Target="../tags/tag126.xml"/><Relationship Id="rId1" Type="http://schemas.openxmlformats.org/officeDocument/2006/relationships/vmlDrawing" Target="../drawings/vmlDrawing125.vml"/><Relationship Id="rId6" Type="http://schemas.openxmlformats.org/officeDocument/2006/relationships/oleObject" Target="../embeddings/oleObject125.bin"/><Relationship Id="rId5" Type="http://schemas.openxmlformats.org/officeDocument/2006/relationships/image" Target="../media/image86.png"/><Relationship Id="rId4" Type="http://schemas.openxmlformats.org/officeDocument/2006/relationships/image" Target="../media/image55.png"/></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59.png"/><Relationship Id="rId2" Type="http://schemas.openxmlformats.org/officeDocument/2006/relationships/tags" Target="../tags/tag127.xml"/><Relationship Id="rId1" Type="http://schemas.openxmlformats.org/officeDocument/2006/relationships/vmlDrawing" Target="../drawings/vmlDrawing126.vml"/><Relationship Id="rId6" Type="http://schemas.openxmlformats.org/officeDocument/2006/relationships/image" Target="../media/image57.emf"/><Relationship Id="rId5" Type="http://schemas.openxmlformats.org/officeDocument/2006/relationships/oleObject" Target="../embeddings/oleObject126.bin"/><Relationship Id="rId4" Type="http://schemas.openxmlformats.org/officeDocument/2006/relationships/image" Target="../media/image58.png"/></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28.xml"/><Relationship Id="rId1" Type="http://schemas.openxmlformats.org/officeDocument/2006/relationships/vmlDrawing" Target="../drawings/vmlDrawing127.vml"/><Relationship Id="rId5" Type="http://schemas.openxmlformats.org/officeDocument/2006/relationships/image" Target="../media/image60.emf"/><Relationship Id="rId4" Type="http://schemas.openxmlformats.org/officeDocument/2006/relationships/oleObject" Target="../embeddings/oleObject127.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29.xml"/><Relationship Id="rId1" Type="http://schemas.openxmlformats.org/officeDocument/2006/relationships/vmlDrawing" Target="../drawings/vmlDrawing128.vml"/><Relationship Id="rId5" Type="http://schemas.openxmlformats.org/officeDocument/2006/relationships/image" Target="../media/image61.emf"/><Relationship Id="rId4" Type="http://schemas.openxmlformats.org/officeDocument/2006/relationships/oleObject" Target="../embeddings/oleObject128.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2.vml"/><Relationship Id="rId5" Type="http://schemas.openxmlformats.org/officeDocument/2006/relationships/image" Target="../media/image17.emf"/><Relationship Id="rId4" Type="http://schemas.openxmlformats.org/officeDocument/2006/relationships/oleObject" Target="../embeddings/oleObject12.bin"/></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30.xml"/><Relationship Id="rId1" Type="http://schemas.openxmlformats.org/officeDocument/2006/relationships/vmlDrawing" Target="../drawings/vmlDrawing129.vml"/><Relationship Id="rId5" Type="http://schemas.openxmlformats.org/officeDocument/2006/relationships/image" Target="../media/image62.emf"/><Relationship Id="rId4" Type="http://schemas.openxmlformats.org/officeDocument/2006/relationships/oleObject" Target="../embeddings/oleObject129.bin"/></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31.xml"/><Relationship Id="rId1" Type="http://schemas.openxmlformats.org/officeDocument/2006/relationships/vmlDrawing" Target="../drawings/vmlDrawing130.vml"/><Relationship Id="rId5" Type="http://schemas.openxmlformats.org/officeDocument/2006/relationships/image" Target="../media/image63.emf"/><Relationship Id="rId4" Type="http://schemas.openxmlformats.org/officeDocument/2006/relationships/oleObject" Target="../embeddings/oleObject130.bin"/></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32.xml"/><Relationship Id="rId1" Type="http://schemas.openxmlformats.org/officeDocument/2006/relationships/vmlDrawing" Target="../drawings/vmlDrawing131.vml"/><Relationship Id="rId6" Type="http://schemas.openxmlformats.org/officeDocument/2006/relationships/image" Target="../media/image65.png"/><Relationship Id="rId5" Type="http://schemas.openxmlformats.org/officeDocument/2006/relationships/image" Target="../media/image64.emf"/><Relationship Id="rId4" Type="http://schemas.openxmlformats.org/officeDocument/2006/relationships/oleObject" Target="../embeddings/oleObject131.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33.xml"/><Relationship Id="rId1" Type="http://schemas.openxmlformats.org/officeDocument/2006/relationships/vmlDrawing" Target="../drawings/vmlDrawing132.vml"/><Relationship Id="rId5" Type="http://schemas.openxmlformats.org/officeDocument/2006/relationships/image" Target="../media/image66.emf"/><Relationship Id="rId4" Type="http://schemas.openxmlformats.org/officeDocument/2006/relationships/oleObject" Target="../embeddings/oleObject132.bin"/></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34.xml"/><Relationship Id="rId1" Type="http://schemas.openxmlformats.org/officeDocument/2006/relationships/vmlDrawing" Target="../drawings/vmlDrawing133.vml"/><Relationship Id="rId5" Type="http://schemas.openxmlformats.org/officeDocument/2006/relationships/image" Target="../media/image67.emf"/><Relationship Id="rId4" Type="http://schemas.openxmlformats.org/officeDocument/2006/relationships/oleObject" Target="../embeddings/oleObject133.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35.xml"/><Relationship Id="rId1" Type="http://schemas.openxmlformats.org/officeDocument/2006/relationships/vmlDrawing" Target="../drawings/vmlDrawing134.vml"/><Relationship Id="rId5" Type="http://schemas.openxmlformats.org/officeDocument/2006/relationships/image" Target="../media/image68.emf"/><Relationship Id="rId4" Type="http://schemas.openxmlformats.org/officeDocument/2006/relationships/oleObject" Target="../embeddings/oleObject134.bin"/></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36.xml"/><Relationship Id="rId1" Type="http://schemas.openxmlformats.org/officeDocument/2006/relationships/vmlDrawing" Target="../drawings/vmlDrawing135.vml"/><Relationship Id="rId5" Type="http://schemas.openxmlformats.org/officeDocument/2006/relationships/image" Target="../media/image69.emf"/><Relationship Id="rId4" Type="http://schemas.openxmlformats.org/officeDocument/2006/relationships/oleObject" Target="../embeddings/oleObject135.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37.xml"/><Relationship Id="rId1" Type="http://schemas.openxmlformats.org/officeDocument/2006/relationships/vmlDrawing" Target="../drawings/vmlDrawing136.vml"/><Relationship Id="rId6" Type="http://schemas.openxmlformats.org/officeDocument/2006/relationships/image" Target="../media/image71.png"/><Relationship Id="rId5" Type="http://schemas.openxmlformats.org/officeDocument/2006/relationships/image" Target="../media/image70.emf"/><Relationship Id="rId4" Type="http://schemas.openxmlformats.org/officeDocument/2006/relationships/oleObject" Target="../embeddings/oleObject136.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38.xml"/><Relationship Id="rId1" Type="http://schemas.openxmlformats.org/officeDocument/2006/relationships/vmlDrawing" Target="../drawings/vmlDrawing137.vml"/><Relationship Id="rId6" Type="http://schemas.openxmlformats.org/officeDocument/2006/relationships/image" Target="../media/image73.png"/><Relationship Id="rId5" Type="http://schemas.openxmlformats.org/officeDocument/2006/relationships/image" Target="../media/image72.emf"/><Relationship Id="rId4" Type="http://schemas.openxmlformats.org/officeDocument/2006/relationships/oleObject" Target="../embeddings/oleObject137.bin"/></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39.xml"/><Relationship Id="rId1" Type="http://schemas.openxmlformats.org/officeDocument/2006/relationships/vmlDrawing" Target="../drawings/vmlDrawing138.vml"/><Relationship Id="rId5" Type="http://schemas.openxmlformats.org/officeDocument/2006/relationships/image" Target="../media/image84.emf"/><Relationship Id="rId4" Type="http://schemas.openxmlformats.org/officeDocument/2006/relationships/oleObject" Target="../embeddings/oleObject138.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13.vml"/><Relationship Id="rId5" Type="http://schemas.openxmlformats.org/officeDocument/2006/relationships/image" Target="../media/image18.emf"/><Relationship Id="rId4" Type="http://schemas.openxmlformats.org/officeDocument/2006/relationships/oleObject" Target="../embeddings/oleObject13.bin"/></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40.xml"/><Relationship Id="rId1" Type="http://schemas.openxmlformats.org/officeDocument/2006/relationships/vmlDrawing" Target="../drawings/vmlDrawing139.vml"/><Relationship Id="rId6" Type="http://schemas.openxmlformats.org/officeDocument/2006/relationships/image" Target="../media/image73.png"/><Relationship Id="rId5" Type="http://schemas.openxmlformats.org/officeDocument/2006/relationships/image" Target="../media/image85.emf"/><Relationship Id="rId4" Type="http://schemas.openxmlformats.org/officeDocument/2006/relationships/oleObject" Target="../embeddings/oleObject139.bin"/></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42.xml"/><Relationship Id="rId1" Type="http://schemas.openxmlformats.org/officeDocument/2006/relationships/vmlDrawing" Target="../drawings/vmlDrawing141.v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141.bin"/></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43.xml"/><Relationship Id="rId1" Type="http://schemas.openxmlformats.org/officeDocument/2006/relationships/vmlDrawing" Target="../drawings/vmlDrawing142.v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142.bin"/></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74.png"/><Relationship Id="rId2" Type="http://schemas.openxmlformats.org/officeDocument/2006/relationships/tags" Target="../tags/tag144.xml"/><Relationship Id="rId1" Type="http://schemas.openxmlformats.org/officeDocument/2006/relationships/vmlDrawing" Target="../drawings/vmlDrawing143.vml"/><Relationship Id="rId6" Type="http://schemas.openxmlformats.org/officeDocument/2006/relationships/image" Target="../media/image8.emf"/><Relationship Id="rId5" Type="http://schemas.openxmlformats.org/officeDocument/2006/relationships/oleObject" Target="../embeddings/oleObject143.bin"/><Relationship Id="rId4" Type="http://schemas.openxmlformats.org/officeDocument/2006/relationships/image" Target="../media/image9.png"/></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45.xml"/><Relationship Id="rId1" Type="http://schemas.openxmlformats.org/officeDocument/2006/relationships/vmlDrawing" Target="../drawings/vmlDrawing144.vml"/><Relationship Id="rId6" Type="http://schemas.openxmlformats.org/officeDocument/2006/relationships/image" Target="../media/image74.png"/><Relationship Id="rId5" Type="http://schemas.openxmlformats.org/officeDocument/2006/relationships/image" Target="../media/image10.emf"/><Relationship Id="rId4" Type="http://schemas.openxmlformats.org/officeDocument/2006/relationships/oleObject" Target="../embeddings/oleObject144.bin"/></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46.xml"/><Relationship Id="rId1" Type="http://schemas.openxmlformats.org/officeDocument/2006/relationships/vmlDrawing" Target="../drawings/vmlDrawing145.vml"/><Relationship Id="rId6" Type="http://schemas.openxmlformats.org/officeDocument/2006/relationships/image" Target="../media/image2.png"/><Relationship Id="rId5" Type="http://schemas.openxmlformats.org/officeDocument/2006/relationships/image" Target="../media/image11.emf"/><Relationship Id="rId4" Type="http://schemas.openxmlformats.org/officeDocument/2006/relationships/oleObject" Target="../embeddings/oleObject145.bin"/></Relationships>
</file>

<file path=ppt/slideLayouts/_rels/slideLayout14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47.xml"/><Relationship Id="rId1" Type="http://schemas.openxmlformats.org/officeDocument/2006/relationships/vmlDrawing" Target="../drawings/vmlDrawing146.vml"/><Relationship Id="rId6" Type="http://schemas.openxmlformats.org/officeDocument/2006/relationships/image" Target="../media/image74.png"/><Relationship Id="rId5" Type="http://schemas.openxmlformats.org/officeDocument/2006/relationships/image" Target="../media/image12.emf"/><Relationship Id="rId4" Type="http://schemas.openxmlformats.org/officeDocument/2006/relationships/oleObject" Target="../embeddings/oleObject146.bin"/></Relationships>
</file>

<file path=ppt/slideLayouts/_rels/slideLayout14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48.xml"/><Relationship Id="rId1" Type="http://schemas.openxmlformats.org/officeDocument/2006/relationships/vmlDrawing" Target="../drawings/vmlDrawing147.vml"/><Relationship Id="rId6" Type="http://schemas.openxmlformats.org/officeDocument/2006/relationships/image" Target="../media/image74.png"/><Relationship Id="rId5" Type="http://schemas.openxmlformats.org/officeDocument/2006/relationships/image" Target="../media/image13.emf"/><Relationship Id="rId4" Type="http://schemas.openxmlformats.org/officeDocument/2006/relationships/oleObject" Target="../embeddings/oleObject147.bin"/></Relationships>
</file>

<file path=ppt/slideLayouts/_rels/slideLayout14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49.xml"/><Relationship Id="rId1" Type="http://schemas.openxmlformats.org/officeDocument/2006/relationships/vmlDrawing" Target="../drawings/vmlDrawing148.vml"/><Relationship Id="rId6" Type="http://schemas.openxmlformats.org/officeDocument/2006/relationships/image" Target="../media/image74.png"/><Relationship Id="rId5" Type="http://schemas.openxmlformats.org/officeDocument/2006/relationships/image" Target="../media/image14.emf"/><Relationship Id="rId4" Type="http://schemas.openxmlformats.org/officeDocument/2006/relationships/oleObject" Target="../embeddings/oleObject148.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vmlDrawing" Target="../drawings/vmlDrawing14.vml"/><Relationship Id="rId5" Type="http://schemas.openxmlformats.org/officeDocument/2006/relationships/image" Target="../media/image19.emf"/><Relationship Id="rId4" Type="http://schemas.openxmlformats.org/officeDocument/2006/relationships/oleObject" Target="../embeddings/oleObject14.bin"/></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0.xml"/><Relationship Id="rId1" Type="http://schemas.openxmlformats.org/officeDocument/2006/relationships/vmlDrawing" Target="../drawings/vmlDrawing149.vml"/><Relationship Id="rId6" Type="http://schemas.openxmlformats.org/officeDocument/2006/relationships/image" Target="../media/image2.png"/><Relationship Id="rId5" Type="http://schemas.openxmlformats.org/officeDocument/2006/relationships/image" Target="../media/image15.emf"/><Relationship Id="rId4" Type="http://schemas.openxmlformats.org/officeDocument/2006/relationships/oleObject" Target="../embeddings/oleObject149.bin"/></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1.xml"/><Relationship Id="rId1" Type="http://schemas.openxmlformats.org/officeDocument/2006/relationships/vmlDrawing" Target="../drawings/vmlDrawing150.vml"/><Relationship Id="rId6" Type="http://schemas.openxmlformats.org/officeDocument/2006/relationships/image" Target="../media/image74.png"/><Relationship Id="rId5" Type="http://schemas.openxmlformats.org/officeDocument/2006/relationships/image" Target="../media/image16.emf"/><Relationship Id="rId4" Type="http://schemas.openxmlformats.org/officeDocument/2006/relationships/oleObject" Target="../embeddings/oleObject150.bin"/></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2.xml"/><Relationship Id="rId1" Type="http://schemas.openxmlformats.org/officeDocument/2006/relationships/vmlDrawing" Target="../drawings/vmlDrawing151.vml"/><Relationship Id="rId6" Type="http://schemas.openxmlformats.org/officeDocument/2006/relationships/image" Target="../media/image2.png"/><Relationship Id="rId5" Type="http://schemas.openxmlformats.org/officeDocument/2006/relationships/image" Target="../media/image17.emf"/><Relationship Id="rId4" Type="http://schemas.openxmlformats.org/officeDocument/2006/relationships/oleObject" Target="../embeddings/oleObject151.bin"/></Relationships>
</file>

<file path=ppt/slideLayouts/_rels/slideLayout15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3.xml"/><Relationship Id="rId1" Type="http://schemas.openxmlformats.org/officeDocument/2006/relationships/vmlDrawing" Target="../drawings/vmlDrawing152.vml"/><Relationship Id="rId6" Type="http://schemas.openxmlformats.org/officeDocument/2006/relationships/image" Target="../media/image74.png"/><Relationship Id="rId5" Type="http://schemas.openxmlformats.org/officeDocument/2006/relationships/image" Target="../media/image18.emf"/><Relationship Id="rId4" Type="http://schemas.openxmlformats.org/officeDocument/2006/relationships/oleObject" Target="../embeddings/oleObject152.bin"/></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4.xml"/><Relationship Id="rId1" Type="http://schemas.openxmlformats.org/officeDocument/2006/relationships/vmlDrawing" Target="../drawings/vmlDrawing153.vml"/><Relationship Id="rId6" Type="http://schemas.openxmlformats.org/officeDocument/2006/relationships/image" Target="../media/image74.png"/><Relationship Id="rId5" Type="http://schemas.openxmlformats.org/officeDocument/2006/relationships/image" Target="../media/image19.emf"/><Relationship Id="rId4" Type="http://schemas.openxmlformats.org/officeDocument/2006/relationships/oleObject" Target="../embeddings/oleObject153.bin"/></Relationships>
</file>

<file path=ppt/slideLayouts/_rels/slideLayout15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5.xml"/><Relationship Id="rId1" Type="http://schemas.openxmlformats.org/officeDocument/2006/relationships/vmlDrawing" Target="../drawings/vmlDrawing154.vml"/><Relationship Id="rId6" Type="http://schemas.openxmlformats.org/officeDocument/2006/relationships/image" Target="../media/image74.png"/><Relationship Id="rId5" Type="http://schemas.openxmlformats.org/officeDocument/2006/relationships/image" Target="../media/image20.emf"/><Relationship Id="rId4" Type="http://schemas.openxmlformats.org/officeDocument/2006/relationships/oleObject" Target="../embeddings/oleObject154.bin"/></Relationships>
</file>

<file path=ppt/slideLayouts/_rels/slideLayout15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6.xml"/><Relationship Id="rId1" Type="http://schemas.openxmlformats.org/officeDocument/2006/relationships/vmlDrawing" Target="../drawings/vmlDrawing155.vml"/><Relationship Id="rId6" Type="http://schemas.openxmlformats.org/officeDocument/2006/relationships/image" Target="../media/image74.png"/><Relationship Id="rId5" Type="http://schemas.openxmlformats.org/officeDocument/2006/relationships/image" Target="../media/image21.emf"/><Relationship Id="rId4" Type="http://schemas.openxmlformats.org/officeDocument/2006/relationships/oleObject" Target="../embeddings/oleObject155.bin"/></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7.xml"/><Relationship Id="rId1" Type="http://schemas.openxmlformats.org/officeDocument/2006/relationships/vmlDrawing" Target="../drawings/vmlDrawing156.vml"/><Relationship Id="rId6" Type="http://schemas.openxmlformats.org/officeDocument/2006/relationships/image" Target="../media/image74.png"/><Relationship Id="rId5" Type="http://schemas.openxmlformats.org/officeDocument/2006/relationships/image" Target="../media/image22.emf"/><Relationship Id="rId4" Type="http://schemas.openxmlformats.org/officeDocument/2006/relationships/oleObject" Target="../embeddings/oleObject156.bin"/></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8.xml"/><Relationship Id="rId1" Type="http://schemas.openxmlformats.org/officeDocument/2006/relationships/vmlDrawing" Target="../drawings/vmlDrawing157.vml"/><Relationship Id="rId6" Type="http://schemas.openxmlformats.org/officeDocument/2006/relationships/image" Target="../media/image74.png"/><Relationship Id="rId5" Type="http://schemas.openxmlformats.org/officeDocument/2006/relationships/image" Target="../media/image23.emf"/><Relationship Id="rId4" Type="http://schemas.openxmlformats.org/officeDocument/2006/relationships/oleObject" Target="../embeddings/oleObject157.bin"/></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74.png"/><Relationship Id="rId2" Type="http://schemas.openxmlformats.org/officeDocument/2006/relationships/tags" Target="../tags/tag159.xml"/><Relationship Id="rId1" Type="http://schemas.openxmlformats.org/officeDocument/2006/relationships/vmlDrawing" Target="../drawings/vmlDrawing158.v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oleObject" Target="../embeddings/oleObject158.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vmlDrawing" Target="../drawings/vmlDrawing15.vml"/><Relationship Id="rId5" Type="http://schemas.openxmlformats.org/officeDocument/2006/relationships/image" Target="../media/image20.emf"/><Relationship Id="rId4" Type="http://schemas.openxmlformats.org/officeDocument/2006/relationships/oleObject" Target="../embeddings/oleObject15.bin"/></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0.xml"/><Relationship Id="rId1" Type="http://schemas.openxmlformats.org/officeDocument/2006/relationships/vmlDrawing" Target="../drawings/vmlDrawing159.vml"/><Relationship Id="rId6" Type="http://schemas.openxmlformats.org/officeDocument/2006/relationships/image" Target="../media/image59.png"/><Relationship Id="rId5" Type="http://schemas.openxmlformats.org/officeDocument/2006/relationships/image" Target="../media/image26.emf"/><Relationship Id="rId4" Type="http://schemas.openxmlformats.org/officeDocument/2006/relationships/oleObject" Target="../embeddings/oleObject159.bin"/></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1.xml"/><Relationship Id="rId1" Type="http://schemas.openxmlformats.org/officeDocument/2006/relationships/vmlDrawing" Target="../drawings/vmlDrawing160.vml"/><Relationship Id="rId6" Type="http://schemas.openxmlformats.org/officeDocument/2006/relationships/image" Target="../media/image74.png"/><Relationship Id="rId5" Type="http://schemas.openxmlformats.org/officeDocument/2006/relationships/image" Target="../media/image26.emf"/><Relationship Id="rId4" Type="http://schemas.openxmlformats.org/officeDocument/2006/relationships/oleObject" Target="../embeddings/oleObject160.bin"/></Relationships>
</file>

<file path=ppt/slideLayouts/_rels/slideLayout16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2.xml"/><Relationship Id="rId1" Type="http://schemas.openxmlformats.org/officeDocument/2006/relationships/vmlDrawing" Target="../drawings/vmlDrawing161.vml"/><Relationship Id="rId6" Type="http://schemas.openxmlformats.org/officeDocument/2006/relationships/image" Target="../media/image74.png"/><Relationship Id="rId5" Type="http://schemas.openxmlformats.org/officeDocument/2006/relationships/image" Target="../media/image27.emf"/><Relationship Id="rId4" Type="http://schemas.openxmlformats.org/officeDocument/2006/relationships/oleObject" Target="../embeddings/oleObject161.bin"/></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3.xml"/><Relationship Id="rId1" Type="http://schemas.openxmlformats.org/officeDocument/2006/relationships/vmlDrawing" Target="../drawings/vmlDrawing162.vml"/><Relationship Id="rId6" Type="http://schemas.openxmlformats.org/officeDocument/2006/relationships/image" Target="../media/image74.png"/><Relationship Id="rId5" Type="http://schemas.openxmlformats.org/officeDocument/2006/relationships/image" Target="../media/image28.emf"/><Relationship Id="rId4" Type="http://schemas.openxmlformats.org/officeDocument/2006/relationships/oleObject" Target="../embeddings/oleObject162.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4.xml"/><Relationship Id="rId1" Type="http://schemas.openxmlformats.org/officeDocument/2006/relationships/vmlDrawing" Target="../drawings/vmlDrawing163.vml"/><Relationship Id="rId6" Type="http://schemas.openxmlformats.org/officeDocument/2006/relationships/image" Target="../media/image59.png"/><Relationship Id="rId5" Type="http://schemas.openxmlformats.org/officeDocument/2006/relationships/image" Target="../media/image28.emf"/><Relationship Id="rId4" Type="http://schemas.openxmlformats.org/officeDocument/2006/relationships/oleObject" Target="../embeddings/oleObject163.bin"/></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5.xml"/><Relationship Id="rId1" Type="http://schemas.openxmlformats.org/officeDocument/2006/relationships/vmlDrawing" Target="../drawings/vmlDrawing164.vml"/><Relationship Id="rId6" Type="http://schemas.openxmlformats.org/officeDocument/2006/relationships/image" Target="../media/image74.png"/><Relationship Id="rId5" Type="http://schemas.openxmlformats.org/officeDocument/2006/relationships/image" Target="../media/image29.emf"/><Relationship Id="rId4" Type="http://schemas.openxmlformats.org/officeDocument/2006/relationships/oleObject" Target="../embeddings/oleObject164.bin"/></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6.xml"/><Relationship Id="rId1" Type="http://schemas.openxmlformats.org/officeDocument/2006/relationships/vmlDrawing" Target="../drawings/vmlDrawing165.vml"/><Relationship Id="rId6" Type="http://schemas.openxmlformats.org/officeDocument/2006/relationships/image" Target="../media/image74.png"/><Relationship Id="rId5" Type="http://schemas.openxmlformats.org/officeDocument/2006/relationships/image" Target="../media/image30.emf"/><Relationship Id="rId4" Type="http://schemas.openxmlformats.org/officeDocument/2006/relationships/oleObject" Target="../embeddings/oleObject165.bin"/></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7.xml"/><Relationship Id="rId1" Type="http://schemas.openxmlformats.org/officeDocument/2006/relationships/vmlDrawing" Target="../drawings/vmlDrawing166.vml"/><Relationship Id="rId6" Type="http://schemas.openxmlformats.org/officeDocument/2006/relationships/image" Target="../media/image74.png"/><Relationship Id="rId5" Type="http://schemas.openxmlformats.org/officeDocument/2006/relationships/image" Target="../media/image31.emf"/><Relationship Id="rId4" Type="http://schemas.openxmlformats.org/officeDocument/2006/relationships/oleObject" Target="../embeddings/oleObject166.bin"/></Relationships>
</file>

<file path=ppt/slideLayouts/_rels/slideLayout16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8.xml"/><Relationship Id="rId1" Type="http://schemas.openxmlformats.org/officeDocument/2006/relationships/vmlDrawing" Target="../drawings/vmlDrawing167.vml"/><Relationship Id="rId6" Type="http://schemas.openxmlformats.org/officeDocument/2006/relationships/image" Target="../media/image2.png"/><Relationship Id="rId5" Type="http://schemas.openxmlformats.org/officeDocument/2006/relationships/image" Target="../media/image32.emf"/><Relationship Id="rId4" Type="http://schemas.openxmlformats.org/officeDocument/2006/relationships/oleObject" Target="../embeddings/oleObject167.bin"/></Relationships>
</file>

<file path=ppt/slideLayouts/_rels/slideLayout16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9.xml"/><Relationship Id="rId1" Type="http://schemas.openxmlformats.org/officeDocument/2006/relationships/vmlDrawing" Target="../drawings/vmlDrawing168.vml"/><Relationship Id="rId6" Type="http://schemas.openxmlformats.org/officeDocument/2006/relationships/image" Target="../media/image74.png"/><Relationship Id="rId5" Type="http://schemas.openxmlformats.org/officeDocument/2006/relationships/image" Target="../media/image33.emf"/><Relationship Id="rId4" Type="http://schemas.openxmlformats.org/officeDocument/2006/relationships/oleObject" Target="../embeddings/oleObject168.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vmlDrawing" Target="../drawings/vmlDrawing16.vml"/><Relationship Id="rId5" Type="http://schemas.openxmlformats.org/officeDocument/2006/relationships/image" Target="../media/image21.emf"/><Relationship Id="rId4" Type="http://schemas.openxmlformats.org/officeDocument/2006/relationships/oleObject" Target="../embeddings/oleObject16.bin"/></Relationships>
</file>

<file path=ppt/slideLayouts/_rels/slideLayout17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0.xml"/><Relationship Id="rId1" Type="http://schemas.openxmlformats.org/officeDocument/2006/relationships/vmlDrawing" Target="../drawings/vmlDrawing169.vml"/><Relationship Id="rId6" Type="http://schemas.openxmlformats.org/officeDocument/2006/relationships/image" Target="../media/image74.png"/><Relationship Id="rId5" Type="http://schemas.openxmlformats.org/officeDocument/2006/relationships/image" Target="../media/image34.emf"/><Relationship Id="rId4" Type="http://schemas.openxmlformats.org/officeDocument/2006/relationships/oleObject" Target="../embeddings/oleObject169.bin"/></Relationships>
</file>

<file path=ppt/slideLayouts/_rels/slideLayout17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1.xml"/><Relationship Id="rId1" Type="http://schemas.openxmlformats.org/officeDocument/2006/relationships/vmlDrawing" Target="../drawings/vmlDrawing170.vml"/><Relationship Id="rId6" Type="http://schemas.openxmlformats.org/officeDocument/2006/relationships/image" Target="../media/image74.png"/><Relationship Id="rId5" Type="http://schemas.openxmlformats.org/officeDocument/2006/relationships/image" Target="../media/image35.emf"/><Relationship Id="rId4" Type="http://schemas.openxmlformats.org/officeDocument/2006/relationships/oleObject" Target="../embeddings/oleObject170.bin"/></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2.xml"/><Relationship Id="rId1" Type="http://schemas.openxmlformats.org/officeDocument/2006/relationships/vmlDrawing" Target="../drawings/vmlDrawing171.vml"/><Relationship Id="rId6" Type="http://schemas.openxmlformats.org/officeDocument/2006/relationships/image" Target="../media/image74.png"/><Relationship Id="rId5" Type="http://schemas.openxmlformats.org/officeDocument/2006/relationships/image" Target="../media/image36.emf"/><Relationship Id="rId4" Type="http://schemas.openxmlformats.org/officeDocument/2006/relationships/oleObject" Target="../embeddings/oleObject171.bin"/></Relationships>
</file>

<file path=ppt/slideLayouts/_rels/slideLayout17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3.xml"/><Relationship Id="rId1" Type="http://schemas.openxmlformats.org/officeDocument/2006/relationships/vmlDrawing" Target="../drawings/vmlDrawing172.vml"/><Relationship Id="rId6" Type="http://schemas.openxmlformats.org/officeDocument/2006/relationships/image" Target="../media/image74.png"/><Relationship Id="rId5" Type="http://schemas.openxmlformats.org/officeDocument/2006/relationships/image" Target="../media/image37.emf"/><Relationship Id="rId4" Type="http://schemas.openxmlformats.org/officeDocument/2006/relationships/oleObject" Target="../embeddings/oleObject172.bin"/></Relationships>
</file>

<file path=ppt/slideLayouts/_rels/slideLayout17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4.xml"/><Relationship Id="rId1" Type="http://schemas.openxmlformats.org/officeDocument/2006/relationships/vmlDrawing" Target="../drawings/vmlDrawing173.vml"/><Relationship Id="rId6" Type="http://schemas.openxmlformats.org/officeDocument/2006/relationships/image" Target="../media/image74.png"/><Relationship Id="rId5" Type="http://schemas.openxmlformats.org/officeDocument/2006/relationships/image" Target="../media/image38.emf"/><Relationship Id="rId4" Type="http://schemas.openxmlformats.org/officeDocument/2006/relationships/oleObject" Target="../embeddings/oleObject173.bin"/></Relationships>
</file>

<file path=ppt/slideLayouts/_rels/slideLayout17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5.xml"/><Relationship Id="rId1" Type="http://schemas.openxmlformats.org/officeDocument/2006/relationships/vmlDrawing" Target="../drawings/vmlDrawing174.vml"/><Relationship Id="rId6" Type="http://schemas.openxmlformats.org/officeDocument/2006/relationships/image" Target="../media/image74.png"/><Relationship Id="rId5" Type="http://schemas.openxmlformats.org/officeDocument/2006/relationships/image" Target="../media/image39.emf"/><Relationship Id="rId4" Type="http://schemas.openxmlformats.org/officeDocument/2006/relationships/oleObject" Target="../embeddings/oleObject174.bin"/></Relationships>
</file>

<file path=ppt/slideLayouts/_rels/slideLayout17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6.xml"/><Relationship Id="rId1" Type="http://schemas.openxmlformats.org/officeDocument/2006/relationships/vmlDrawing" Target="../drawings/vmlDrawing175.vml"/><Relationship Id="rId6" Type="http://schemas.openxmlformats.org/officeDocument/2006/relationships/image" Target="../media/image74.png"/><Relationship Id="rId5" Type="http://schemas.openxmlformats.org/officeDocument/2006/relationships/image" Target="../media/image40.emf"/><Relationship Id="rId4" Type="http://schemas.openxmlformats.org/officeDocument/2006/relationships/oleObject" Target="../embeddings/oleObject175.bin"/></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7.xml"/><Relationship Id="rId1" Type="http://schemas.openxmlformats.org/officeDocument/2006/relationships/vmlDrawing" Target="../drawings/vmlDrawing176.vml"/><Relationship Id="rId6" Type="http://schemas.openxmlformats.org/officeDocument/2006/relationships/image" Target="../media/image74.png"/><Relationship Id="rId5" Type="http://schemas.openxmlformats.org/officeDocument/2006/relationships/image" Target="../media/image41.emf"/><Relationship Id="rId4" Type="http://schemas.openxmlformats.org/officeDocument/2006/relationships/oleObject" Target="../embeddings/oleObject176.bin"/></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8.xml"/><Relationship Id="rId1" Type="http://schemas.openxmlformats.org/officeDocument/2006/relationships/vmlDrawing" Target="../drawings/vmlDrawing177.vml"/><Relationship Id="rId6" Type="http://schemas.openxmlformats.org/officeDocument/2006/relationships/image" Target="../media/image74.png"/><Relationship Id="rId5" Type="http://schemas.openxmlformats.org/officeDocument/2006/relationships/image" Target="../media/image42.emf"/><Relationship Id="rId4" Type="http://schemas.openxmlformats.org/officeDocument/2006/relationships/oleObject" Target="../embeddings/oleObject177.bin"/></Relationships>
</file>

<file path=ppt/slideLayouts/_rels/slideLayout17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9.xml"/><Relationship Id="rId1" Type="http://schemas.openxmlformats.org/officeDocument/2006/relationships/vmlDrawing" Target="../drawings/vmlDrawing178.vml"/><Relationship Id="rId6" Type="http://schemas.openxmlformats.org/officeDocument/2006/relationships/image" Target="../media/image74.png"/><Relationship Id="rId5" Type="http://schemas.openxmlformats.org/officeDocument/2006/relationships/image" Target="../media/image43.emf"/><Relationship Id="rId4" Type="http://schemas.openxmlformats.org/officeDocument/2006/relationships/oleObject" Target="../embeddings/oleObject178.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vmlDrawing" Target="../drawings/vmlDrawing17.vml"/><Relationship Id="rId5" Type="http://schemas.openxmlformats.org/officeDocument/2006/relationships/image" Target="../media/image22.emf"/><Relationship Id="rId4" Type="http://schemas.openxmlformats.org/officeDocument/2006/relationships/oleObject" Target="../embeddings/oleObject17.bin"/></Relationships>
</file>

<file path=ppt/slideLayouts/_rels/slideLayout18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80.xml"/><Relationship Id="rId1" Type="http://schemas.openxmlformats.org/officeDocument/2006/relationships/vmlDrawing" Target="../drawings/vmlDrawing179.vml"/><Relationship Id="rId6" Type="http://schemas.openxmlformats.org/officeDocument/2006/relationships/image" Target="../media/image74.png"/><Relationship Id="rId5" Type="http://schemas.openxmlformats.org/officeDocument/2006/relationships/image" Target="../media/image44.emf"/><Relationship Id="rId4" Type="http://schemas.openxmlformats.org/officeDocument/2006/relationships/oleObject" Target="../embeddings/oleObject179.bin"/></Relationships>
</file>

<file path=ppt/slideLayouts/_rels/slideLayout18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81.xml"/><Relationship Id="rId1" Type="http://schemas.openxmlformats.org/officeDocument/2006/relationships/vmlDrawing" Target="../drawings/vmlDrawing180.vml"/><Relationship Id="rId6" Type="http://schemas.openxmlformats.org/officeDocument/2006/relationships/image" Target="../media/image74.png"/><Relationship Id="rId5" Type="http://schemas.openxmlformats.org/officeDocument/2006/relationships/image" Target="../media/image45.emf"/><Relationship Id="rId4" Type="http://schemas.openxmlformats.org/officeDocument/2006/relationships/oleObject" Target="../embeddings/oleObject180.bin"/></Relationships>
</file>

<file path=ppt/slideLayouts/_rels/slideLayout182.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74.png"/><Relationship Id="rId2" Type="http://schemas.openxmlformats.org/officeDocument/2006/relationships/tags" Target="../tags/tag182.xml"/><Relationship Id="rId1" Type="http://schemas.openxmlformats.org/officeDocument/2006/relationships/vmlDrawing" Target="../drawings/vmlDrawing181.v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oleObject" Target="../embeddings/oleObject181.bin"/></Relationships>
</file>

<file path=ppt/slideLayouts/_rels/slideLayout18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83.xml"/><Relationship Id="rId1" Type="http://schemas.openxmlformats.org/officeDocument/2006/relationships/vmlDrawing" Target="../drawings/vmlDrawing182.vml"/><Relationship Id="rId6" Type="http://schemas.openxmlformats.org/officeDocument/2006/relationships/image" Target="../media/image74.png"/><Relationship Id="rId5" Type="http://schemas.openxmlformats.org/officeDocument/2006/relationships/image" Target="../media/image48.emf"/><Relationship Id="rId4" Type="http://schemas.openxmlformats.org/officeDocument/2006/relationships/oleObject" Target="../embeddings/oleObject182.bin"/></Relationships>
</file>

<file path=ppt/slideLayouts/_rels/slideLayout18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84.xml"/><Relationship Id="rId1" Type="http://schemas.openxmlformats.org/officeDocument/2006/relationships/vmlDrawing" Target="../drawings/vmlDrawing183.v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oleObject" Target="../embeddings/oleObject183.bin"/></Relationships>
</file>

<file path=ppt/slideLayouts/_rels/slideLayout18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85.xml"/><Relationship Id="rId1" Type="http://schemas.openxmlformats.org/officeDocument/2006/relationships/vmlDrawing" Target="../drawings/vmlDrawing184.vml"/><Relationship Id="rId5" Type="http://schemas.openxmlformats.org/officeDocument/2006/relationships/image" Target="NULL"/><Relationship Id="rId4" Type="http://schemas.openxmlformats.org/officeDocument/2006/relationships/oleObject" Target="../embeddings/oleObject184.bin"/></Relationships>
</file>

<file path=ppt/slideLayouts/_rels/slideLayout186.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52.png"/><Relationship Id="rId2" Type="http://schemas.openxmlformats.org/officeDocument/2006/relationships/tags" Target="../tags/tag186.xml"/><Relationship Id="rId1" Type="http://schemas.openxmlformats.org/officeDocument/2006/relationships/vmlDrawing" Target="../drawings/vmlDrawing185.vml"/><Relationship Id="rId6" Type="http://schemas.openxmlformats.org/officeDocument/2006/relationships/image" Target="../media/image87.png"/><Relationship Id="rId5" Type="http://schemas.openxmlformats.org/officeDocument/2006/relationships/image" Target="NULL"/><Relationship Id="rId4" Type="http://schemas.openxmlformats.org/officeDocument/2006/relationships/oleObject" Target="../embeddings/oleObject185.bin"/></Relationships>
</file>

<file path=ppt/slideLayouts/_rels/slideLayout18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88.xml"/><Relationship Id="rId1" Type="http://schemas.openxmlformats.org/officeDocument/2006/relationships/vmlDrawing" Target="../drawings/vmlDrawing187.v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187.bin"/></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89.xml"/><Relationship Id="rId1" Type="http://schemas.openxmlformats.org/officeDocument/2006/relationships/vmlDrawing" Target="../drawings/vmlDrawing188.v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188.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vmlDrawing" Target="../drawings/vmlDrawing18.vml"/><Relationship Id="rId5" Type="http://schemas.openxmlformats.org/officeDocument/2006/relationships/image" Target="../media/image23.emf"/><Relationship Id="rId4" Type="http://schemas.openxmlformats.org/officeDocument/2006/relationships/oleObject" Target="../embeddings/oleObject18.bin"/></Relationships>
</file>

<file path=ppt/slideLayouts/_rels/slideLayout19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90.xml"/><Relationship Id="rId1" Type="http://schemas.openxmlformats.org/officeDocument/2006/relationships/vmlDrawing" Target="../drawings/vmlDrawing189.vml"/><Relationship Id="rId6" Type="http://schemas.openxmlformats.org/officeDocument/2006/relationships/image" Target="../media/image8.emf"/><Relationship Id="rId5" Type="http://schemas.openxmlformats.org/officeDocument/2006/relationships/oleObject" Target="../embeddings/oleObject189.bin"/><Relationship Id="rId4" Type="http://schemas.openxmlformats.org/officeDocument/2006/relationships/image" Target="../media/image9.png"/></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91.xml"/><Relationship Id="rId1" Type="http://schemas.openxmlformats.org/officeDocument/2006/relationships/vmlDrawing" Target="../drawings/vmlDrawing190.vml"/><Relationship Id="rId5" Type="http://schemas.openxmlformats.org/officeDocument/2006/relationships/image" Target="../media/image10.emf"/><Relationship Id="rId4" Type="http://schemas.openxmlformats.org/officeDocument/2006/relationships/oleObject" Target="../embeddings/oleObject190.bin"/></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92.xml"/><Relationship Id="rId1" Type="http://schemas.openxmlformats.org/officeDocument/2006/relationships/vmlDrawing" Target="../drawings/vmlDrawing191.vml"/><Relationship Id="rId5" Type="http://schemas.openxmlformats.org/officeDocument/2006/relationships/image" Target="../media/image11.emf"/><Relationship Id="rId4" Type="http://schemas.openxmlformats.org/officeDocument/2006/relationships/oleObject" Target="../embeddings/oleObject191.bin"/></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93.xml"/><Relationship Id="rId1" Type="http://schemas.openxmlformats.org/officeDocument/2006/relationships/vmlDrawing" Target="../drawings/vmlDrawing192.vml"/><Relationship Id="rId5" Type="http://schemas.openxmlformats.org/officeDocument/2006/relationships/image" Target="../media/image12.emf"/><Relationship Id="rId4" Type="http://schemas.openxmlformats.org/officeDocument/2006/relationships/oleObject" Target="../embeddings/oleObject192.bin"/></Relationships>
</file>

<file path=ppt/slideLayouts/_rels/slideLayout19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94.xml"/><Relationship Id="rId1" Type="http://schemas.openxmlformats.org/officeDocument/2006/relationships/vmlDrawing" Target="../drawings/vmlDrawing193.vml"/><Relationship Id="rId5" Type="http://schemas.openxmlformats.org/officeDocument/2006/relationships/image" Target="../media/image13.emf"/><Relationship Id="rId4" Type="http://schemas.openxmlformats.org/officeDocument/2006/relationships/oleObject" Target="../embeddings/oleObject193.bin"/></Relationships>
</file>

<file path=ppt/slideLayouts/_rels/slideLayout19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95.xml"/><Relationship Id="rId1" Type="http://schemas.openxmlformats.org/officeDocument/2006/relationships/vmlDrawing" Target="../drawings/vmlDrawing194.vml"/><Relationship Id="rId5" Type="http://schemas.openxmlformats.org/officeDocument/2006/relationships/image" Target="../media/image14.emf"/><Relationship Id="rId4" Type="http://schemas.openxmlformats.org/officeDocument/2006/relationships/oleObject" Target="../embeddings/oleObject194.bin"/></Relationships>
</file>

<file path=ppt/slideLayouts/_rels/slideLayout19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96.xml"/><Relationship Id="rId1" Type="http://schemas.openxmlformats.org/officeDocument/2006/relationships/vmlDrawing" Target="../drawings/vmlDrawing195.vml"/><Relationship Id="rId5" Type="http://schemas.openxmlformats.org/officeDocument/2006/relationships/image" Target="../media/image15.emf"/><Relationship Id="rId4" Type="http://schemas.openxmlformats.org/officeDocument/2006/relationships/oleObject" Target="../embeddings/oleObject195.bin"/></Relationships>
</file>

<file path=ppt/slideLayouts/_rels/slideLayout19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97.xml"/><Relationship Id="rId1" Type="http://schemas.openxmlformats.org/officeDocument/2006/relationships/vmlDrawing" Target="../drawings/vmlDrawing196.vml"/><Relationship Id="rId5" Type="http://schemas.openxmlformats.org/officeDocument/2006/relationships/image" Target="../media/image16.emf"/><Relationship Id="rId4" Type="http://schemas.openxmlformats.org/officeDocument/2006/relationships/oleObject" Target="../embeddings/oleObject196.bin"/></Relationships>
</file>

<file path=ppt/slideLayouts/_rels/slideLayout19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98.xml"/><Relationship Id="rId1" Type="http://schemas.openxmlformats.org/officeDocument/2006/relationships/vmlDrawing" Target="../drawings/vmlDrawing197.vml"/><Relationship Id="rId5" Type="http://schemas.openxmlformats.org/officeDocument/2006/relationships/image" Target="../media/image17.emf"/><Relationship Id="rId4" Type="http://schemas.openxmlformats.org/officeDocument/2006/relationships/oleObject" Target="../embeddings/oleObject197.bin"/></Relationships>
</file>

<file path=ppt/slideLayouts/_rels/slideLayout19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99.xml"/><Relationship Id="rId1" Type="http://schemas.openxmlformats.org/officeDocument/2006/relationships/vmlDrawing" Target="../drawings/vmlDrawing198.vml"/><Relationship Id="rId5" Type="http://schemas.openxmlformats.org/officeDocument/2006/relationships/image" Target="../media/image18.emf"/><Relationship Id="rId4" Type="http://schemas.openxmlformats.org/officeDocument/2006/relationships/oleObject" Target="../embeddings/oleObject198.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oleObject" Target="../embeddings/oleObject19.bin"/></Relationships>
</file>

<file path=ppt/slideLayouts/_rels/slideLayout20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00.xml"/><Relationship Id="rId1" Type="http://schemas.openxmlformats.org/officeDocument/2006/relationships/vmlDrawing" Target="../drawings/vmlDrawing199.vml"/><Relationship Id="rId5" Type="http://schemas.openxmlformats.org/officeDocument/2006/relationships/image" Target="../media/image19.emf"/><Relationship Id="rId4" Type="http://schemas.openxmlformats.org/officeDocument/2006/relationships/oleObject" Target="../embeddings/oleObject199.bin"/></Relationships>
</file>

<file path=ppt/slideLayouts/_rels/slideLayout20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01.xml"/><Relationship Id="rId1" Type="http://schemas.openxmlformats.org/officeDocument/2006/relationships/vmlDrawing" Target="../drawings/vmlDrawing200.vml"/><Relationship Id="rId5" Type="http://schemas.openxmlformats.org/officeDocument/2006/relationships/image" Target="../media/image20.emf"/><Relationship Id="rId4" Type="http://schemas.openxmlformats.org/officeDocument/2006/relationships/oleObject" Target="../embeddings/oleObject200.bin"/></Relationships>
</file>

<file path=ppt/slideLayouts/_rels/slideLayout20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02.xml"/><Relationship Id="rId1" Type="http://schemas.openxmlformats.org/officeDocument/2006/relationships/vmlDrawing" Target="../drawings/vmlDrawing201.vml"/><Relationship Id="rId5" Type="http://schemas.openxmlformats.org/officeDocument/2006/relationships/image" Target="../media/image21.emf"/><Relationship Id="rId4" Type="http://schemas.openxmlformats.org/officeDocument/2006/relationships/oleObject" Target="../embeddings/oleObject201.bin"/></Relationships>
</file>

<file path=ppt/slideLayouts/_rels/slideLayout20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03.xml"/><Relationship Id="rId1" Type="http://schemas.openxmlformats.org/officeDocument/2006/relationships/vmlDrawing" Target="../drawings/vmlDrawing202.vml"/><Relationship Id="rId5" Type="http://schemas.openxmlformats.org/officeDocument/2006/relationships/image" Target="../media/image22.emf"/><Relationship Id="rId4" Type="http://schemas.openxmlformats.org/officeDocument/2006/relationships/oleObject" Target="../embeddings/oleObject202.bin"/></Relationships>
</file>

<file path=ppt/slideLayouts/_rels/slideLayout20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04.xml"/><Relationship Id="rId1" Type="http://schemas.openxmlformats.org/officeDocument/2006/relationships/vmlDrawing" Target="../drawings/vmlDrawing203.vml"/><Relationship Id="rId5" Type="http://schemas.openxmlformats.org/officeDocument/2006/relationships/image" Target="../media/image23.emf"/><Relationship Id="rId4" Type="http://schemas.openxmlformats.org/officeDocument/2006/relationships/oleObject" Target="../embeddings/oleObject203.bin"/></Relationships>
</file>

<file path=ppt/slideLayouts/_rels/slideLayout20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05.xml"/><Relationship Id="rId1" Type="http://schemas.openxmlformats.org/officeDocument/2006/relationships/vmlDrawing" Target="../drawings/vmlDrawing204.v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oleObject" Target="../embeddings/oleObject204.bin"/></Relationships>
</file>

<file path=ppt/slideLayouts/_rels/slideLayout20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06.xml"/><Relationship Id="rId1" Type="http://schemas.openxmlformats.org/officeDocument/2006/relationships/vmlDrawing" Target="../drawings/vmlDrawing205.vml"/><Relationship Id="rId5" Type="http://schemas.openxmlformats.org/officeDocument/2006/relationships/image" Target="../media/image26.emf"/><Relationship Id="rId4" Type="http://schemas.openxmlformats.org/officeDocument/2006/relationships/oleObject" Target="../embeddings/oleObject205.bin"/></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07.xml"/><Relationship Id="rId1" Type="http://schemas.openxmlformats.org/officeDocument/2006/relationships/vmlDrawing" Target="../drawings/vmlDrawing206.vml"/><Relationship Id="rId5" Type="http://schemas.openxmlformats.org/officeDocument/2006/relationships/image" Target="../media/image27.emf"/><Relationship Id="rId4" Type="http://schemas.openxmlformats.org/officeDocument/2006/relationships/oleObject" Target="../embeddings/oleObject206.bin"/></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08.xml"/><Relationship Id="rId1" Type="http://schemas.openxmlformats.org/officeDocument/2006/relationships/vmlDrawing" Target="../drawings/vmlDrawing207.vml"/><Relationship Id="rId5" Type="http://schemas.openxmlformats.org/officeDocument/2006/relationships/image" Target="../media/image28.emf"/><Relationship Id="rId4" Type="http://schemas.openxmlformats.org/officeDocument/2006/relationships/oleObject" Target="../embeddings/oleObject207.bin"/></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09.xml"/><Relationship Id="rId1" Type="http://schemas.openxmlformats.org/officeDocument/2006/relationships/vmlDrawing" Target="../drawings/vmlDrawing208.vml"/><Relationship Id="rId5" Type="http://schemas.openxmlformats.org/officeDocument/2006/relationships/image" Target="../media/image29.emf"/><Relationship Id="rId4" Type="http://schemas.openxmlformats.org/officeDocument/2006/relationships/oleObject" Target="../embeddings/oleObject208.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vmlDrawing" Target="../drawings/vmlDrawing20.vml"/><Relationship Id="rId5" Type="http://schemas.openxmlformats.org/officeDocument/2006/relationships/image" Target="../media/image26.emf"/><Relationship Id="rId4" Type="http://schemas.openxmlformats.org/officeDocument/2006/relationships/oleObject" Target="../embeddings/oleObject20.bin"/></Relationships>
</file>

<file path=ppt/slideLayouts/_rels/slideLayout21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10.xml"/><Relationship Id="rId1" Type="http://schemas.openxmlformats.org/officeDocument/2006/relationships/vmlDrawing" Target="../drawings/vmlDrawing209.vml"/><Relationship Id="rId5" Type="http://schemas.openxmlformats.org/officeDocument/2006/relationships/image" Target="../media/image30.emf"/><Relationship Id="rId4" Type="http://schemas.openxmlformats.org/officeDocument/2006/relationships/oleObject" Target="../embeddings/oleObject209.bin"/></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11.xml"/><Relationship Id="rId1" Type="http://schemas.openxmlformats.org/officeDocument/2006/relationships/vmlDrawing" Target="../drawings/vmlDrawing210.vml"/><Relationship Id="rId5" Type="http://schemas.openxmlformats.org/officeDocument/2006/relationships/image" Target="../media/image31.emf"/><Relationship Id="rId4" Type="http://schemas.openxmlformats.org/officeDocument/2006/relationships/oleObject" Target="../embeddings/oleObject210.bin"/></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12.xml"/><Relationship Id="rId1" Type="http://schemas.openxmlformats.org/officeDocument/2006/relationships/vmlDrawing" Target="../drawings/vmlDrawing211.vml"/><Relationship Id="rId5" Type="http://schemas.openxmlformats.org/officeDocument/2006/relationships/image" Target="../media/image32.emf"/><Relationship Id="rId4" Type="http://schemas.openxmlformats.org/officeDocument/2006/relationships/oleObject" Target="../embeddings/oleObject211.bin"/></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13.xml"/><Relationship Id="rId1" Type="http://schemas.openxmlformats.org/officeDocument/2006/relationships/vmlDrawing" Target="../drawings/vmlDrawing212.vml"/><Relationship Id="rId5" Type="http://schemas.openxmlformats.org/officeDocument/2006/relationships/image" Target="../media/image33.emf"/><Relationship Id="rId4" Type="http://schemas.openxmlformats.org/officeDocument/2006/relationships/oleObject" Target="../embeddings/oleObject212.bin"/></Relationships>
</file>

<file path=ppt/slideLayouts/_rels/slideLayout21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14.xml"/><Relationship Id="rId1" Type="http://schemas.openxmlformats.org/officeDocument/2006/relationships/vmlDrawing" Target="../drawings/vmlDrawing213.vml"/><Relationship Id="rId5" Type="http://schemas.openxmlformats.org/officeDocument/2006/relationships/image" Target="../media/image34.emf"/><Relationship Id="rId4" Type="http://schemas.openxmlformats.org/officeDocument/2006/relationships/oleObject" Target="../embeddings/oleObject213.bin"/></Relationships>
</file>

<file path=ppt/slideLayouts/_rels/slideLayout21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15.xml"/><Relationship Id="rId1" Type="http://schemas.openxmlformats.org/officeDocument/2006/relationships/vmlDrawing" Target="../drawings/vmlDrawing214.vml"/><Relationship Id="rId5" Type="http://schemas.openxmlformats.org/officeDocument/2006/relationships/image" Target="../media/image35.emf"/><Relationship Id="rId4" Type="http://schemas.openxmlformats.org/officeDocument/2006/relationships/oleObject" Target="../embeddings/oleObject214.bin"/></Relationships>
</file>

<file path=ppt/slideLayouts/_rels/slideLayout21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16.xml"/><Relationship Id="rId1" Type="http://schemas.openxmlformats.org/officeDocument/2006/relationships/vmlDrawing" Target="../drawings/vmlDrawing215.vml"/><Relationship Id="rId5" Type="http://schemas.openxmlformats.org/officeDocument/2006/relationships/image" Target="../media/image36.emf"/><Relationship Id="rId4" Type="http://schemas.openxmlformats.org/officeDocument/2006/relationships/oleObject" Target="../embeddings/oleObject215.bin"/></Relationships>
</file>

<file path=ppt/slideLayouts/_rels/slideLayout21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17.xml"/><Relationship Id="rId1" Type="http://schemas.openxmlformats.org/officeDocument/2006/relationships/vmlDrawing" Target="../drawings/vmlDrawing216.vml"/><Relationship Id="rId6" Type="http://schemas.openxmlformats.org/officeDocument/2006/relationships/image" Target="../media/image74.png"/><Relationship Id="rId5" Type="http://schemas.openxmlformats.org/officeDocument/2006/relationships/image" Target="../media/image37.emf"/><Relationship Id="rId4" Type="http://schemas.openxmlformats.org/officeDocument/2006/relationships/oleObject" Target="../embeddings/oleObject216.bin"/></Relationships>
</file>

<file path=ppt/slideLayouts/_rels/slideLayout21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18.xml"/><Relationship Id="rId1" Type="http://schemas.openxmlformats.org/officeDocument/2006/relationships/vmlDrawing" Target="../drawings/vmlDrawing217.vml"/><Relationship Id="rId5" Type="http://schemas.openxmlformats.org/officeDocument/2006/relationships/image" Target="../media/image38.emf"/><Relationship Id="rId4" Type="http://schemas.openxmlformats.org/officeDocument/2006/relationships/oleObject" Target="../embeddings/oleObject217.bin"/></Relationships>
</file>

<file path=ppt/slideLayouts/_rels/slideLayout21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19.xml"/><Relationship Id="rId1" Type="http://schemas.openxmlformats.org/officeDocument/2006/relationships/vmlDrawing" Target="../drawings/vmlDrawing218.vml"/><Relationship Id="rId5" Type="http://schemas.openxmlformats.org/officeDocument/2006/relationships/image" Target="../media/image39.emf"/><Relationship Id="rId4" Type="http://schemas.openxmlformats.org/officeDocument/2006/relationships/oleObject" Target="../embeddings/oleObject218.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vmlDrawing" Target="../drawings/vmlDrawing21.vml"/><Relationship Id="rId5" Type="http://schemas.openxmlformats.org/officeDocument/2006/relationships/image" Target="../media/image27.emf"/><Relationship Id="rId4" Type="http://schemas.openxmlformats.org/officeDocument/2006/relationships/oleObject" Target="../embeddings/oleObject21.bin"/></Relationships>
</file>

<file path=ppt/slideLayouts/_rels/slideLayout22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20.xml"/><Relationship Id="rId1" Type="http://schemas.openxmlformats.org/officeDocument/2006/relationships/vmlDrawing" Target="../drawings/vmlDrawing219.vml"/><Relationship Id="rId5" Type="http://schemas.openxmlformats.org/officeDocument/2006/relationships/image" Target="../media/image40.emf"/><Relationship Id="rId4" Type="http://schemas.openxmlformats.org/officeDocument/2006/relationships/oleObject" Target="../embeddings/oleObject219.bin"/></Relationships>
</file>

<file path=ppt/slideLayouts/_rels/slideLayout22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21.xml"/><Relationship Id="rId1" Type="http://schemas.openxmlformats.org/officeDocument/2006/relationships/vmlDrawing" Target="../drawings/vmlDrawing220.vml"/><Relationship Id="rId5" Type="http://schemas.openxmlformats.org/officeDocument/2006/relationships/image" Target="../media/image41.emf"/><Relationship Id="rId4" Type="http://schemas.openxmlformats.org/officeDocument/2006/relationships/oleObject" Target="../embeddings/oleObject220.bin"/></Relationships>
</file>

<file path=ppt/slideLayouts/_rels/slideLayout22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22.xml"/><Relationship Id="rId1" Type="http://schemas.openxmlformats.org/officeDocument/2006/relationships/vmlDrawing" Target="../drawings/vmlDrawing221.vml"/><Relationship Id="rId5" Type="http://schemas.openxmlformats.org/officeDocument/2006/relationships/image" Target="../media/image42.emf"/><Relationship Id="rId4" Type="http://schemas.openxmlformats.org/officeDocument/2006/relationships/oleObject" Target="../embeddings/oleObject221.bin"/></Relationships>
</file>

<file path=ppt/slideLayouts/_rels/slideLayout22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23.xml"/><Relationship Id="rId1" Type="http://schemas.openxmlformats.org/officeDocument/2006/relationships/vmlDrawing" Target="../drawings/vmlDrawing222.vml"/><Relationship Id="rId5" Type="http://schemas.openxmlformats.org/officeDocument/2006/relationships/image" Target="../media/image43.emf"/><Relationship Id="rId4" Type="http://schemas.openxmlformats.org/officeDocument/2006/relationships/oleObject" Target="../embeddings/oleObject222.bin"/></Relationships>
</file>

<file path=ppt/slideLayouts/_rels/slideLayout22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24.xml"/><Relationship Id="rId1" Type="http://schemas.openxmlformats.org/officeDocument/2006/relationships/vmlDrawing" Target="../drawings/vmlDrawing223.vml"/><Relationship Id="rId5" Type="http://schemas.openxmlformats.org/officeDocument/2006/relationships/image" Target="../media/image44.emf"/><Relationship Id="rId4" Type="http://schemas.openxmlformats.org/officeDocument/2006/relationships/oleObject" Target="../embeddings/oleObject223.bin"/></Relationships>
</file>

<file path=ppt/slideLayouts/_rels/slideLayout22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25.xml"/><Relationship Id="rId1" Type="http://schemas.openxmlformats.org/officeDocument/2006/relationships/vmlDrawing" Target="../drawings/vmlDrawing224.vml"/><Relationship Id="rId5" Type="http://schemas.openxmlformats.org/officeDocument/2006/relationships/image" Target="../media/image45.emf"/><Relationship Id="rId4" Type="http://schemas.openxmlformats.org/officeDocument/2006/relationships/oleObject" Target="../embeddings/oleObject224.bin"/></Relationships>
</file>

<file path=ppt/slideLayouts/_rels/slideLayout22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26.xml"/><Relationship Id="rId1" Type="http://schemas.openxmlformats.org/officeDocument/2006/relationships/vmlDrawing" Target="../drawings/vmlDrawing225.v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oleObject" Target="../embeddings/oleObject225.bin"/></Relationships>
</file>

<file path=ppt/slideLayouts/_rels/slideLayout22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27.xml"/><Relationship Id="rId1" Type="http://schemas.openxmlformats.org/officeDocument/2006/relationships/vmlDrawing" Target="../drawings/vmlDrawing226.vml"/><Relationship Id="rId5" Type="http://schemas.openxmlformats.org/officeDocument/2006/relationships/image" Target="../media/image48.emf"/><Relationship Id="rId4" Type="http://schemas.openxmlformats.org/officeDocument/2006/relationships/oleObject" Target="../embeddings/oleObject226.bin"/></Relationships>
</file>

<file path=ppt/slideLayouts/_rels/slideLayout22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28.xml"/><Relationship Id="rId1" Type="http://schemas.openxmlformats.org/officeDocument/2006/relationships/vmlDrawing" Target="../drawings/vmlDrawing227.v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oleObject" Target="../embeddings/oleObject227.bin"/></Relationships>
</file>

<file path=ppt/slideLayouts/_rels/slideLayout22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30.xml"/><Relationship Id="rId1" Type="http://schemas.openxmlformats.org/officeDocument/2006/relationships/vmlDrawing" Target="../drawings/vmlDrawing229.vml"/><Relationship Id="rId6" Type="http://schemas.openxmlformats.org/officeDocument/2006/relationships/image" Target="../media/image56.png"/><Relationship Id="rId5" Type="http://schemas.openxmlformats.org/officeDocument/2006/relationships/image" Target="../media/image76.emf"/><Relationship Id="rId4" Type="http://schemas.openxmlformats.org/officeDocument/2006/relationships/oleObject" Target="../embeddings/oleObject229.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vmlDrawing" Target="../drawings/vmlDrawing22.vml"/><Relationship Id="rId5" Type="http://schemas.openxmlformats.org/officeDocument/2006/relationships/image" Target="../media/image28.emf"/><Relationship Id="rId4" Type="http://schemas.openxmlformats.org/officeDocument/2006/relationships/oleObject" Target="../embeddings/oleObject22.bin"/></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31.xml"/><Relationship Id="rId1" Type="http://schemas.openxmlformats.org/officeDocument/2006/relationships/vmlDrawing" Target="../drawings/vmlDrawing230.vml"/><Relationship Id="rId6" Type="http://schemas.openxmlformats.org/officeDocument/2006/relationships/image" Target="../media/image77.png"/><Relationship Id="rId5" Type="http://schemas.openxmlformats.org/officeDocument/2006/relationships/image" Target="../media/image6.emf"/><Relationship Id="rId4" Type="http://schemas.openxmlformats.org/officeDocument/2006/relationships/oleObject" Target="../embeddings/oleObject230.bin"/></Relationships>
</file>

<file path=ppt/slideLayouts/_rels/slideLayout232.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59.png"/><Relationship Id="rId2" Type="http://schemas.openxmlformats.org/officeDocument/2006/relationships/tags" Target="../tags/tag232.xml"/><Relationship Id="rId1" Type="http://schemas.openxmlformats.org/officeDocument/2006/relationships/vmlDrawing" Target="../drawings/vmlDrawing231.vml"/><Relationship Id="rId6" Type="http://schemas.openxmlformats.org/officeDocument/2006/relationships/image" Target="../media/image8.emf"/><Relationship Id="rId5" Type="http://schemas.openxmlformats.org/officeDocument/2006/relationships/oleObject" Target="../embeddings/oleObject231.bin"/><Relationship Id="rId4" Type="http://schemas.openxmlformats.org/officeDocument/2006/relationships/image" Target="../media/image78.png"/></Relationships>
</file>

<file path=ppt/slideLayouts/_rels/slideLayout23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33.xml"/><Relationship Id="rId1" Type="http://schemas.openxmlformats.org/officeDocument/2006/relationships/vmlDrawing" Target="../drawings/vmlDrawing232.vml"/><Relationship Id="rId5" Type="http://schemas.openxmlformats.org/officeDocument/2006/relationships/image" Target="../media/image79.emf"/><Relationship Id="rId4" Type="http://schemas.openxmlformats.org/officeDocument/2006/relationships/oleObject" Target="../embeddings/oleObject232.bin"/></Relationships>
</file>

<file path=ppt/slideLayouts/_rels/slideLayout23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34.xml"/><Relationship Id="rId1" Type="http://schemas.openxmlformats.org/officeDocument/2006/relationships/vmlDrawing" Target="../drawings/vmlDrawing233.vml"/><Relationship Id="rId5" Type="http://schemas.openxmlformats.org/officeDocument/2006/relationships/image" Target="../media/image80.emf"/><Relationship Id="rId4" Type="http://schemas.openxmlformats.org/officeDocument/2006/relationships/oleObject" Target="../embeddings/oleObject233.bin"/></Relationships>
</file>

<file path=ppt/slideLayouts/_rels/slideLayout23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35.xml"/><Relationship Id="rId1" Type="http://schemas.openxmlformats.org/officeDocument/2006/relationships/vmlDrawing" Target="../drawings/vmlDrawing234.vml"/><Relationship Id="rId5" Type="http://schemas.openxmlformats.org/officeDocument/2006/relationships/image" Target="../media/image81.emf"/><Relationship Id="rId4" Type="http://schemas.openxmlformats.org/officeDocument/2006/relationships/oleObject" Target="../embeddings/oleObject234.bin"/></Relationships>
</file>

<file path=ppt/slideLayouts/_rels/slideLayout23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36.xml"/><Relationship Id="rId1" Type="http://schemas.openxmlformats.org/officeDocument/2006/relationships/vmlDrawing" Target="../drawings/vmlDrawing235.vml"/><Relationship Id="rId5" Type="http://schemas.openxmlformats.org/officeDocument/2006/relationships/image" Target="../media/image82.emf"/><Relationship Id="rId4" Type="http://schemas.openxmlformats.org/officeDocument/2006/relationships/oleObject" Target="../embeddings/oleObject235.bin"/></Relationships>
</file>

<file path=ppt/slideLayouts/_rels/slideLayout23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37.xml"/><Relationship Id="rId1" Type="http://schemas.openxmlformats.org/officeDocument/2006/relationships/vmlDrawing" Target="../drawings/vmlDrawing236.vml"/><Relationship Id="rId5" Type="http://schemas.openxmlformats.org/officeDocument/2006/relationships/image" Target="../media/image83.emf"/><Relationship Id="rId4" Type="http://schemas.openxmlformats.org/officeDocument/2006/relationships/oleObject" Target="../embeddings/oleObject236.bin"/></Relationships>
</file>

<file path=ppt/slideLayouts/_rels/slideLayout23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38.xml"/><Relationship Id="rId1" Type="http://schemas.openxmlformats.org/officeDocument/2006/relationships/vmlDrawing" Target="../drawings/vmlDrawing237.vml"/><Relationship Id="rId5" Type="http://schemas.openxmlformats.org/officeDocument/2006/relationships/image" Target="../media/image84.emf"/><Relationship Id="rId4" Type="http://schemas.openxmlformats.org/officeDocument/2006/relationships/oleObject" Target="../embeddings/oleObject237.bin"/></Relationships>
</file>

<file path=ppt/slideLayouts/_rels/slideLayout23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39.xml"/><Relationship Id="rId1" Type="http://schemas.openxmlformats.org/officeDocument/2006/relationships/vmlDrawing" Target="../drawings/vmlDrawing238.vml"/><Relationship Id="rId6" Type="http://schemas.openxmlformats.org/officeDocument/2006/relationships/image" Target="../media/image73.png"/><Relationship Id="rId5" Type="http://schemas.openxmlformats.org/officeDocument/2006/relationships/image" Target="../media/image85.emf"/><Relationship Id="rId4" Type="http://schemas.openxmlformats.org/officeDocument/2006/relationships/oleObject" Target="../embeddings/oleObject238.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vmlDrawing" Target="../drawings/vmlDrawing23.vml"/><Relationship Id="rId5" Type="http://schemas.openxmlformats.org/officeDocument/2006/relationships/image" Target="../media/image29.emf"/><Relationship Id="rId4" Type="http://schemas.openxmlformats.org/officeDocument/2006/relationships/oleObject" Target="../embeddings/oleObject23.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vmlDrawing" Target="../drawings/vmlDrawing24.vml"/><Relationship Id="rId5" Type="http://schemas.openxmlformats.org/officeDocument/2006/relationships/image" Target="../media/image30.emf"/><Relationship Id="rId4" Type="http://schemas.openxmlformats.org/officeDocument/2006/relationships/oleObject" Target="../embeddings/oleObject24.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vmlDrawing" Target="../drawings/vmlDrawing25.vml"/><Relationship Id="rId5" Type="http://schemas.openxmlformats.org/officeDocument/2006/relationships/image" Target="../media/image31.emf"/><Relationship Id="rId4" Type="http://schemas.openxmlformats.org/officeDocument/2006/relationships/oleObject" Target="../embeddings/oleObject25.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vmlDrawing" Target="../drawings/vmlDrawing26.vml"/><Relationship Id="rId5" Type="http://schemas.openxmlformats.org/officeDocument/2006/relationships/image" Target="../media/image32.emf"/><Relationship Id="rId4" Type="http://schemas.openxmlformats.org/officeDocument/2006/relationships/oleObject" Target="../embeddings/oleObject26.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vmlDrawing" Target="../drawings/vmlDrawing27.vml"/><Relationship Id="rId5" Type="http://schemas.openxmlformats.org/officeDocument/2006/relationships/image" Target="../media/image33.emf"/><Relationship Id="rId4" Type="http://schemas.openxmlformats.org/officeDocument/2006/relationships/oleObject" Target="../embeddings/oleObject27.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vmlDrawing" Target="../drawings/vmlDrawing28.vml"/><Relationship Id="rId5" Type="http://schemas.openxmlformats.org/officeDocument/2006/relationships/image" Target="../media/image34.emf"/><Relationship Id="rId4" Type="http://schemas.openxmlformats.org/officeDocument/2006/relationships/oleObject" Target="../embeddings/oleObject28.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vmlDrawing" Target="../drawings/vmlDrawing29.vml"/><Relationship Id="rId5" Type="http://schemas.openxmlformats.org/officeDocument/2006/relationships/image" Target="../media/image35.emf"/><Relationship Id="rId4" Type="http://schemas.openxmlformats.org/officeDocument/2006/relationships/oleObject" Target="../embeddings/oleObject29.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vmlDrawing" Target="../drawings/vmlDrawing30.vml"/><Relationship Id="rId5" Type="http://schemas.openxmlformats.org/officeDocument/2006/relationships/image" Target="../media/image36.emf"/><Relationship Id="rId4" Type="http://schemas.openxmlformats.org/officeDocument/2006/relationships/oleObject" Target="../embeddings/oleObject30.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vmlDrawing" Target="../drawings/vmlDrawing31.vml"/><Relationship Id="rId6" Type="http://schemas.openxmlformats.org/officeDocument/2006/relationships/image" Target="../media/image2.png"/><Relationship Id="rId5" Type="http://schemas.openxmlformats.org/officeDocument/2006/relationships/image" Target="../media/image37.emf"/><Relationship Id="rId4" Type="http://schemas.openxmlformats.org/officeDocument/2006/relationships/oleObject" Target="../embeddings/oleObject31.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vmlDrawing" Target="../drawings/vmlDrawing32.vml"/><Relationship Id="rId5" Type="http://schemas.openxmlformats.org/officeDocument/2006/relationships/image" Target="../media/image38.emf"/><Relationship Id="rId4" Type="http://schemas.openxmlformats.org/officeDocument/2006/relationships/oleObject" Target="../embeddings/oleObject32.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vmlDrawing" Target="../drawings/vmlDrawing33.vml"/><Relationship Id="rId5" Type="http://schemas.openxmlformats.org/officeDocument/2006/relationships/image" Target="../media/image39.emf"/><Relationship Id="rId4" Type="http://schemas.openxmlformats.org/officeDocument/2006/relationships/oleObject" Target="../embeddings/oleObject33.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vmlDrawing" Target="../drawings/vmlDrawing34.vml"/><Relationship Id="rId5" Type="http://schemas.openxmlformats.org/officeDocument/2006/relationships/image" Target="../media/image40.emf"/><Relationship Id="rId4" Type="http://schemas.openxmlformats.org/officeDocument/2006/relationships/oleObject" Target="../embeddings/oleObject34.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vmlDrawing" Target="../drawings/vmlDrawing35.vml"/><Relationship Id="rId5" Type="http://schemas.openxmlformats.org/officeDocument/2006/relationships/image" Target="../media/image41.emf"/><Relationship Id="rId4" Type="http://schemas.openxmlformats.org/officeDocument/2006/relationships/oleObject" Target="../embeddings/oleObject35.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vmlDrawing" Target="../drawings/vmlDrawing36.vml"/><Relationship Id="rId5" Type="http://schemas.openxmlformats.org/officeDocument/2006/relationships/image" Target="../media/image42.emf"/><Relationship Id="rId4" Type="http://schemas.openxmlformats.org/officeDocument/2006/relationships/oleObject" Target="../embeddings/oleObject36.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vmlDrawing" Target="../drawings/vmlDrawing37.vml"/><Relationship Id="rId5" Type="http://schemas.openxmlformats.org/officeDocument/2006/relationships/image" Target="../media/image43.emf"/><Relationship Id="rId4" Type="http://schemas.openxmlformats.org/officeDocument/2006/relationships/oleObject" Target="../embeddings/oleObject37.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vmlDrawing" Target="../drawings/vmlDrawing38.vml"/><Relationship Id="rId5" Type="http://schemas.openxmlformats.org/officeDocument/2006/relationships/image" Target="../media/image44.emf"/><Relationship Id="rId4" Type="http://schemas.openxmlformats.org/officeDocument/2006/relationships/oleObject" Target="../embeddings/oleObject38.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vmlDrawing" Target="../drawings/vmlDrawing39.vml"/><Relationship Id="rId5" Type="http://schemas.openxmlformats.org/officeDocument/2006/relationships/image" Target="../media/image45.emf"/><Relationship Id="rId4" Type="http://schemas.openxmlformats.org/officeDocument/2006/relationships/oleObject" Target="../embeddings/oleObject39.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vmlDrawing" Target="../drawings/vmlDrawing40.v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oleObject" Target="../embeddings/oleObject40.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vmlDrawing" Target="../drawings/vmlDrawing41.vml"/><Relationship Id="rId6" Type="http://schemas.openxmlformats.org/officeDocument/2006/relationships/image" Target="../media/image2.png"/><Relationship Id="rId5" Type="http://schemas.openxmlformats.org/officeDocument/2006/relationships/image" Target="../media/image48.emf"/><Relationship Id="rId4" Type="http://schemas.openxmlformats.org/officeDocument/2006/relationships/oleObject" Target="../embeddings/oleObject41.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vmlDrawing" Target="../drawings/vmlDrawing42.v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oleObject" Target="../embeddings/oleObject42.bin"/></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5.xml"/><Relationship Id="rId1" Type="http://schemas.openxmlformats.org/officeDocument/2006/relationships/vmlDrawing" Target="../drawings/vmlDrawing44.vml"/><Relationship Id="rId6" Type="http://schemas.openxmlformats.org/officeDocument/2006/relationships/image" Target="../media/image6.emf"/><Relationship Id="rId5" Type="http://schemas.openxmlformats.org/officeDocument/2006/relationships/oleObject" Target="../embeddings/oleObject44.bin"/><Relationship Id="rId4" Type="http://schemas.openxmlformats.org/officeDocument/2006/relationships/image" Target="../media/image53.png"/></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6.xml"/><Relationship Id="rId1" Type="http://schemas.openxmlformats.org/officeDocument/2006/relationships/vmlDrawing" Target="../drawings/vmlDrawing45.vml"/><Relationship Id="rId6" Type="http://schemas.openxmlformats.org/officeDocument/2006/relationships/image" Target="../media/image6.emf"/><Relationship Id="rId5" Type="http://schemas.openxmlformats.org/officeDocument/2006/relationships/oleObject" Target="../embeddings/oleObject45.bin"/><Relationship Id="rId4" Type="http://schemas.openxmlformats.org/officeDocument/2006/relationships/image" Target="../media/image54.png"/></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7.xml"/><Relationship Id="rId1" Type="http://schemas.openxmlformats.org/officeDocument/2006/relationships/vmlDrawing" Target="../drawings/vmlDrawing46.vml"/><Relationship Id="rId6" Type="http://schemas.openxmlformats.org/officeDocument/2006/relationships/image" Target="../media/image6.emf"/><Relationship Id="rId5" Type="http://schemas.openxmlformats.org/officeDocument/2006/relationships/oleObject" Target="../embeddings/oleObject46.bin"/><Relationship Id="rId4" Type="http://schemas.openxmlformats.org/officeDocument/2006/relationships/image" Target="../media/image55.png"/></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6.png"/><Relationship Id="rId2" Type="http://schemas.openxmlformats.org/officeDocument/2006/relationships/tags" Target="../tags/tag48.xml"/><Relationship Id="rId1" Type="http://schemas.openxmlformats.org/officeDocument/2006/relationships/vmlDrawing" Target="../drawings/vmlDrawing47.vml"/><Relationship Id="rId6" Type="http://schemas.openxmlformats.org/officeDocument/2006/relationships/image" Target="../media/image6.emf"/><Relationship Id="rId5" Type="http://schemas.openxmlformats.org/officeDocument/2006/relationships/oleObject" Target="../embeddings/oleObject47.bin"/><Relationship Id="rId4" Type="http://schemas.openxmlformats.org/officeDocument/2006/relationships/image" Target="../media/image53.png"/></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6.png"/><Relationship Id="rId2" Type="http://schemas.openxmlformats.org/officeDocument/2006/relationships/tags" Target="../tags/tag49.xml"/><Relationship Id="rId1" Type="http://schemas.openxmlformats.org/officeDocument/2006/relationships/vmlDrawing" Target="../drawings/vmlDrawing48.vml"/><Relationship Id="rId6" Type="http://schemas.openxmlformats.org/officeDocument/2006/relationships/image" Target="../media/image6.emf"/><Relationship Id="rId5" Type="http://schemas.openxmlformats.org/officeDocument/2006/relationships/oleObject" Target="../embeddings/oleObject48.bin"/><Relationship Id="rId4" Type="http://schemas.openxmlformats.org/officeDocument/2006/relationships/image" Target="../media/image54.png"/></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8.emf"/><Relationship Id="rId5" Type="http://schemas.openxmlformats.org/officeDocument/2006/relationships/oleObject" Target="../embeddings/oleObject4.bin"/><Relationship Id="rId4" Type="http://schemas.openxmlformats.org/officeDocument/2006/relationships/image" Target="../media/image9.png"/></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6.emf"/><Relationship Id="rId2" Type="http://schemas.openxmlformats.org/officeDocument/2006/relationships/tags" Target="../tags/tag50.xml"/><Relationship Id="rId1" Type="http://schemas.openxmlformats.org/officeDocument/2006/relationships/vmlDrawing" Target="../drawings/vmlDrawing49.vml"/><Relationship Id="rId6" Type="http://schemas.openxmlformats.org/officeDocument/2006/relationships/oleObject" Target="../embeddings/oleObject49.bin"/><Relationship Id="rId5" Type="http://schemas.openxmlformats.org/officeDocument/2006/relationships/image" Target="../media/image55.png"/><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9.png"/><Relationship Id="rId2" Type="http://schemas.openxmlformats.org/officeDocument/2006/relationships/tags" Target="../tags/tag51.xml"/><Relationship Id="rId1" Type="http://schemas.openxmlformats.org/officeDocument/2006/relationships/vmlDrawing" Target="../drawings/vmlDrawing50.vml"/><Relationship Id="rId6" Type="http://schemas.openxmlformats.org/officeDocument/2006/relationships/image" Target="../media/image57.emf"/><Relationship Id="rId5" Type="http://schemas.openxmlformats.org/officeDocument/2006/relationships/oleObject" Target="../embeddings/oleObject50.bin"/><Relationship Id="rId4" Type="http://schemas.openxmlformats.org/officeDocument/2006/relationships/image" Target="../media/image58.png"/></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2.xml"/><Relationship Id="rId1" Type="http://schemas.openxmlformats.org/officeDocument/2006/relationships/vmlDrawing" Target="../drawings/vmlDrawing51.vml"/><Relationship Id="rId6" Type="http://schemas.openxmlformats.org/officeDocument/2006/relationships/image" Target="../media/image59.png"/><Relationship Id="rId5" Type="http://schemas.openxmlformats.org/officeDocument/2006/relationships/image" Target="../media/image60.emf"/><Relationship Id="rId4" Type="http://schemas.openxmlformats.org/officeDocument/2006/relationships/oleObject" Target="../embeddings/oleObject51.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3.xml"/><Relationship Id="rId1" Type="http://schemas.openxmlformats.org/officeDocument/2006/relationships/vmlDrawing" Target="../drawings/vmlDrawing52.vml"/><Relationship Id="rId6" Type="http://schemas.openxmlformats.org/officeDocument/2006/relationships/image" Target="../media/image59.png"/><Relationship Id="rId5" Type="http://schemas.openxmlformats.org/officeDocument/2006/relationships/image" Target="../media/image61.emf"/><Relationship Id="rId4" Type="http://schemas.openxmlformats.org/officeDocument/2006/relationships/oleObject" Target="../embeddings/oleObject52.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4.xml"/><Relationship Id="rId1" Type="http://schemas.openxmlformats.org/officeDocument/2006/relationships/vmlDrawing" Target="../drawings/vmlDrawing53.vml"/><Relationship Id="rId6" Type="http://schemas.openxmlformats.org/officeDocument/2006/relationships/image" Target="../media/image59.png"/><Relationship Id="rId5" Type="http://schemas.openxmlformats.org/officeDocument/2006/relationships/image" Target="../media/image62.emf"/><Relationship Id="rId4" Type="http://schemas.openxmlformats.org/officeDocument/2006/relationships/oleObject" Target="../embeddings/oleObject53.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5.xml"/><Relationship Id="rId1" Type="http://schemas.openxmlformats.org/officeDocument/2006/relationships/vmlDrawing" Target="../drawings/vmlDrawing54.vml"/><Relationship Id="rId6" Type="http://schemas.openxmlformats.org/officeDocument/2006/relationships/image" Target="../media/image59.png"/><Relationship Id="rId5" Type="http://schemas.openxmlformats.org/officeDocument/2006/relationships/image" Target="../media/image63.emf"/><Relationship Id="rId4" Type="http://schemas.openxmlformats.org/officeDocument/2006/relationships/oleObject" Target="../embeddings/oleObject54.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9.png"/><Relationship Id="rId2" Type="http://schemas.openxmlformats.org/officeDocument/2006/relationships/tags" Target="../tags/tag56.xml"/><Relationship Id="rId1" Type="http://schemas.openxmlformats.org/officeDocument/2006/relationships/vmlDrawing" Target="../drawings/vmlDrawing55.vml"/><Relationship Id="rId6" Type="http://schemas.openxmlformats.org/officeDocument/2006/relationships/image" Target="../media/image65.png"/><Relationship Id="rId5" Type="http://schemas.openxmlformats.org/officeDocument/2006/relationships/image" Target="../media/image64.emf"/><Relationship Id="rId4" Type="http://schemas.openxmlformats.org/officeDocument/2006/relationships/oleObject" Target="../embeddings/oleObject55.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7.xml"/><Relationship Id="rId1" Type="http://schemas.openxmlformats.org/officeDocument/2006/relationships/vmlDrawing" Target="../drawings/vmlDrawing56.vml"/><Relationship Id="rId6" Type="http://schemas.openxmlformats.org/officeDocument/2006/relationships/image" Target="../media/image59.png"/><Relationship Id="rId5" Type="http://schemas.openxmlformats.org/officeDocument/2006/relationships/image" Target="../media/image66.emf"/><Relationship Id="rId4" Type="http://schemas.openxmlformats.org/officeDocument/2006/relationships/oleObject" Target="../embeddings/oleObject56.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8.xml"/><Relationship Id="rId1" Type="http://schemas.openxmlformats.org/officeDocument/2006/relationships/vmlDrawing" Target="../drawings/vmlDrawing57.vml"/><Relationship Id="rId6" Type="http://schemas.openxmlformats.org/officeDocument/2006/relationships/image" Target="../media/image59.png"/><Relationship Id="rId5" Type="http://schemas.openxmlformats.org/officeDocument/2006/relationships/image" Target="../media/image67.emf"/><Relationship Id="rId4" Type="http://schemas.openxmlformats.org/officeDocument/2006/relationships/oleObject" Target="../embeddings/oleObject57.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9.xml"/><Relationship Id="rId1" Type="http://schemas.openxmlformats.org/officeDocument/2006/relationships/vmlDrawing" Target="../drawings/vmlDrawing58.vml"/><Relationship Id="rId6" Type="http://schemas.openxmlformats.org/officeDocument/2006/relationships/image" Target="../media/image59.png"/><Relationship Id="rId5" Type="http://schemas.openxmlformats.org/officeDocument/2006/relationships/image" Target="../media/image68.emf"/><Relationship Id="rId4" Type="http://schemas.openxmlformats.org/officeDocument/2006/relationships/oleObject" Target="../embeddings/oleObject58.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0.emf"/><Relationship Id="rId4" Type="http://schemas.openxmlformats.org/officeDocument/2006/relationships/oleObject" Target="../embeddings/oleObject5.bin"/></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0.xml"/><Relationship Id="rId1" Type="http://schemas.openxmlformats.org/officeDocument/2006/relationships/vmlDrawing" Target="../drawings/vmlDrawing59.vml"/><Relationship Id="rId6" Type="http://schemas.openxmlformats.org/officeDocument/2006/relationships/image" Target="../media/image59.png"/><Relationship Id="rId5" Type="http://schemas.openxmlformats.org/officeDocument/2006/relationships/image" Target="../media/image69.emf"/><Relationship Id="rId4" Type="http://schemas.openxmlformats.org/officeDocument/2006/relationships/oleObject" Target="../embeddings/oleObject59.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9.png"/><Relationship Id="rId2" Type="http://schemas.openxmlformats.org/officeDocument/2006/relationships/tags" Target="../tags/tag61.xml"/><Relationship Id="rId1" Type="http://schemas.openxmlformats.org/officeDocument/2006/relationships/vmlDrawing" Target="../drawings/vmlDrawing60.vml"/><Relationship Id="rId6" Type="http://schemas.openxmlformats.org/officeDocument/2006/relationships/image" Target="../media/image71.png"/><Relationship Id="rId5" Type="http://schemas.openxmlformats.org/officeDocument/2006/relationships/image" Target="../media/image70.emf"/><Relationship Id="rId4" Type="http://schemas.openxmlformats.org/officeDocument/2006/relationships/oleObject" Target="../embeddings/oleObject60.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2.xml"/><Relationship Id="rId1" Type="http://schemas.openxmlformats.org/officeDocument/2006/relationships/vmlDrawing" Target="../drawings/vmlDrawing61.vml"/><Relationship Id="rId6" Type="http://schemas.openxmlformats.org/officeDocument/2006/relationships/image" Target="../media/image73.png"/><Relationship Id="rId5" Type="http://schemas.openxmlformats.org/officeDocument/2006/relationships/image" Target="../media/image72.emf"/><Relationship Id="rId4" Type="http://schemas.openxmlformats.org/officeDocument/2006/relationships/oleObject" Target="../embeddings/oleObject61.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4.xml"/><Relationship Id="rId1" Type="http://schemas.openxmlformats.org/officeDocument/2006/relationships/vmlDrawing" Target="../drawings/vmlDrawing63.v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63.bin"/></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5.xml"/><Relationship Id="rId1" Type="http://schemas.openxmlformats.org/officeDocument/2006/relationships/vmlDrawing" Target="../drawings/vmlDrawing64.v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64.bin"/></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2.png"/><Relationship Id="rId2" Type="http://schemas.openxmlformats.org/officeDocument/2006/relationships/tags" Target="../tags/tag66.xml"/><Relationship Id="rId1" Type="http://schemas.openxmlformats.org/officeDocument/2006/relationships/vmlDrawing" Target="../drawings/vmlDrawing65.vml"/><Relationship Id="rId6" Type="http://schemas.openxmlformats.org/officeDocument/2006/relationships/image" Target="../media/image8.emf"/><Relationship Id="rId5" Type="http://schemas.openxmlformats.org/officeDocument/2006/relationships/oleObject" Target="../embeddings/oleObject65.bin"/><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7.xml"/><Relationship Id="rId1" Type="http://schemas.openxmlformats.org/officeDocument/2006/relationships/vmlDrawing" Target="../drawings/vmlDrawing66.vml"/><Relationship Id="rId5" Type="http://schemas.openxmlformats.org/officeDocument/2006/relationships/image" Target="../media/image10.emf"/><Relationship Id="rId4" Type="http://schemas.openxmlformats.org/officeDocument/2006/relationships/oleObject" Target="../embeddings/oleObject66.bin"/></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8.xml"/><Relationship Id="rId1" Type="http://schemas.openxmlformats.org/officeDocument/2006/relationships/vmlDrawing" Target="../drawings/vmlDrawing67.vml"/><Relationship Id="rId5" Type="http://schemas.openxmlformats.org/officeDocument/2006/relationships/image" Target="../media/image11.emf"/><Relationship Id="rId4" Type="http://schemas.openxmlformats.org/officeDocument/2006/relationships/oleObject" Target="../embeddings/oleObject67.bin"/></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9.xml"/><Relationship Id="rId1" Type="http://schemas.openxmlformats.org/officeDocument/2006/relationships/vmlDrawing" Target="../drawings/vmlDrawing68.vml"/><Relationship Id="rId5" Type="http://schemas.openxmlformats.org/officeDocument/2006/relationships/image" Target="../media/image12.emf"/><Relationship Id="rId4" Type="http://schemas.openxmlformats.org/officeDocument/2006/relationships/oleObject" Target="../embeddings/oleObject68.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1.emf"/><Relationship Id="rId4" Type="http://schemas.openxmlformats.org/officeDocument/2006/relationships/oleObject" Target="../embeddings/oleObject6.bin"/></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0.xml"/><Relationship Id="rId1" Type="http://schemas.openxmlformats.org/officeDocument/2006/relationships/vmlDrawing" Target="../drawings/vmlDrawing69.vml"/><Relationship Id="rId5" Type="http://schemas.openxmlformats.org/officeDocument/2006/relationships/image" Target="../media/image13.emf"/><Relationship Id="rId4" Type="http://schemas.openxmlformats.org/officeDocument/2006/relationships/oleObject" Target="../embeddings/oleObject69.bin"/></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1.xml"/><Relationship Id="rId1" Type="http://schemas.openxmlformats.org/officeDocument/2006/relationships/vmlDrawing" Target="../drawings/vmlDrawing70.vml"/><Relationship Id="rId5" Type="http://schemas.openxmlformats.org/officeDocument/2006/relationships/image" Target="../media/image14.emf"/><Relationship Id="rId4" Type="http://schemas.openxmlformats.org/officeDocument/2006/relationships/oleObject" Target="../embeddings/oleObject70.bin"/></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2.xml"/><Relationship Id="rId1" Type="http://schemas.openxmlformats.org/officeDocument/2006/relationships/vmlDrawing" Target="../drawings/vmlDrawing71.vml"/><Relationship Id="rId5" Type="http://schemas.openxmlformats.org/officeDocument/2006/relationships/image" Target="../media/image15.emf"/><Relationship Id="rId4" Type="http://schemas.openxmlformats.org/officeDocument/2006/relationships/oleObject" Target="../embeddings/oleObject71.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3.xml"/><Relationship Id="rId1" Type="http://schemas.openxmlformats.org/officeDocument/2006/relationships/vmlDrawing" Target="../drawings/vmlDrawing72.vml"/><Relationship Id="rId5" Type="http://schemas.openxmlformats.org/officeDocument/2006/relationships/image" Target="../media/image16.emf"/><Relationship Id="rId4" Type="http://schemas.openxmlformats.org/officeDocument/2006/relationships/oleObject" Target="../embeddings/oleObject72.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4.xml"/><Relationship Id="rId1" Type="http://schemas.openxmlformats.org/officeDocument/2006/relationships/vmlDrawing" Target="../drawings/vmlDrawing73.vml"/><Relationship Id="rId5" Type="http://schemas.openxmlformats.org/officeDocument/2006/relationships/image" Target="../media/image17.emf"/><Relationship Id="rId4" Type="http://schemas.openxmlformats.org/officeDocument/2006/relationships/oleObject" Target="../embeddings/oleObject73.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vmlDrawing" Target="../drawings/vmlDrawing74.vml"/><Relationship Id="rId5" Type="http://schemas.openxmlformats.org/officeDocument/2006/relationships/image" Target="../media/image18.emf"/><Relationship Id="rId4" Type="http://schemas.openxmlformats.org/officeDocument/2006/relationships/oleObject" Target="../embeddings/oleObject74.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6.xml"/><Relationship Id="rId1" Type="http://schemas.openxmlformats.org/officeDocument/2006/relationships/vmlDrawing" Target="../drawings/vmlDrawing75.vml"/><Relationship Id="rId5" Type="http://schemas.openxmlformats.org/officeDocument/2006/relationships/image" Target="../media/image19.emf"/><Relationship Id="rId4" Type="http://schemas.openxmlformats.org/officeDocument/2006/relationships/oleObject" Target="../embeddings/oleObject75.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7.xml"/><Relationship Id="rId1" Type="http://schemas.openxmlformats.org/officeDocument/2006/relationships/vmlDrawing" Target="../drawings/vmlDrawing76.vml"/><Relationship Id="rId5" Type="http://schemas.openxmlformats.org/officeDocument/2006/relationships/image" Target="../media/image20.emf"/><Relationship Id="rId4" Type="http://schemas.openxmlformats.org/officeDocument/2006/relationships/oleObject" Target="../embeddings/oleObject76.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8.xml"/><Relationship Id="rId1" Type="http://schemas.openxmlformats.org/officeDocument/2006/relationships/vmlDrawing" Target="../drawings/vmlDrawing77.vml"/><Relationship Id="rId5" Type="http://schemas.openxmlformats.org/officeDocument/2006/relationships/image" Target="../media/image21.emf"/><Relationship Id="rId4" Type="http://schemas.openxmlformats.org/officeDocument/2006/relationships/oleObject" Target="../embeddings/oleObject77.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9.xml"/><Relationship Id="rId1" Type="http://schemas.openxmlformats.org/officeDocument/2006/relationships/vmlDrawing" Target="../drawings/vmlDrawing78.vml"/><Relationship Id="rId5" Type="http://schemas.openxmlformats.org/officeDocument/2006/relationships/image" Target="../media/image22.emf"/><Relationship Id="rId4" Type="http://schemas.openxmlformats.org/officeDocument/2006/relationships/oleObject" Target="../embeddings/oleObject7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2.emf"/><Relationship Id="rId4" Type="http://schemas.openxmlformats.org/officeDocument/2006/relationships/oleObject" Target="../embeddings/oleObject7.bin"/></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0.xml"/><Relationship Id="rId1" Type="http://schemas.openxmlformats.org/officeDocument/2006/relationships/vmlDrawing" Target="../drawings/vmlDrawing79.vml"/><Relationship Id="rId6" Type="http://schemas.openxmlformats.org/officeDocument/2006/relationships/image" Target="../media/image74.png"/><Relationship Id="rId5" Type="http://schemas.openxmlformats.org/officeDocument/2006/relationships/image" Target="../media/image23.emf"/><Relationship Id="rId4" Type="http://schemas.openxmlformats.org/officeDocument/2006/relationships/oleObject" Target="../embeddings/oleObject79.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1.xml"/><Relationship Id="rId1" Type="http://schemas.openxmlformats.org/officeDocument/2006/relationships/vmlDrawing" Target="../drawings/vmlDrawing80.v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oleObject" Target="../embeddings/oleObject80.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2.xml"/><Relationship Id="rId1" Type="http://schemas.openxmlformats.org/officeDocument/2006/relationships/vmlDrawing" Target="../drawings/vmlDrawing81.vml"/><Relationship Id="rId5" Type="http://schemas.openxmlformats.org/officeDocument/2006/relationships/image" Target="../media/image26.emf"/><Relationship Id="rId4" Type="http://schemas.openxmlformats.org/officeDocument/2006/relationships/oleObject" Target="../embeddings/oleObject81.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3.xml"/><Relationship Id="rId1" Type="http://schemas.openxmlformats.org/officeDocument/2006/relationships/vmlDrawing" Target="../drawings/vmlDrawing82.vml"/><Relationship Id="rId5" Type="http://schemas.openxmlformats.org/officeDocument/2006/relationships/image" Target="../media/image26.emf"/><Relationship Id="rId4" Type="http://schemas.openxmlformats.org/officeDocument/2006/relationships/oleObject" Target="../embeddings/oleObject82.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4.xml"/><Relationship Id="rId1" Type="http://schemas.openxmlformats.org/officeDocument/2006/relationships/vmlDrawing" Target="../drawings/vmlDrawing83.vml"/><Relationship Id="rId5" Type="http://schemas.openxmlformats.org/officeDocument/2006/relationships/image" Target="../media/image27.emf"/><Relationship Id="rId4" Type="http://schemas.openxmlformats.org/officeDocument/2006/relationships/oleObject" Target="../embeddings/oleObject83.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5.xml"/><Relationship Id="rId1" Type="http://schemas.openxmlformats.org/officeDocument/2006/relationships/vmlDrawing" Target="../drawings/vmlDrawing84.vml"/><Relationship Id="rId5" Type="http://schemas.openxmlformats.org/officeDocument/2006/relationships/image" Target="../media/image28.emf"/><Relationship Id="rId4" Type="http://schemas.openxmlformats.org/officeDocument/2006/relationships/oleObject" Target="../embeddings/oleObject84.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6.xml"/><Relationship Id="rId1" Type="http://schemas.openxmlformats.org/officeDocument/2006/relationships/vmlDrawing" Target="../drawings/vmlDrawing85.vml"/><Relationship Id="rId5" Type="http://schemas.openxmlformats.org/officeDocument/2006/relationships/image" Target="../media/image28.emf"/><Relationship Id="rId4" Type="http://schemas.openxmlformats.org/officeDocument/2006/relationships/oleObject" Target="../embeddings/oleObject85.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7.xml"/><Relationship Id="rId1" Type="http://schemas.openxmlformats.org/officeDocument/2006/relationships/vmlDrawing" Target="../drawings/vmlDrawing86.vml"/><Relationship Id="rId5" Type="http://schemas.openxmlformats.org/officeDocument/2006/relationships/image" Target="../media/image29.emf"/><Relationship Id="rId4" Type="http://schemas.openxmlformats.org/officeDocument/2006/relationships/oleObject" Target="../embeddings/oleObject86.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8.xml"/><Relationship Id="rId1" Type="http://schemas.openxmlformats.org/officeDocument/2006/relationships/vmlDrawing" Target="../drawings/vmlDrawing87.vml"/><Relationship Id="rId5" Type="http://schemas.openxmlformats.org/officeDocument/2006/relationships/image" Target="../media/image30.emf"/><Relationship Id="rId4" Type="http://schemas.openxmlformats.org/officeDocument/2006/relationships/oleObject" Target="../embeddings/oleObject87.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9.xml"/><Relationship Id="rId1" Type="http://schemas.openxmlformats.org/officeDocument/2006/relationships/vmlDrawing" Target="../drawings/vmlDrawing88.vml"/><Relationship Id="rId5" Type="http://schemas.openxmlformats.org/officeDocument/2006/relationships/image" Target="../media/image31.emf"/><Relationship Id="rId4" Type="http://schemas.openxmlformats.org/officeDocument/2006/relationships/oleObject" Target="../embeddings/oleObject88.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3.emf"/><Relationship Id="rId4" Type="http://schemas.openxmlformats.org/officeDocument/2006/relationships/oleObject" Target="../embeddings/oleObject8.bin"/></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0.xml"/><Relationship Id="rId1" Type="http://schemas.openxmlformats.org/officeDocument/2006/relationships/vmlDrawing" Target="../drawings/vmlDrawing89.vml"/><Relationship Id="rId5" Type="http://schemas.openxmlformats.org/officeDocument/2006/relationships/image" Target="../media/image32.emf"/><Relationship Id="rId4" Type="http://schemas.openxmlformats.org/officeDocument/2006/relationships/oleObject" Target="../embeddings/oleObject89.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1.xml"/><Relationship Id="rId1" Type="http://schemas.openxmlformats.org/officeDocument/2006/relationships/vmlDrawing" Target="../drawings/vmlDrawing90.vml"/><Relationship Id="rId5" Type="http://schemas.openxmlformats.org/officeDocument/2006/relationships/image" Target="../media/image33.emf"/><Relationship Id="rId4" Type="http://schemas.openxmlformats.org/officeDocument/2006/relationships/oleObject" Target="../embeddings/oleObject90.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2.xml"/><Relationship Id="rId1" Type="http://schemas.openxmlformats.org/officeDocument/2006/relationships/vmlDrawing" Target="../drawings/vmlDrawing91.vml"/><Relationship Id="rId5" Type="http://schemas.openxmlformats.org/officeDocument/2006/relationships/image" Target="../media/image34.emf"/><Relationship Id="rId4" Type="http://schemas.openxmlformats.org/officeDocument/2006/relationships/oleObject" Target="../embeddings/oleObject91.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3.xml"/><Relationship Id="rId1" Type="http://schemas.openxmlformats.org/officeDocument/2006/relationships/vmlDrawing" Target="../drawings/vmlDrawing92.vml"/><Relationship Id="rId5" Type="http://schemas.openxmlformats.org/officeDocument/2006/relationships/image" Target="../media/image35.emf"/><Relationship Id="rId4" Type="http://schemas.openxmlformats.org/officeDocument/2006/relationships/oleObject" Target="../embeddings/oleObject92.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4.xml"/><Relationship Id="rId1" Type="http://schemas.openxmlformats.org/officeDocument/2006/relationships/vmlDrawing" Target="../drawings/vmlDrawing93.vml"/><Relationship Id="rId5" Type="http://schemas.openxmlformats.org/officeDocument/2006/relationships/image" Target="../media/image36.emf"/><Relationship Id="rId4" Type="http://schemas.openxmlformats.org/officeDocument/2006/relationships/oleObject" Target="../embeddings/oleObject93.bin"/></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5.xml"/><Relationship Id="rId1" Type="http://schemas.openxmlformats.org/officeDocument/2006/relationships/vmlDrawing" Target="../drawings/vmlDrawing94.vml"/><Relationship Id="rId6" Type="http://schemas.openxmlformats.org/officeDocument/2006/relationships/image" Target="../media/image2.png"/><Relationship Id="rId5" Type="http://schemas.openxmlformats.org/officeDocument/2006/relationships/image" Target="../media/image37.emf"/><Relationship Id="rId4" Type="http://schemas.openxmlformats.org/officeDocument/2006/relationships/oleObject" Target="../embeddings/oleObject94.bin"/></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vmlDrawing" Target="../drawings/vmlDrawing95.vml"/><Relationship Id="rId5" Type="http://schemas.openxmlformats.org/officeDocument/2006/relationships/image" Target="../media/image38.emf"/><Relationship Id="rId4" Type="http://schemas.openxmlformats.org/officeDocument/2006/relationships/oleObject" Target="../embeddings/oleObject95.bin"/></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7.xml"/><Relationship Id="rId1" Type="http://schemas.openxmlformats.org/officeDocument/2006/relationships/vmlDrawing" Target="../drawings/vmlDrawing96.vml"/><Relationship Id="rId5" Type="http://schemas.openxmlformats.org/officeDocument/2006/relationships/image" Target="../media/image39.emf"/><Relationship Id="rId4" Type="http://schemas.openxmlformats.org/officeDocument/2006/relationships/oleObject" Target="../embeddings/oleObject96.bin"/></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8.xml"/><Relationship Id="rId1" Type="http://schemas.openxmlformats.org/officeDocument/2006/relationships/vmlDrawing" Target="../drawings/vmlDrawing97.vml"/><Relationship Id="rId5" Type="http://schemas.openxmlformats.org/officeDocument/2006/relationships/image" Target="../media/image40.emf"/><Relationship Id="rId4" Type="http://schemas.openxmlformats.org/officeDocument/2006/relationships/oleObject" Target="../embeddings/oleObject97.bin"/></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9.xml"/><Relationship Id="rId1" Type="http://schemas.openxmlformats.org/officeDocument/2006/relationships/vmlDrawing" Target="../drawings/vmlDrawing98.vml"/><Relationship Id="rId5" Type="http://schemas.openxmlformats.org/officeDocument/2006/relationships/image" Target="../media/image41.emf"/><Relationship Id="rId4" Type="http://schemas.openxmlformats.org/officeDocument/2006/relationships/oleObject" Target="../embeddings/oleObject98.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uidelines - best practic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C21A59-B0A0-F94F-B592-0E85FE30A1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11" t="628" r="368"/>
          <a:stretch/>
        </p:blipFill>
        <p:spPr>
          <a:xfrm>
            <a:off x="7157883" y="3101615"/>
            <a:ext cx="5767754" cy="4629464"/>
          </a:xfrm>
          <a:prstGeom prst="rect">
            <a:avLst/>
          </a:prstGeom>
          <a:ln>
            <a:solidFill>
              <a:schemeClr val="bg2"/>
            </a:solidFill>
          </a:ln>
        </p:spPr>
      </p:pic>
      <p:sp>
        <p:nvSpPr>
          <p:cNvPr id="7" name="Subtitle 2">
            <a:extLst>
              <a:ext uri="{FF2B5EF4-FFF2-40B4-BE49-F238E27FC236}">
                <a16:creationId xmlns:a16="http://schemas.microsoft.com/office/drawing/2014/main" id="{7D4663A8-A4D3-C244-994F-685D42197469}"/>
              </a:ext>
            </a:extLst>
          </p:cNvPr>
          <p:cNvSpPr txBox="1">
            <a:spLocks/>
          </p:cNvSpPr>
          <p:nvPr userDrawn="1"/>
        </p:nvSpPr>
        <p:spPr>
          <a:xfrm>
            <a:off x="7052953" y="1120698"/>
            <a:ext cx="5606240" cy="501804"/>
          </a:xfrm>
          <a:prstGeom prst="rect">
            <a:avLst/>
          </a:prstGeom>
        </p:spPr>
        <p:txBody>
          <a:bodyPr/>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2000" b="1" dirty="0">
                <a:solidFill>
                  <a:srgbClr val="002577"/>
                </a:solidFill>
                <a:latin typeface="Segoe UI Semibold" panose="020B0502040204020203" pitchFamily="34" charset="0"/>
                <a:cs typeface="Segoe UI Semibold" panose="020B0502040204020203" pitchFamily="34" charset="0"/>
                <a:sym typeface="Segoe UI" panose="020B0502040204020203" pitchFamily="34" charset="0"/>
              </a:rPr>
              <a:t>Color palette</a:t>
            </a:r>
          </a:p>
        </p:txBody>
      </p:sp>
      <p:sp>
        <p:nvSpPr>
          <p:cNvPr id="8" name="Text Placeholder 7">
            <a:extLst>
              <a:ext uri="{FF2B5EF4-FFF2-40B4-BE49-F238E27FC236}">
                <a16:creationId xmlns:a16="http://schemas.microsoft.com/office/drawing/2014/main" id="{931F1C22-7C73-7947-9018-C6630F5CFE91}"/>
              </a:ext>
            </a:extLst>
          </p:cNvPr>
          <p:cNvSpPr txBox="1">
            <a:spLocks/>
          </p:cNvSpPr>
          <p:nvPr userDrawn="1"/>
        </p:nvSpPr>
        <p:spPr>
          <a:xfrm>
            <a:off x="7052955" y="1541477"/>
            <a:ext cx="6123399" cy="1449005"/>
          </a:xfrm>
          <a:prstGeom prst="rect">
            <a:avLst/>
          </a:prstGeom>
        </p:spPr>
        <p:txBody>
          <a:bodyPr/>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spcBef>
                <a:spcPts val="0"/>
              </a:spcBef>
              <a:spcAft>
                <a:spcPts val="1800"/>
              </a:spcAft>
              <a:buNone/>
            </a:pPr>
            <a:r>
              <a:rPr lang="en-US" sz="1400" dirty="0">
                <a:solidFill>
                  <a:srgbClr val="002577"/>
                </a:solidFill>
                <a:latin typeface="Segoe UI" panose="020B0502040204020203" pitchFamily="34" charset="0"/>
                <a:sym typeface="Segoe UI" panose="020B0502040204020203" pitchFamily="34" charset="0"/>
              </a:rPr>
              <a:t>The Equitable brand guidelines have been utilized in the creation of the master template. The PowerPoint menu has been set to default to the  Equitable brand standard colors (primary and secondary).</a:t>
            </a:r>
          </a:p>
          <a:p>
            <a:pPr marL="0" indent="0">
              <a:spcBef>
                <a:spcPts val="0"/>
              </a:spcBef>
              <a:spcAft>
                <a:spcPts val="1800"/>
              </a:spcAft>
              <a:buNone/>
            </a:pPr>
            <a:r>
              <a:rPr lang="en-US" sz="1400" dirty="0">
                <a:solidFill>
                  <a:srgbClr val="002577"/>
                </a:solidFill>
                <a:latin typeface="Segoe UI" panose="020B0502040204020203" pitchFamily="34" charset="0"/>
                <a:sym typeface="Segoe UI" panose="020B0502040204020203" pitchFamily="34" charset="0"/>
              </a:rPr>
              <a:t>All charts and graphs will automatically default to the secondary and tertiary color options.</a:t>
            </a:r>
          </a:p>
          <a:p>
            <a:pPr marL="0" indent="0">
              <a:spcBef>
                <a:spcPts val="0"/>
              </a:spcBef>
              <a:spcAft>
                <a:spcPts val="1800"/>
              </a:spcAft>
              <a:buNone/>
            </a:pPr>
            <a:endParaRPr lang="en-US" sz="1400" dirty="0"/>
          </a:p>
        </p:txBody>
      </p:sp>
      <p:sp>
        <p:nvSpPr>
          <p:cNvPr id="9" name="Subtitle 2">
            <a:extLst>
              <a:ext uri="{FF2B5EF4-FFF2-40B4-BE49-F238E27FC236}">
                <a16:creationId xmlns:a16="http://schemas.microsoft.com/office/drawing/2014/main" id="{35E12D2D-2F0F-214D-AB7D-35389AF377B9}"/>
              </a:ext>
            </a:extLst>
          </p:cNvPr>
          <p:cNvSpPr txBox="1">
            <a:spLocks/>
          </p:cNvSpPr>
          <p:nvPr userDrawn="1"/>
        </p:nvSpPr>
        <p:spPr>
          <a:xfrm>
            <a:off x="385762" y="1104710"/>
            <a:ext cx="5606240" cy="501804"/>
          </a:xfrm>
          <a:prstGeom prst="rect">
            <a:avLst/>
          </a:prstGeom>
        </p:spPr>
        <p:txBody>
          <a:bodyPr/>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2000" b="1" dirty="0">
                <a:solidFill>
                  <a:srgbClr val="002577"/>
                </a:solidFill>
                <a:latin typeface="Segoe UI Semibold" panose="020B0502040204020203" pitchFamily="34" charset="0"/>
                <a:cs typeface="Segoe UI Semibold" panose="020B0502040204020203" pitchFamily="34" charset="0"/>
                <a:sym typeface="Segoe UI" panose="020B0502040204020203" pitchFamily="34" charset="0"/>
              </a:rPr>
              <a:t>Typography</a:t>
            </a:r>
          </a:p>
        </p:txBody>
      </p:sp>
      <p:sp>
        <p:nvSpPr>
          <p:cNvPr id="10" name="Subtitle 2">
            <a:extLst>
              <a:ext uri="{FF2B5EF4-FFF2-40B4-BE49-F238E27FC236}">
                <a16:creationId xmlns:a16="http://schemas.microsoft.com/office/drawing/2014/main" id="{9B7F4860-FDCE-1449-AC0A-A4A73416985A}"/>
              </a:ext>
            </a:extLst>
          </p:cNvPr>
          <p:cNvSpPr txBox="1">
            <a:spLocks/>
          </p:cNvSpPr>
          <p:nvPr userDrawn="1"/>
        </p:nvSpPr>
        <p:spPr>
          <a:xfrm>
            <a:off x="385762" y="489641"/>
            <a:ext cx="10058400" cy="501804"/>
          </a:xfrm>
          <a:prstGeom prst="rect">
            <a:avLst/>
          </a:prstGeom>
        </p:spPr>
        <p:txBody>
          <a:bodyPr/>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3600" b="1" dirty="0">
                <a:solidFill>
                  <a:srgbClr val="002577"/>
                </a:solidFill>
                <a:latin typeface="Segoe UI" panose="020B0502040204020203" pitchFamily="34" charset="0"/>
                <a:cs typeface="Segoe UI" panose="020B0502040204020203" pitchFamily="34" charset="0"/>
                <a:sym typeface="Segoe UI" panose="020B0502040204020203" pitchFamily="34" charset="0"/>
              </a:rPr>
              <a:t>Guidelines </a:t>
            </a:r>
            <a:r>
              <a:rPr lang="en-US" sz="2800" dirty="0">
                <a:solidFill>
                  <a:srgbClr val="002577"/>
                </a:solidFill>
                <a:latin typeface="Segoe UI" panose="020B0502040204020203" pitchFamily="34" charset="0"/>
                <a:cs typeface="Segoe UI" panose="020B0502040204020203" pitchFamily="34" charset="0"/>
                <a:sym typeface="Segoe UI" panose="020B0502040204020203" pitchFamily="34" charset="0"/>
              </a:rPr>
              <a:t>— Best practices</a:t>
            </a:r>
            <a:endParaRPr lang="en-US" sz="3600" dirty="0">
              <a:solidFill>
                <a:srgbClr val="002577"/>
              </a:solidFill>
              <a:latin typeface="Segoe UI" panose="020B0502040204020203" pitchFamily="34" charset="0"/>
              <a:cs typeface="Segoe UI" panose="020B0502040204020203" pitchFamily="34" charset="0"/>
              <a:sym typeface="Segoe UI" panose="020B0502040204020203" pitchFamily="34" charset="0"/>
            </a:endParaRPr>
          </a:p>
        </p:txBody>
      </p:sp>
      <p:sp>
        <p:nvSpPr>
          <p:cNvPr id="11" name="Subtitle 2">
            <a:extLst>
              <a:ext uri="{FF2B5EF4-FFF2-40B4-BE49-F238E27FC236}">
                <a16:creationId xmlns:a16="http://schemas.microsoft.com/office/drawing/2014/main" id="{184AEA56-4CF7-2245-970C-7731CE3E52C6}"/>
              </a:ext>
            </a:extLst>
          </p:cNvPr>
          <p:cNvSpPr txBox="1">
            <a:spLocks/>
          </p:cNvSpPr>
          <p:nvPr userDrawn="1"/>
        </p:nvSpPr>
        <p:spPr>
          <a:xfrm>
            <a:off x="11305129" y="83757"/>
            <a:ext cx="3241016" cy="420778"/>
          </a:xfrm>
          <a:prstGeom prst="rect">
            <a:avLst/>
          </a:prstGeom>
          <a:ln w="19050">
            <a:solidFill>
              <a:srgbClr val="FF0000"/>
            </a:solidFill>
          </a:ln>
        </p:spPr>
        <p:txBody>
          <a:bodyPr/>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None/>
            </a:pPr>
            <a:r>
              <a:rPr lang="en-US" sz="2400" b="1" dirty="0">
                <a:solidFill>
                  <a:srgbClr val="FF0000"/>
                </a:solidFill>
                <a:latin typeface="Segoe UI" panose="020B0502040204020203" pitchFamily="34" charset="0"/>
                <a:cs typeface="Segoe UI" panose="020B0502040204020203" pitchFamily="34" charset="0"/>
                <a:sym typeface="Segoe UI" panose="020B0502040204020203" pitchFamily="34" charset="0"/>
              </a:rPr>
              <a:t>DELETE BEFORE USE</a:t>
            </a:r>
            <a:endParaRPr lang="en-US" sz="2400" dirty="0">
              <a:solidFill>
                <a:srgbClr val="FF0000"/>
              </a:solidFill>
              <a:latin typeface="Segoe UI" panose="020B0502040204020203" pitchFamily="34" charset="0"/>
              <a:cs typeface="Segoe UI" panose="020B0502040204020203" pitchFamily="34" charset="0"/>
              <a:sym typeface="Segoe UI" panose="020B0502040204020203" pitchFamily="34" charset="0"/>
            </a:endParaRPr>
          </a:p>
        </p:txBody>
      </p:sp>
      <p:sp>
        <p:nvSpPr>
          <p:cNvPr id="12" name="Subtitle 2">
            <a:extLst>
              <a:ext uri="{FF2B5EF4-FFF2-40B4-BE49-F238E27FC236}">
                <a16:creationId xmlns:a16="http://schemas.microsoft.com/office/drawing/2014/main" id="{E666D46B-5E08-1A49-B76B-681F198CD3D9}"/>
              </a:ext>
            </a:extLst>
          </p:cNvPr>
          <p:cNvSpPr txBox="1">
            <a:spLocks/>
          </p:cNvSpPr>
          <p:nvPr userDrawn="1"/>
        </p:nvSpPr>
        <p:spPr>
          <a:xfrm>
            <a:off x="385762" y="4323716"/>
            <a:ext cx="5606240" cy="501804"/>
          </a:xfrm>
          <a:prstGeom prst="rect">
            <a:avLst/>
          </a:prstGeom>
        </p:spPr>
        <p:txBody>
          <a:bodyPr/>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2000" b="1" dirty="0">
                <a:solidFill>
                  <a:srgbClr val="002577"/>
                </a:solidFill>
                <a:latin typeface="Segoe UI Semibold" panose="020B0502040204020203" pitchFamily="34" charset="0"/>
                <a:cs typeface="Segoe UI Semibold" panose="020B0502040204020203" pitchFamily="34" charset="0"/>
                <a:sym typeface="Segoe UI" panose="020B0502040204020203" pitchFamily="34" charset="0"/>
              </a:rPr>
              <a:t>Photography</a:t>
            </a:r>
          </a:p>
        </p:txBody>
      </p:sp>
      <p:sp>
        <p:nvSpPr>
          <p:cNvPr id="13" name="Text Placeholder 7">
            <a:extLst>
              <a:ext uri="{FF2B5EF4-FFF2-40B4-BE49-F238E27FC236}">
                <a16:creationId xmlns:a16="http://schemas.microsoft.com/office/drawing/2014/main" id="{1F137F69-21D6-064A-8F89-09034FA17EF4}"/>
              </a:ext>
            </a:extLst>
          </p:cNvPr>
          <p:cNvSpPr txBox="1">
            <a:spLocks/>
          </p:cNvSpPr>
          <p:nvPr userDrawn="1"/>
        </p:nvSpPr>
        <p:spPr>
          <a:xfrm>
            <a:off x="385761" y="4713671"/>
            <a:ext cx="5840377" cy="1537923"/>
          </a:xfrm>
          <a:prstGeom prst="rect">
            <a:avLst/>
          </a:prstGeom>
        </p:spPr>
        <p:txBody>
          <a:bodyPr/>
          <a:lstStyle>
            <a:lvl1pPr marL="0" indent="0" algn="l" defTabSz="1097253" rtl="0" eaLnBrk="1" latinLnBrk="0" hangingPunct="1">
              <a:lnSpc>
                <a:spcPts val="5500"/>
              </a:lnSpc>
              <a:spcBef>
                <a:spcPts val="1200"/>
              </a:spcBef>
              <a:buFont typeface="Arial" panose="020B0604020202020204" pitchFamily="34" charset="0"/>
              <a:buNone/>
              <a:defRPr sz="3500" b="1" i="0" kern="1200">
                <a:solidFill>
                  <a:srgbClr val="FFFFFF"/>
                </a:solidFill>
                <a:latin typeface="Segoe UI" panose="020B0502040204020203" pitchFamily="34" charset="0"/>
                <a:ea typeface="+mn-ea"/>
                <a:cs typeface="+mn-cs"/>
                <a:sym typeface="Segoe UI" panose="020B0502040204020203" pitchFamily="34" charset="0"/>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pPr>
            <a:r>
              <a:rPr lang="en-US" sz="1400" b="0" dirty="0">
                <a:solidFill>
                  <a:srgbClr val="002577"/>
                </a:solidFill>
                <a:cs typeface="Segoe UI" panose="020B0502040204020203" pitchFamily="34" charset="0"/>
              </a:rPr>
              <a:t>Our photography captures real-life moments and authentic emotions. We convey aspirational experiences through everyday activities by taking a photo journalistic approach to photography.</a:t>
            </a:r>
          </a:p>
          <a:p>
            <a:pPr>
              <a:lnSpc>
                <a:spcPct val="100000"/>
              </a:lnSpc>
            </a:pPr>
            <a:r>
              <a:rPr lang="en-US" sz="1400" b="0" dirty="0">
                <a:solidFill>
                  <a:srgbClr val="002577"/>
                </a:solidFill>
                <a:cs typeface="Segoe UI" panose="020B0502040204020203" pitchFamily="34" charset="0"/>
              </a:rPr>
              <a:t>Please visit </a:t>
            </a:r>
            <a:r>
              <a:rPr lang="en-US" sz="1400" b="0" dirty="0">
                <a:solidFill>
                  <a:srgbClr val="002577"/>
                </a:solidFill>
                <a:cs typeface="Segoe UI" panose="020B0502040204020203" pitchFamily="34" charset="0"/>
                <a:hlinkClick r:id="rId3"/>
              </a:rPr>
              <a:t>Brand Hub</a:t>
            </a:r>
            <a:r>
              <a:rPr lang="en-US" sz="1400" b="0" dirty="0">
                <a:solidFill>
                  <a:srgbClr val="002577"/>
                </a:solidFill>
                <a:cs typeface="Segoe UI" panose="020B0502040204020203" pitchFamily="34" charset="0"/>
              </a:rPr>
              <a:t> to select your preferred photography to be featured in the presentation template.</a:t>
            </a:r>
          </a:p>
        </p:txBody>
      </p:sp>
      <p:sp>
        <p:nvSpPr>
          <p:cNvPr id="17" name="TextBox 16">
            <a:extLst>
              <a:ext uri="{FF2B5EF4-FFF2-40B4-BE49-F238E27FC236}">
                <a16:creationId xmlns:a16="http://schemas.microsoft.com/office/drawing/2014/main" id="{19DA43EE-2E83-7746-A07A-0329224DFEE9}"/>
              </a:ext>
            </a:extLst>
          </p:cNvPr>
          <p:cNvSpPr txBox="1"/>
          <p:nvPr userDrawn="1"/>
        </p:nvSpPr>
        <p:spPr>
          <a:xfrm>
            <a:off x="498764" y="1606514"/>
            <a:ext cx="5493238" cy="2154436"/>
          </a:xfrm>
          <a:prstGeom prst="rect">
            <a:avLst/>
          </a:prstGeom>
          <a:noFill/>
        </p:spPr>
        <p:txBody>
          <a:bodyPr wrap="square" rtlCol="0">
            <a:spAutoFit/>
          </a:bodyPr>
          <a:lstStyle/>
          <a:p>
            <a:pPr marL="171450" indent="-171450">
              <a:lnSpc>
                <a:spcPct val="100000"/>
              </a:lnSpc>
              <a:spcBef>
                <a:spcPts val="600"/>
              </a:spcBef>
              <a:buFont typeface="Arial" panose="020B0604020202020204" pitchFamily="34" charset="0"/>
              <a:buChar char="•"/>
            </a:pPr>
            <a:r>
              <a:rPr lang="en-US" sz="1400" b="0" i="0" dirty="0">
                <a:solidFill>
                  <a:srgbClr val="002577"/>
                </a:solidFill>
                <a:latin typeface="Segoe UI" panose="020B0502040204020203" pitchFamily="34" charset="0"/>
                <a:cs typeface="Segoe UI" panose="020B0502040204020203" pitchFamily="34" charset="0"/>
              </a:rPr>
              <a:t>Our primary font is GT AMERICA. However, it is not free and/or readily available across Microsoft Office. </a:t>
            </a:r>
          </a:p>
          <a:p>
            <a:pPr marL="171450" indent="-171450">
              <a:lnSpc>
                <a:spcPct val="100000"/>
              </a:lnSpc>
              <a:spcBef>
                <a:spcPts val="600"/>
              </a:spcBef>
              <a:buFont typeface="Arial" panose="020B0604020202020204" pitchFamily="34" charset="0"/>
              <a:buChar char="•"/>
            </a:pPr>
            <a:r>
              <a:rPr lang="en-US" sz="1400" b="0" i="0" dirty="0">
                <a:solidFill>
                  <a:srgbClr val="002577"/>
                </a:solidFill>
                <a:latin typeface="Segoe UI" panose="020B0502040204020203" pitchFamily="34" charset="0"/>
                <a:cs typeface="Segoe UI" panose="020B0502040204020203" pitchFamily="34" charset="0"/>
              </a:rPr>
              <a:t>We are recommending that presentations utilize our alternative typeface, Segoe UI. Please only use Segoe UI in two styles: Regular and Bold. </a:t>
            </a:r>
          </a:p>
          <a:p>
            <a:pPr marL="171450" indent="-171450">
              <a:lnSpc>
                <a:spcPct val="100000"/>
              </a:lnSpc>
              <a:spcBef>
                <a:spcPts val="600"/>
              </a:spcBef>
              <a:buFont typeface="Arial" panose="020B0604020202020204" pitchFamily="34" charset="0"/>
              <a:buChar char="•"/>
            </a:pPr>
            <a:r>
              <a:rPr lang="en-US" sz="1400" b="0" i="0" dirty="0">
                <a:solidFill>
                  <a:srgbClr val="002577"/>
                </a:solidFill>
                <a:latin typeface="Segoe UI" panose="020B0502040204020203" pitchFamily="34" charset="0"/>
                <a:cs typeface="Segoe UI" panose="020B0502040204020203" pitchFamily="34" charset="0"/>
              </a:rPr>
              <a:t>Segoe UI is a system font on PCs, but not on Macs and requires the user to install the font to their computer. It is a free download from Microsoft and looks very similar to GT AMERICA.</a:t>
            </a:r>
          </a:p>
          <a:p>
            <a:pPr algn="l"/>
            <a:endParaRPr lang="en-US" sz="1200" b="1" dirty="0">
              <a:solidFill>
                <a:schemeClr val="bg1"/>
              </a:solidFill>
              <a:latin typeface="Helvetica" pitchFamily="2" charset="0"/>
            </a:endParaRPr>
          </a:p>
        </p:txBody>
      </p:sp>
    </p:spTree>
    <p:extLst>
      <p:ext uri="{BB962C8B-B14F-4D97-AF65-F5344CB8AC3E}">
        <p14:creationId xmlns:p14="http://schemas.microsoft.com/office/powerpoint/2010/main" val="2873608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s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5DE728E-C686-4544-A4AF-7407D671443B}"/>
              </a:ext>
            </a:extLst>
          </p:cNvPr>
          <p:cNvGraphicFramePr>
            <a:graphicFrameLocks noChangeAspect="1"/>
          </p:cNvGraphicFramePr>
          <p:nvPr userDrawn="1">
            <p:custDataLst>
              <p:tags r:id="rId2"/>
            </p:custDataLst>
            <p:extLst>
              <p:ext uri="{D42A27DB-BD31-4B8C-83A1-F6EECF244321}">
                <p14:modId xmlns:p14="http://schemas.microsoft.com/office/powerpoint/2010/main" val="27373339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1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C5DE728E-C686-4544-A4AF-7407D671443B}"/>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C1CA15B-0DC0-FA49-85C2-FA530C8F30B5}"/>
              </a:ext>
            </a:extLst>
          </p:cNvPr>
          <p:cNvSpPr/>
          <p:nvPr userDrawn="1"/>
        </p:nvSpPr>
        <p:spPr>
          <a:xfrm>
            <a:off x="7" y="2286000"/>
            <a:ext cx="3653943" cy="50292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7216500F-B1A9-4645-882F-C86D370553D8}"/>
              </a:ext>
            </a:extLst>
          </p:cNvPr>
          <p:cNvSpPr/>
          <p:nvPr userDrawn="1"/>
        </p:nvSpPr>
        <p:spPr>
          <a:xfrm>
            <a:off x="3648493" y="2285998"/>
            <a:ext cx="3653943" cy="5029202"/>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7" name="Rectangle 6">
            <a:extLst>
              <a:ext uri="{FF2B5EF4-FFF2-40B4-BE49-F238E27FC236}">
                <a16:creationId xmlns:a16="http://schemas.microsoft.com/office/drawing/2014/main" id="{58448808-F38D-0243-B81C-1B75E52611FF}"/>
              </a:ext>
            </a:extLst>
          </p:cNvPr>
          <p:cNvSpPr/>
          <p:nvPr userDrawn="1"/>
        </p:nvSpPr>
        <p:spPr>
          <a:xfrm>
            <a:off x="7296977" y="2285998"/>
            <a:ext cx="3653943" cy="5029202"/>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solidFill>
                <a:srgbClr val="73C0FF"/>
              </a:solidFill>
              <a:latin typeface="Segoe UI" panose="020B0502040204020203" pitchFamily="34" charset="0"/>
              <a:sym typeface="Segoe UI" panose="020B0502040204020203" pitchFamily="34" charset="0"/>
            </a:endParaRPr>
          </a:p>
        </p:txBody>
      </p:sp>
      <p:sp>
        <p:nvSpPr>
          <p:cNvPr id="8" name="Rectangle 7">
            <a:extLst>
              <a:ext uri="{FF2B5EF4-FFF2-40B4-BE49-F238E27FC236}">
                <a16:creationId xmlns:a16="http://schemas.microsoft.com/office/drawing/2014/main" id="{97C25F0D-9D79-944D-98C3-79128E3BF0BA}"/>
              </a:ext>
            </a:extLst>
          </p:cNvPr>
          <p:cNvSpPr/>
          <p:nvPr userDrawn="1"/>
        </p:nvSpPr>
        <p:spPr>
          <a:xfrm>
            <a:off x="10956818" y="2285998"/>
            <a:ext cx="3677335" cy="5029202"/>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cxnSp>
        <p:nvCxnSpPr>
          <p:cNvPr id="13" name="Straight Connector 12">
            <a:extLst>
              <a:ext uri="{FF2B5EF4-FFF2-40B4-BE49-F238E27FC236}">
                <a16:creationId xmlns:a16="http://schemas.microsoft.com/office/drawing/2014/main" id="{3A6FF31F-07CC-8D41-8031-CFAEFCE4A73B}"/>
              </a:ext>
            </a:extLst>
          </p:cNvPr>
          <p:cNvCxnSpPr/>
          <p:nvPr userDrawn="1"/>
        </p:nvCxnSpPr>
        <p:spPr>
          <a:xfrm>
            <a:off x="3648485" y="2206659"/>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9DC4D7-1B1E-174C-940D-A3793C843D01}"/>
              </a:ext>
            </a:extLst>
          </p:cNvPr>
          <p:cNvCxnSpPr/>
          <p:nvPr userDrawn="1"/>
        </p:nvCxnSpPr>
        <p:spPr>
          <a:xfrm>
            <a:off x="7287299" y="2181945"/>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93BB7E-F5F2-E649-8033-7166E90A7207}"/>
              </a:ext>
            </a:extLst>
          </p:cNvPr>
          <p:cNvCxnSpPr/>
          <p:nvPr userDrawn="1"/>
        </p:nvCxnSpPr>
        <p:spPr>
          <a:xfrm>
            <a:off x="10950912" y="2194302"/>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380002C4-0FB2-5844-A675-D6F402F57E0C}"/>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4" name="Footer Placeholder 3">
            <a:extLst>
              <a:ext uri="{FF2B5EF4-FFF2-40B4-BE49-F238E27FC236}">
                <a16:creationId xmlns:a16="http://schemas.microsoft.com/office/drawing/2014/main" id="{1DD1F092-6564-A645-82F4-978A0E34CD9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6" name="Title 1">
            <a:extLst>
              <a:ext uri="{FF2B5EF4-FFF2-40B4-BE49-F238E27FC236}">
                <a16:creationId xmlns:a16="http://schemas.microsoft.com/office/drawing/2014/main" id="{3D7F8090-242A-7D45-B018-EC8BB81EF6F9}"/>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43" name="Text Placeholder 4">
            <a:extLst>
              <a:ext uri="{FF2B5EF4-FFF2-40B4-BE49-F238E27FC236}">
                <a16:creationId xmlns:a16="http://schemas.microsoft.com/office/drawing/2014/main" id="{D739A91B-ECAC-694E-B1D4-B08743F7A719}"/>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rgbClr val="FFFF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4" name="Text Placeholder 2">
            <a:extLst>
              <a:ext uri="{FF2B5EF4-FFF2-40B4-BE49-F238E27FC236}">
                <a16:creationId xmlns:a16="http://schemas.microsoft.com/office/drawing/2014/main" id="{73DFE6B0-7DF2-6642-83E1-66F109347464}"/>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rgbClr val="73C0FF"/>
                </a:solidFill>
                <a:latin typeface="Segoe UI" panose="020B0502040204020203" pitchFamily="34" charset="0"/>
                <a:sym typeface="Segoe UI" panose="020B0502040204020203" pitchFamily="34" charset="0"/>
              </a:defRPr>
            </a:lvl1pPr>
          </a:lstStyle>
          <a:p>
            <a:pPr lvl="0"/>
            <a:r>
              <a:rPr lang="en-US" dirty="0"/>
              <a:t>1</a:t>
            </a:r>
          </a:p>
        </p:txBody>
      </p:sp>
      <p:sp>
        <p:nvSpPr>
          <p:cNvPr id="45" name="Text Placeholder 4">
            <a:extLst>
              <a:ext uri="{FF2B5EF4-FFF2-40B4-BE49-F238E27FC236}">
                <a16:creationId xmlns:a16="http://schemas.microsoft.com/office/drawing/2014/main" id="{05442459-8373-1A41-9688-B9B808260216}"/>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rgbClr val="FFFF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6" name="Text Placeholder 4">
            <a:extLst>
              <a:ext uri="{FF2B5EF4-FFF2-40B4-BE49-F238E27FC236}">
                <a16:creationId xmlns:a16="http://schemas.microsoft.com/office/drawing/2014/main" id="{9672854A-915C-CB40-9798-89F42D35DAE2}"/>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rgbClr val="0025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7" name="Text Placeholder 4">
            <a:extLst>
              <a:ext uri="{FF2B5EF4-FFF2-40B4-BE49-F238E27FC236}">
                <a16:creationId xmlns:a16="http://schemas.microsoft.com/office/drawing/2014/main" id="{6F2C4F87-A008-5845-BCBD-D3097A755851}"/>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rgbClr val="0025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8" name="Text Placeholder 2">
            <a:extLst>
              <a:ext uri="{FF2B5EF4-FFF2-40B4-BE49-F238E27FC236}">
                <a16:creationId xmlns:a16="http://schemas.microsoft.com/office/drawing/2014/main" id="{37108E50-1C2C-2B4B-B315-85FB3DD1EC88}"/>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rgbClr val="002577"/>
                </a:solidFill>
                <a:latin typeface="Segoe UI" panose="020B0502040204020203" pitchFamily="34" charset="0"/>
                <a:sym typeface="Segoe UI" panose="020B0502040204020203" pitchFamily="34" charset="0"/>
              </a:defRPr>
            </a:lvl1pPr>
          </a:lstStyle>
          <a:p>
            <a:pPr lvl="0"/>
            <a:r>
              <a:rPr lang="en-US" dirty="0"/>
              <a:t>2</a:t>
            </a:r>
          </a:p>
        </p:txBody>
      </p:sp>
      <p:sp>
        <p:nvSpPr>
          <p:cNvPr id="49" name="Text Placeholder 2">
            <a:extLst>
              <a:ext uri="{FF2B5EF4-FFF2-40B4-BE49-F238E27FC236}">
                <a16:creationId xmlns:a16="http://schemas.microsoft.com/office/drawing/2014/main" id="{D77F7913-4904-164E-A7C4-69D8433AC5ED}"/>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rgbClr val="002577"/>
                </a:solidFill>
                <a:latin typeface="Segoe UI" panose="020B0502040204020203" pitchFamily="34" charset="0"/>
                <a:sym typeface="Segoe UI" panose="020B0502040204020203" pitchFamily="34" charset="0"/>
              </a:defRPr>
            </a:lvl1pPr>
          </a:lstStyle>
          <a:p>
            <a:pPr lvl="0"/>
            <a:r>
              <a:rPr lang="en-US" dirty="0"/>
              <a:t>3</a:t>
            </a:r>
          </a:p>
        </p:txBody>
      </p:sp>
      <p:sp>
        <p:nvSpPr>
          <p:cNvPr id="50" name="Text Placeholder 2">
            <a:extLst>
              <a:ext uri="{FF2B5EF4-FFF2-40B4-BE49-F238E27FC236}">
                <a16:creationId xmlns:a16="http://schemas.microsoft.com/office/drawing/2014/main" id="{A2501913-11BF-844A-B7B0-1D42A71BA732}"/>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rgbClr val="3369FF"/>
                </a:solidFill>
                <a:latin typeface="Segoe UI" panose="020B0502040204020203" pitchFamily="34" charset="0"/>
                <a:sym typeface="Segoe UI" panose="020B0502040204020203" pitchFamily="34" charset="0"/>
              </a:defRPr>
            </a:lvl1pPr>
          </a:lstStyle>
          <a:p>
            <a:pPr lvl="0"/>
            <a:r>
              <a:rPr lang="en-US" dirty="0"/>
              <a:t>4</a:t>
            </a:r>
          </a:p>
        </p:txBody>
      </p:sp>
    </p:spTree>
    <p:extLst>
      <p:ext uri="{BB962C8B-B14F-4D97-AF65-F5344CB8AC3E}">
        <p14:creationId xmlns:p14="http://schemas.microsoft.com/office/powerpoint/2010/main" val="8868877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hart slide_WT_0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B069255-56ED-9A49-9E2E-647272A87D7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137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B069255-56ED-9A49-9E2E-647272A87D7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1810AD1-3CD3-3248-98AD-7E0A36814504}"/>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2" name="Footer Placeholder 3">
            <a:extLst>
              <a:ext uri="{FF2B5EF4-FFF2-40B4-BE49-F238E27FC236}">
                <a16:creationId xmlns:a16="http://schemas.microsoft.com/office/drawing/2014/main" id="{914E05EF-B2AD-7249-B549-5A1DF77EC3B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4" name="Text Placeholder 4">
            <a:extLst>
              <a:ext uri="{FF2B5EF4-FFF2-40B4-BE49-F238E27FC236}">
                <a16:creationId xmlns:a16="http://schemas.microsoft.com/office/drawing/2014/main" id="{4AE03481-D227-7A4C-9313-AFFC89DFCFEE}"/>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16" name="Straight Connector 15">
            <a:extLst>
              <a:ext uri="{FF2B5EF4-FFF2-40B4-BE49-F238E27FC236}">
                <a16:creationId xmlns:a16="http://schemas.microsoft.com/office/drawing/2014/main" id="{6BB0F561-93A6-E74A-AF14-BA82FA3B712A}"/>
              </a:ext>
            </a:extLst>
          </p:cNvPr>
          <p:cNvCxnSpPr>
            <a:cxnSpLocks/>
          </p:cNvCxnSpPr>
          <p:nvPr userDrawn="1"/>
        </p:nvCxnSpPr>
        <p:spPr>
          <a:xfrm>
            <a:off x="457201" y="2133600"/>
            <a:ext cx="6286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A5AEB9-0B74-4046-A12A-98536C351C5E}"/>
              </a:ext>
            </a:extLst>
          </p:cNvPr>
          <p:cNvCxnSpPr>
            <a:cxnSpLocks/>
          </p:cNvCxnSpPr>
          <p:nvPr userDrawn="1"/>
        </p:nvCxnSpPr>
        <p:spPr>
          <a:xfrm>
            <a:off x="7848600" y="2133600"/>
            <a:ext cx="63246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AB9E514-F681-3B43-AAF7-A03BC614DCDC}"/>
              </a:ext>
            </a:extLst>
          </p:cNvPr>
          <p:cNvSpPr>
            <a:spLocks noGrp="1"/>
          </p:cNvSpPr>
          <p:nvPr>
            <p:ph type="body" sz="quarter" idx="53" hasCustomPrompt="1"/>
          </p:nvPr>
        </p:nvSpPr>
        <p:spPr>
          <a:xfrm>
            <a:off x="376177" y="2229250"/>
            <a:ext cx="2390775" cy="208122"/>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19" name="Text Placeholder 2">
            <a:extLst>
              <a:ext uri="{FF2B5EF4-FFF2-40B4-BE49-F238E27FC236}">
                <a16:creationId xmlns:a16="http://schemas.microsoft.com/office/drawing/2014/main" id="{43101E2A-2185-A945-BAC8-2CC31125EEA5}"/>
              </a:ext>
            </a:extLst>
          </p:cNvPr>
          <p:cNvSpPr>
            <a:spLocks noGrp="1"/>
          </p:cNvSpPr>
          <p:nvPr>
            <p:ph type="body" sz="quarter" idx="54" hasCustomPrompt="1"/>
          </p:nvPr>
        </p:nvSpPr>
        <p:spPr>
          <a:xfrm>
            <a:off x="7757867" y="2229250"/>
            <a:ext cx="2390775" cy="208122"/>
          </a:xfrm>
          <a:prstGeom prst="rect">
            <a:avLst/>
          </a:prstGeom>
        </p:spPr>
        <p:txBody>
          <a:bodyPr/>
          <a:lstStyle>
            <a:lvl1pPr marL="0" indent="0">
              <a:buNone/>
              <a:defRPr sz="18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28" name="Chart Placeholder 10">
            <a:extLst>
              <a:ext uri="{FF2B5EF4-FFF2-40B4-BE49-F238E27FC236}">
                <a16:creationId xmlns:a16="http://schemas.microsoft.com/office/drawing/2014/main" id="{991788D2-6434-124D-B338-6C9E13395A83}"/>
              </a:ext>
            </a:extLst>
          </p:cNvPr>
          <p:cNvSpPr>
            <a:spLocks noGrp="1"/>
          </p:cNvSpPr>
          <p:nvPr>
            <p:ph type="chart" sz="quarter" idx="17"/>
          </p:nvPr>
        </p:nvSpPr>
        <p:spPr>
          <a:xfrm>
            <a:off x="457200" y="2661883"/>
            <a:ext cx="6286501"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31" name="Chart Placeholder 10">
            <a:extLst>
              <a:ext uri="{FF2B5EF4-FFF2-40B4-BE49-F238E27FC236}">
                <a16:creationId xmlns:a16="http://schemas.microsoft.com/office/drawing/2014/main" id="{D0FFE140-821E-364E-B597-19750F5E80F6}"/>
              </a:ext>
            </a:extLst>
          </p:cNvPr>
          <p:cNvSpPr>
            <a:spLocks noGrp="1"/>
          </p:cNvSpPr>
          <p:nvPr>
            <p:ph type="chart" sz="quarter" idx="55"/>
          </p:nvPr>
        </p:nvSpPr>
        <p:spPr>
          <a:xfrm>
            <a:off x="7874000" y="2661883"/>
            <a:ext cx="6286501"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Tree>
    <p:extLst>
      <p:ext uri="{BB962C8B-B14F-4D97-AF65-F5344CB8AC3E}">
        <p14:creationId xmlns:p14="http://schemas.microsoft.com/office/powerpoint/2010/main" val="3379941006"/>
      </p:ext>
    </p:extLst>
  </p:cSld>
  <p:clrMapOvr>
    <a:masterClrMapping/>
  </p:clrMapOvr>
  <p:extLst>
    <p:ext uri="{DCECCB84-F9BA-43D5-87BE-67443E8EF086}">
      <p15:sldGuideLst xmlns:p15="http://schemas.microsoft.com/office/powerpoint/2012/main">
        <p15:guide id="1" pos="4248">
          <p15:clr>
            <a:srgbClr val="FBAE40"/>
          </p15:clr>
        </p15:guide>
        <p15:guide id="3" orient="horz" pos="1344">
          <p15:clr>
            <a:srgbClr val="FBAE40"/>
          </p15:clr>
        </p15:guide>
        <p15:guide id="4" orient="horz" pos="14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hart slide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E6567BD-908A-034D-B7BD-C06D8279AE8D}"/>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40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E6567BD-908A-034D-B7BD-C06D8279AE8D}"/>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Chart Placeholder 10">
            <a:extLst>
              <a:ext uri="{FF2B5EF4-FFF2-40B4-BE49-F238E27FC236}">
                <a16:creationId xmlns:a16="http://schemas.microsoft.com/office/drawing/2014/main" id="{297EF4DF-EEA0-C14B-8C81-FADDCFF31A89}"/>
              </a:ext>
            </a:extLst>
          </p:cNvPr>
          <p:cNvSpPr>
            <a:spLocks noGrp="1"/>
          </p:cNvSpPr>
          <p:nvPr>
            <p:ph type="chart" sz="quarter" idx="17"/>
          </p:nvPr>
        </p:nvSpPr>
        <p:spPr>
          <a:xfrm>
            <a:off x="457201" y="1984326"/>
            <a:ext cx="6454300" cy="2121408"/>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6" name="Chart Placeholder 10">
            <a:extLst>
              <a:ext uri="{FF2B5EF4-FFF2-40B4-BE49-F238E27FC236}">
                <a16:creationId xmlns:a16="http://schemas.microsoft.com/office/drawing/2014/main" id="{0CF763CC-227B-2947-8AD7-669576A57A88}"/>
              </a:ext>
            </a:extLst>
          </p:cNvPr>
          <p:cNvSpPr>
            <a:spLocks noGrp="1"/>
          </p:cNvSpPr>
          <p:nvPr>
            <p:ph type="chart" sz="quarter" idx="16"/>
          </p:nvPr>
        </p:nvSpPr>
        <p:spPr>
          <a:xfrm>
            <a:off x="7383232" y="1984328"/>
            <a:ext cx="6932611" cy="4790599"/>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cxnSp>
        <p:nvCxnSpPr>
          <p:cNvPr id="15" name="Straight Connector 14">
            <a:extLst>
              <a:ext uri="{FF2B5EF4-FFF2-40B4-BE49-F238E27FC236}">
                <a16:creationId xmlns:a16="http://schemas.microsoft.com/office/drawing/2014/main" id="{42F8EC12-2E52-1D4E-8CAB-CA9D7AF178EA}"/>
              </a:ext>
            </a:extLst>
          </p:cNvPr>
          <p:cNvCxnSpPr>
            <a:cxnSpLocks/>
          </p:cNvCxnSpPr>
          <p:nvPr userDrawn="1"/>
        </p:nvCxnSpPr>
        <p:spPr>
          <a:xfrm>
            <a:off x="457201" y="4260354"/>
            <a:ext cx="6667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C4067C59-E355-0F45-815B-04000CC0FE9B}"/>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8584F696-EB57-EF4F-B9BE-DD73C5148966}"/>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7CC34BF5-5F1D-1B41-9DCE-569056C36770}"/>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21" name="Straight Connector 20">
            <a:extLst>
              <a:ext uri="{FF2B5EF4-FFF2-40B4-BE49-F238E27FC236}">
                <a16:creationId xmlns:a16="http://schemas.microsoft.com/office/drawing/2014/main" id="{371B65A7-0666-1843-B6A6-10F76FE172DD}"/>
              </a:ext>
            </a:extLst>
          </p:cNvPr>
          <p:cNvCxnSpPr>
            <a:cxnSpLocks/>
          </p:cNvCxnSpPr>
          <p:nvPr userDrawn="1"/>
        </p:nvCxnSpPr>
        <p:spPr>
          <a:xfrm>
            <a:off x="457201" y="1593325"/>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DBD27E2-5C7A-5D49-A7D0-E7D58B4C7272}"/>
              </a:ext>
            </a:extLst>
          </p:cNvPr>
          <p:cNvCxnSpPr>
            <a:cxnSpLocks/>
          </p:cNvCxnSpPr>
          <p:nvPr userDrawn="1"/>
        </p:nvCxnSpPr>
        <p:spPr>
          <a:xfrm>
            <a:off x="7392380" y="1596467"/>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6" name="Chart Placeholder 10">
            <a:extLst>
              <a:ext uri="{FF2B5EF4-FFF2-40B4-BE49-F238E27FC236}">
                <a16:creationId xmlns:a16="http://schemas.microsoft.com/office/drawing/2014/main" id="{EDF3F533-F9BE-974D-9C5E-80E488BA2A49}"/>
              </a:ext>
            </a:extLst>
          </p:cNvPr>
          <p:cNvSpPr>
            <a:spLocks noGrp="1"/>
          </p:cNvSpPr>
          <p:nvPr>
            <p:ph type="chart" sz="quarter" idx="63"/>
          </p:nvPr>
        </p:nvSpPr>
        <p:spPr>
          <a:xfrm>
            <a:off x="457201" y="4651326"/>
            <a:ext cx="6454300" cy="2121408"/>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4" name="Text Placeholder 3">
            <a:extLst>
              <a:ext uri="{FF2B5EF4-FFF2-40B4-BE49-F238E27FC236}">
                <a16:creationId xmlns:a16="http://schemas.microsoft.com/office/drawing/2014/main" id="{EAD32261-5E28-BB43-90E6-07CA5A0644F8}"/>
              </a:ext>
            </a:extLst>
          </p:cNvPr>
          <p:cNvSpPr>
            <a:spLocks noGrp="1"/>
          </p:cNvSpPr>
          <p:nvPr>
            <p:ph type="body" sz="quarter" idx="65" hasCustomPrompt="1"/>
          </p:nvPr>
        </p:nvSpPr>
        <p:spPr>
          <a:xfrm>
            <a:off x="342145" y="1604864"/>
            <a:ext cx="2197855" cy="431800"/>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stStyle>
          <a:p>
            <a:pPr lvl="0"/>
            <a:r>
              <a:rPr lang="en-US" dirty="0"/>
              <a:t>Headline</a:t>
            </a:r>
          </a:p>
        </p:txBody>
      </p:sp>
      <p:sp>
        <p:nvSpPr>
          <p:cNvPr id="17" name="Text Placeholder 3">
            <a:extLst>
              <a:ext uri="{FF2B5EF4-FFF2-40B4-BE49-F238E27FC236}">
                <a16:creationId xmlns:a16="http://schemas.microsoft.com/office/drawing/2014/main" id="{930B02A8-264B-2649-8C99-0954BB646FC7}"/>
              </a:ext>
            </a:extLst>
          </p:cNvPr>
          <p:cNvSpPr>
            <a:spLocks noGrp="1"/>
          </p:cNvSpPr>
          <p:nvPr>
            <p:ph type="body" sz="quarter" idx="66" hasCustomPrompt="1"/>
          </p:nvPr>
        </p:nvSpPr>
        <p:spPr>
          <a:xfrm>
            <a:off x="7383232" y="1622204"/>
            <a:ext cx="2197855" cy="431800"/>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stStyle>
          <a:p>
            <a:pPr lvl="0"/>
            <a:r>
              <a:rPr lang="en-US" dirty="0"/>
              <a:t>Headline</a:t>
            </a:r>
          </a:p>
        </p:txBody>
      </p:sp>
      <p:sp>
        <p:nvSpPr>
          <p:cNvPr id="25" name="Text Placeholder 3">
            <a:extLst>
              <a:ext uri="{FF2B5EF4-FFF2-40B4-BE49-F238E27FC236}">
                <a16:creationId xmlns:a16="http://schemas.microsoft.com/office/drawing/2014/main" id="{9ABD4C0D-5612-F64C-BBE0-0958A3E2F02F}"/>
              </a:ext>
            </a:extLst>
          </p:cNvPr>
          <p:cNvSpPr>
            <a:spLocks noGrp="1"/>
          </p:cNvSpPr>
          <p:nvPr>
            <p:ph type="body" sz="quarter" idx="67" hasCustomPrompt="1"/>
          </p:nvPr>
        </p:nvSpPr>
        <p:spPr>
          <a:xfrm>
            <a:off x="374461" y="4280805"/>
            <a:ext cx="2197855" cy="431800"/>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stStyle>
          <a:p>
            <a:pPr lvl="0"/>
            <a:r>
              <a:rPr lang="en-US" dirty="0"/>
              <a:t>Headline</a:t>
            </a:r>
          </a:p>
        </p:txBody>
      </p:sp>
    </p:spTree>
    <p:extLst>
      <p:ext uri="{BB962C8B-B14F-4D97-AF65-F5344CB8AC3E}">
        <p14:creationId xmlns:p14="http://schemas.microsoft.com/office/powerpoint/2010/main" val="1716343829"/>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952">
          <p15:clr>
            <a:srgbClr val="FBAE40"/>
          </p15:clr>
        </p15:guide>
        <p15:guide id="3" orient="horz" pos="1584">
          <p15:clr>
            <a:srgbClr val="FBAE40"/>
          </p15:clr>
        </p15:guide>
        <p15:guide id="4" orient="horz" pos="3264">
          <p15:clr>
            <a:srgbClr val="FBAE40"/>
          </p15:clr>
        </p15:guide>
        <p15:guide id="5" pos="4344">
          <p15:clr>
            <a:srgbClr val="FBAE40"/>
          </p15:clr>
        </p15:guide>
        <p15:guide id="7" pos="9024">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hart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3A1047-930C-6F4F-8B70-B99010B55DD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342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B3A1047-930C-6F4F-8B70-B99010B55DD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4FD1F37D-CDDB-0F40-8024-6FE332325720}"/>
              </a:ext>
            </a:extLst>
          </p:cNvPr>
          <p:cNvSpPr>
            <a:spLocks noGrp="1"/>
          </p:cNvSpPr>
          <p:nvPr>
            <p:ph type="chart" sz="quarter" idx="16"/>
          </p:nvPr>
        </p:nvSpPr>
        <p:spPr>
          <a:xfrm>
            <a:off x="457200" y="1450244"/>
            <a:ext cx="13182600" cy="5753100"/>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7" name="Slide Number Placeholder 5">
            <a:extLst>
              <a:ext uri="{FF2B5EF4-FFF2-40B4-BE49-F238E27FC236}">
                <a16:creationId xmlns:a16="http://schemas.microsoft.com/office/drawing/2014/main" id="{A9B492A2-E489-124B-8590-6C0A7F3E01F2}"/>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26EEC542-18BA-B24E-807C-41CBBF20EE9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0" name="Text Placeholder 4">
            <a:extLst>
              <a:ext uri="{FF2B5EF4-FFF2-40B4-BE49-F238E27FC236}">
                <a16:creationId xmlns:a16="http://schemas.microsoft.com/office/drawing/2014/main" id="{579F894B-1FED-1245-97AE-8AB3F133AB99}"/>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Tree>
    <p:extLst>
      <p:ext uri="{BB962C8B-B14F-4D97-AF65-F5344CB8AC3E}">
        <p14:creationId xmlns:p14="http://schemas.microsoft.com/office/powerpoint/2010/main" val="3286968038"/>
      </p:ext>
    </p:extLst>
  </p:cSld>
  <p:clrMapOvr>
    <a:masterClrMapping/>
  </p:clrMapOvr>
  <p:extLst>
    <p:ext uri="{DCECCB84-F9BA-43D5-87BE-67443E8EF086}">
      <p15:sldGuideLst xmlns:p15="http://schemas.microsoft.com/office/powerpoint/2012/main">
        <p15:guide id="1" orient="horz" pos="1464">
          <p15:clr>
            <a:srgbClr val="FBAE40"/>
          </p15:clr>
        </p15:guide>
        <p15:guide id="2" orient="horz" pos="1008">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able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FE56370-286B-D546-B88A-F0DD5D5C566B}"/>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445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FE56370-286B-D546-B88A-F0DD5D5C566B}"/>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able Placeholder 15">
            <a:extLst>
              <a:ext uri="{FF2B5EF4-FFF2-40B4-BE49-F238E27FC236}">
                <a16:creationId xmlns:a16="http://schemas.microsoft.com/office/drawing/2014/main" id="{70330F66-71DD-C040-9AEE-D6C10A76785F}"/>
              </a:ext>
            </a:extLst>
          </p:cNvPr>
          <p:cNvSpPr>
            <a:spLocks noGrp="1"/>
          </p:cNvSpPr>
          <p:nvPr>
            <p:ph type="tbl" sz="quarter" idx="16"/>
          </p:nvPr>
        </p:nvSpPr>
        <p:spPr>
          <a:xfrm>
            <a:off x="457200" y="1732085"/>
            <a:ext cx="13716000" cy="4610100"/>
          </a:xfrm>
          <a:prstGeom prst="rect">
            <a:avLst/>
          </a:prstGeom>
        </p:spPr>
        <p:txBody>
          <a:bodyPr/>
          <a:lstStyle>
            <a:lvl1pPr marL="0" indent="0">
              <a:buNone/>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6" name="Slide Number Placeholder 5">
            <a:extLst>
              <a:ext uri="{FF2B5EF4-FFF2-40B4-BE49-F238E27FC236}">
                <a16:creationId xmlns:a16="http://schemas.microsoft.com/office/drawing/2014/main" id="{3D0C53B2-5349-1947-8C1E-E58DFF586A9E}"/>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B3F88C7F-CC0C-0D45-A8CC-A87557038FF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9" name="Text Placeholder 4">
            <a:extLst>
              <a:ext uri="{FF2B5EF4-FFF2-40B4-BE49-F238E27FC236}">
                <a16:creationId xmlns:a16="http://schemas.microsoft.com/office/drawing/2014/main" id="{6CEE5879-8659-2C46-8C0E-6E341E7CC115}"/>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Tree>
    <p:extLst>
      <p:ext uri="{BB962C8B-B14F-4D97-AF65-F5344CB8AC3E}">
        <p14:creationId xmlns:p14="http://schemas.microsoft.com/office/powerpoint/2010/main" val="1421857478"/>
      </p:ext>
    </p:extLst>
  </p:cSld>
  <p:clrMapOvr>
    <a:masterClrMapping/>
  </p:clrMapOvr>
  <p:extLst>
    <p:ext uri="{DCECCB84-F9BA-43D5-87BE-67443E8EF086}">
      <p15:sldGuideLst xmlns:p15="http://schemas.microsoft.com/office/powerpoint/2012/main">
        <p15:guide id="1" pos="9168">
          <p15:clr>
            <a:srgbClr val="FBAE40"/>
          </p15:clr>
        </p15:guide>
        <p15:guide id="2" orient="horz" pos="1440">
          <p15:clr>
            <a:srgbClr val="FBAE40"/>
          </p15:clr>
        </p15:guide>
        <p15:guide id="3" orient="horz" pos="4344">
          <p15:clr>
            <a:srgbClr val="FBAE40"/>
          </p15:clr>
        </p15:guide>
        <p15:guide id="4" pos="9096">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Map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A7FB56-91FA-BD44-BC8B-8F808ED4F853}"/>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547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5A7FB56-91FA-BD44-BC8B-8F808ED4F853}"/>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36" name="Picture 35">
            <a:extLst>
              <a:ext uri="{FF2B5EF4-FFF2-40B4-BE49-F238E27FC236}">
                <a16:creationId xmlns:a16="http://schemas.microsoft.com/office/drawing/2014/main" id="{B4104D62-73E6-5B42-BD35-00CF80AE501E}"/>
              </a:ext>
            </a:extLst>
          </p:cNvPr>
          <p:cNvPicPr>
            <a:picLocks noChangeAspect="1"/>
          </p:cNvPicPr>
          <p:nvPr userDrawn="1"/>
        </p:nvPicPr>
        <p:blipFill>
          <a:blip r:embed="rId6"/>
          <a:stretch>
            <a:fillRect/>
          </a:stretch>
        </p:blipFill>
        <p:spPr>
          <a:xfrm>
            <a:off x="1722032" y="1241817"/>
            <a:ext cx="11102847" cy="6245352"/>
          </a:xfrm>
          <a:prstGeom prst="rect">
            <a:avLst/>
          </a:prstGeom>
        </p:spPr>
      </p:pic>
      <p:sp>
        <p:nvSpPr>
          <p:cNvPr id="3" name="Slide Number Placeholder 2">
            <a:extLst>
              <a:ext uri="{FF2B5EF4-FFF2-40B4-BE49-F238E27FC236}">
                <a16:creationId xmlns:a16="http://schemas.microsoft.com/office/drawing/2014/main" id="{B08FFC3C-2E13-9147-90DD-C60D05990EF6}"/>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F181E05A-1ADC-4F4C-8A3D-CAE77F0BEBAB}"/>
              </a:ext>
            </a:extLst>
          </p:cNvPr>
          <p:cNvSpPr>
            <a:spLocks noGrp="1"/>
          </p:cNvSpPr>
          <p:nvPr>
            <p:ph type="ftr" sz="quarter" idx="11"/>
          </p:nvPr>
        </p:nvSpPr>
        <p:spPr/>
        <p:txBody>
          <a:bodyPr/>
          <a:lstStyle/>
          <a:p>
            <a:r>
              <a:rPr lang="en-US" dirty="0"/>
              <a:t>Presentation title here – month 00, 000</a:t>
            </a:r>
          </a:p>
        </p:txBody>
      </p:sp>
      <p:sp>
        <p:nvSpPr>
          <p:cNvPr id="5" name="Text Placeholder 4">
            <a:extLst>
              <a:ext uri="{FF2B5EF4-FFF2-40B4-BE49-F238E27FC236}">
                <a16:creationId xmlns:a16="http://schemas.microsoft.com/office/drawing/2014/main" id="{DA050943-1744-4C44-A0B5-C02A1454D83F}"/>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40" name="Text Placeholder 14">
            <a:extLst>
              <a:ext uri="{FF2B5EF4-FFF2-40B4-BE49-F238E27FC236}">
                <a16:creationId xmlns:a16="http://schemas.microsoft.com/office/drawing/2014/main" id="{51329D8A-67D3-DA48-AE3F-2E65C6CEB0B4}"/>
              </a:ext>
            </a:extLst>
          </p:cNvPr>
          <p:cNvSpPr>
            <a:spLocks noGrp="1"/>
          </p:cNvSpPr>
          <p:nvPr>
            <p:ph type="body" sz="quarter" idx="16" hasCustomPrompt="1"/>
          </p:nvPr>
        </p:nvSpPr>
        <p:spPr>
          <a:xfrm>
            <a:off x="1352020" y="3823685"/>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41" name="Text Placeholder 14">
            <a:extLst>
              <a:ext uri="{FF2B5EF4-FFF2-40B4-BE49-F238E27FC236}">
                <a16:creationId xmlns:a16="http://schemas.microsoft.com/office/drawing/2014/main" id="{94CF4528-465A-B44E-AA97-0546ACEC53B7}"/>
              </a:ext>
            </a:extLst>
          </p:cNvPr>
          <p:cNvSpPr>
            <a:spLocks noGrp="1"/>
          </p:cNvSpPr>
          <p:nvPr>
            <p:ph type="body" sz="quarter" idx="20" hasCustomPrompt="1"/>
          </p:nvPr>
        </p:nvSpPr>
        <p:spPr>
          <a:xfrm>
            <a:off x="1009337" y="3823685"/>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57" name="Text Placeholder 14">
            <a:extLst>
              <a:ext uri="{FF2B5EF4-FFF2-40B4-BE49-F238E27FC236}">
                <a16:creationId xmlns:a16="http://schemas.microsoft.com/office/drawing/2014/main" id="{76DCCC1C-1103-CD46-9BD1-BD2B7DC0BAFB}"/>
              </a:ext>
            </a:extLst>
          </p:cNvPr>
          <p:cNvSpPr>
            <a:spLocks noGrp="1"/>
          </p:cNvSpPr>
          <p:nvPr>
            <p:ph type="body" sz="quarter" idx="21" hasCustomPrompt="1"/>
          </p:nvPr>
        </p:nvSpPr>
        <p:spPr>
          <a:xfrm>
            <a:off x="1312264" y="5923057"/>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58" name="Text Placeholder 14">
            <a:extLst>
              <a:ext uri="{FF2B5EF4-FFF2-40B4-BE49-F238E27FC236}">
                <a16:creationId xmlns:a16="http://schemas.microsoft.com/office/drawing/2014/main" id="{C2AC456B-3A6A-194A-B655-9BEBD5781A7E}"/>
              </a:ext>
            </a:extLst>
          </p:cNvPr>
          <p:cNvSpPr>
            <a:spLocks noGrp="1"/>
          </p:cNvSpPr>
          <p:nvPr>
            <p:ph type="body" sz="quarter" idx="22" hasCustomPrompt="1"/>
          </p:nvPr>
        </p:nvSpPr>
        <p:spPr>
          <a:xfrm>
            <a:off x="969581" y="5923057"/>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59" name="Text Placeholder 14">
            <a:extLst>
              <a:ext uri="{FF2B5EF4-FFF2-40B4-BE49-F238E27FC236}">
                <a16:creationId xmlns:a16="http://schemas.microsoft.com/office/drawing/2014/main" id="{C489074A-EA72-8747-B5E6-F943B4219837}"/>
              </a:ext>
            </a:extLst>
          </p:cNvPr>
          <p:cNvSpPr>
            <a:spLocks noGrp="1"/>
          </p:cNvSpPr>
          <p:nvPr>
            <p:ph type="body" sz="quarter" idx="23" hasCustomPrompt="1"/>
          </p:nvPr>
        </p:nvSpPr>
        <p:spPr>
          <a:xfrm>
            <a:off x="12510912" y="4263200"/>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60" name="Text Placeholder 14">
            <a:extLst>
              <a:ext uri="{FF2B5EF4-FFF2-40B4-BE49-F238E27FC236}">
                <a16:creationId xmlns:a16="http://schemas.microsoft.com/office/drawing/2014/main" id="{C717E74A-F4BB-F543-878B-EFFCC950D616}"/>
              </a:ext>
            </a:extLst>
          </p:cNvPr>
          <p:cNvSpPr>
            <a:spLocks noGrp="1"/>
          </p:cNvSpPr>
          <p:nvPr>
            <p:ph type="body" sz="quarter" idx="24" hasCustomPrompt="1"/>
          </p:nvPr>
        </p:nvSpPr>
        <p:spPr>
          <a:xfrm>
            <a:off x="12168229" y="4263200"/>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61" name="Text Placeholder 14">
            <a:extLst>
              <a:ext uri="{FF2B5EF4-FFF2-40B4-BE49-F238E27FC236}">
                <a16:creationId xmlns:a16="http://schemas.microsoft.com/office/drawing/2014/main" id="{4446F7A9-B883-6C45-8B65-1AB08F48BF51}"/>
              </a:ext>
            </a:extLst>
          </p:cNvPr>
          <p:cNvSpPr>
            <a:spLocks noGrp="1"/>
          </p:cNvSpPr>
          <p:nvPr>
            <p:ph type="body" sz="quarter" idx="25" hasCustomPrompt="1"/>
          </p:nvPr>
        </p:nvSpPr>
        <p:spPr>
          <a:xfrm>
            <a:off x="12516391" y="5905448"/>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62" name="Text Placeholder 14">
            <a:extLst>
              <a:ext uri="{FF2B5EF4-FFF2-40B4-BE49-F238E27FC236}">
                <a16:creationId xmlns:a16="http://schemas.microsoft.com/office/drawing/2014/main" id="{1ED9D119-EA92-2040-808F-0BF5119B40C1}"/>
              </a:ext>
            </a:extLst>
          </p:cNvPr>
          <p:cNvSpPr>
            <a:spLocks noGrp="1"/>
          </p:cNvSpPr>
          <p:nvPr>
            <p:ph type="body" sz="quarter" idx="26" hasCustomPrompt="1"/>
          </p:nvPr>
        </p:nvSpPr>
        <p:spPr>
          <a:xfrm>
            <a:off x="12173708" y="5905448"/>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Tree>
    <p:extLst>
      <p:ext uri="{BB962C8B-B14F-4D97-AF65-F5344CB8AC3E}">
        <p14:creationId xmlns:p14="http://schemas.microsoft.com/office/powerpoint/2010/main" val="227137163"/>
      </p:ext>
    </p:extLst>
  </p:cSld>
  <p:clrMapOvr>
    <a:masterClrMapping/>
  </p:clrMapOvr>
  <p:extLst>
    <p:ext uri="{DCECCB84-F9BA-43D5-87BE-67443E8EF086}">
      <p15:sldGuideLst xmlns:p15="http://schemas.microsoft.com/office/powerpoint/2012/main">
        <p15:guide id="3" orient="horz" pos="2692">
          <p15:clr>
            <a:srgbClr val="FBAE40"/>
          </p15:clr>
        </p15:guide>
        <p15:guide id="5" pos="2160">
          <p15:clr>
            <a:srgbClr val="FBAE40"/>
          </p15:clr>
        </p15:guide>
        <p15:guide id="6" orient="horz" pos="1032">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losing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8895291-4849-7545-9D98-7BD25A332BF0}"/>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649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8895291-4849-7545-9D98-7BD25A332BF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BEE105F7-1BB2-F34D-985C-F92696309501}"/>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247178BE-4645-7249-A632-CD9EF34D563C}"/>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8" name="Text Placeholder 6">
            <a:extLst>
              <a:ext uri="{FF2B5EF4-FFF2-40B4-BE49-F238E27FC236}">
                <a16:creationId xmlns:a16="http://schemas.microsoft.com/office/drawing/2014/main" id="{C2AD0116-3696-BD4B-A8E6-28DC78341997}"/>
              </a:ext>
            </a:extLst>
          </p:cNvPr>
          <p:cNvSpPr>
            <a:spLocks noGrp="1"/>
          </p:cNvSpPr>
          <p:nvPr>
            <p:ph type="body" sz="quarter" idx="12" hasCustomPrompt="1"/>
          </p:nvPr>
        </p:nvSpPr>
        <p:spPr>
          <a:xfrm>
            <a:off x="457200" y="2975958"/>
            <a:ext cx="13635990" cy="2277683"/>
          </a:xfrm>
          <a:prstGeom prst="rect">
            <a:avLst/>
          </a:prstGeom>
        </p:spPr>
        <p:txBody>
          <a:bodyPr anchor="ctr" anchorCtr="0"/>
          <a:lstStyle>
            <a:lvl1pPr>
              <a:defRPr lang="en-US" sz="8000" b="1" i="0" dirty="0">
                <a:solidFill>
                  <a:srgbClr val="002577"/>
                </a:solidFill>
                <a:latin typeface="Segoe UI" panose="020B0502040204020203" pitchFamily="34" charset="0"/>
                <a:sym typeface="Segoe UI" panose="020B0502040204020203" pitchFamily="34" charset="0"/>
              </a:defRPr>
            </a:lvl1pPr>
          </a:lstStyle>
          <a:p>
            <a:pPr marL="0" lvl="0" indent="0" algn="ctr">
              <a:lnSpc>
                <a:spcPct val="85000"/>
              </a:lnSpc>
              <a:buNone/>
            </a:pPr>
            <a:r>
              <a:rPr lang="en-US" dirty="0"/>
              <a:t>Thank you.</a:t>
            </a:r>
          </a:p>
        </p:txBody>
      </p:sp>
    </p:spTree>
    <p:extLst>
      <p:ext uri="{BB962C8B-B14F-4D97-AF65-F5344CB8AC3E}">
        <p14:creationId xmlns:p14="http://schemas.microsoft.com/office/powerpoint/2010/main" val="368390847"/>
      </p:ext>
    </p:extLst>
  </p:cSld>
  <p:clrMapOvr>
    <a:masterClrMapping/>
  </p:clrMapOvr>
  <p:extLst>
    <p:ext uri="{DCECCB84-F9BA-43D5-87BE-67443E8EF086}">
      <p15:sldGuideLst xmlns:p15="http://schemas.microsoft.com/office/powerpoint/2012/main">
        <p15:guide id="1" orient="horz" pos="2376">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losing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08D6E40-51B1-9D47-9902-1831C1FA78F6}"/>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752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08D6E40-51B1-9D47-9902-1831C1FA78F6}"/>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53535D62-0563-C943-9D17-AF4D334A0AA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0C92A042-2972-BC4D-B818-B0124095FF7E}"/>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88CC1EAB-BEEB-0142-A1BA-F7313EF40345}"/>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17193725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ntroduction slide_EQB_01">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55CFAED-2DDB-9A4F-A58D-4083DB8EE8C8}"/>
              </a:ext>
            </a:extLst>
          </p:cNvPr>
          <p:cNvGraphicFramePr>
            <a:graphicFrameLocks noChangeAspect="1"/>
          </p:cNvGraphicFramePr>
          <p:nvPr userDrawn="1">
            <p:custDataLst>
              <p:tags r:id="rId2"/>
            </p:custDataLst>
            <p:extLst>
              <p:ext uri="{D42A27DB-BD31-4B8C-83A1-F6EECF244321}">
                <p14:modId xmlns:p14="http://schemas.microsoft.com/office/powerpoint/2010/main" val="36132164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957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55CFAED-2DDB-9A4F-A58D-4083DB8EE8C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ext Placeholder 6">
            <a:extLst>
              <a:ext uri="{FF2B5EF4-FFF2-40B4-BE49-F238E27FC236}">
                <a16:creationId xmlns:a16="http://schemas.microsoft.com/office/drawing/2014/main" id="{C539E5ED-6D1D-1F46-B752-48310B75AD35}"/>
              </a:ext>
            </a:extLst>
          </p:cNvPr>
          <p:cNvSpPr>
            <a:spLocks noGrp="1"/>
          </p:cNvSpPr>
          <p:nvPr>
            <p:ph type="body" sz="quarter" idx="12" hasCustomPrompt="1"/>
          </p:nvPr>
        </p:nvSpPr>
        <p:spPr>
          <a:xfrm>
            <a:off x="457200" y="2975966"/>
            <a:ext cx="13716000" cy="2277683"/>
          </a:xfrm>
          <a:prstGeom prst="rect">
            <a:avLst/>
          </a:prstGeom>
        </p:spPr>
        <p:txBody>
          <a:bodyPr anchor="ctr" anchorCtr="0"/>
          <a:lstStyle>
            <a:lvl1pPr marL="0" indent="0" algn="ctr">
              <a:lnSpc>
                <a:spcPct val="85000"/>
              </a:lnSpc>
              <a:buNone/>
              <a:defRPr sz="8000" b="1" i="0">
                <a:solidFill>
                  <a:srgbClr val="FFFFFF"/>
                </a:solidFill>
                <a:latin typeface="Segoe UI" panose="020B0502040204020203" pitchFamily="34" charset="0"/>
                <a:sym typeface="Segoe UI" panose="020B0502040204020203" pitchFamily="34" charset="0"/>
              </a:defRPr>
            </a:lvl1pPr>
          </a:lstStyle>
          <a:p>
            <a:pPr lvl="0"/>
            <a:r>
              <a:rPr lang="en-US" dirty="0"/>
              <a:t>Presentation </a:t>
            </a:r>
          </a:p>
          <a:p>
            <a:pPr lvl="0"/>
            <a:r>
              <a:rPr lang="en-US" dirty="0"/>
              <a:t>title here</a:t>
            </a:r>
          </a:p>
        </p:txBody>
      </p:sp>
      <p:sp>
        <p:nvSpPr>
          <p:cNvPr id="5" name="Text Placeholder 8">
            <a:extLst>
              <a:ext uri="{FF2B5EF4-FFF2-40B4-BE49-F238E27FC236}">
                <a16:creationId xmlns:a16="http://schemas.microsoft.com/office/drawing/2014/main" id="{9249FBCE-25EE-AD47-9D91-00BEACCB35ED}"/>
              </a:ext>
            </a:extLst>
          </p:cNvPr>
          <p:cNvSpPr>
            <a:spLocks noGrp="1"/>
          </p:cNvSpPr>
          <p:nvPr>
            <p:ph type="body" sz="quarter" idx="13" hasCustomPrompt="1"/>
          </p:nvPr>
        </p:nvSpPr>
        <p:spPr>
          <a:xfrm>
            <a:off x="5019328" y="6793654"/>
            <a:ext cx="4607329" cy="313752"/>
          </a:xfrm>
          <a:prstGeom prst="rect">
            <a:avLst/>
          </a:prstGeom>
        </p:spPr>
        <p:txBody>
          <a:bodyPr/>
          <a:lstStyle>
            <a:lvl1pPr marL="0" indent="0" algn="ctr">
              <a:buNone/>
              <a:defRPr sz="1800" b="1" i="0">
                <a:solidFill>
                  <a:srgbClr val="FFFFFF"/>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6" name="Text Placeholder 8">
            <a:extLst>
              <a:ext uri="{FF2B5EF4-FFF2-40B4-BE49-F238E27FC236}">
                <a16:creationId xmlns:a16="http://schemas.microsoft.com/office/drawing/2014/main" id="{CDB95BF2-7A5F-EF44-9BA4-C0BF16711D29}"/>
              </a:ext>
            </a:extLst>
          </p:cNvPr>
          <p:cNvSpPr>
            <a:spLocks noGrp="1"/>
          </p:cNvSpPr>
          <p:nvPr>
            <p:ph type="body" sz="quarter" idx="14" hasCustomPrompt="1"/>
          </p:nvPr>
        </p:nvSpPr>
        <p:spPr>
          <a:xfrm>
            <a:off x="5442679" y="7057716"/>
            <a:ext cx="3765420" cy="313752"/>
          </a:xfrm>
          <a:prstGeom prst="rect">
            <a:avLst/>
          </a:prstGeom>
        </p:spPr>
        <p:txBody>
          <a:bodyPr/>
          <a:lstStyle>
            <a:lvl1pPr marL="0" indent="0" algn="ctr">
              <a:buNone/>
              <a:defRPr sz="1800" b="0" i="0">
                <a:solidFill>
                  <a:srgbClr val="FFFFFF"/>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7" name="Picture 6">
            <a:extLst>
              <a:ext uri="{FF2B5EF4-FFF2-40B4-BE49-F238E27FC236}">
                <a16:creationId xmlns:a16="http://schemas.microsoft.com/office/drawing/2014/main" id="{D276635A-E37F-5641-BF78-9980B334004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68796" y="481020"/>
            <a:ext cx="1892808" cy="1098880"/>
          </a:xfrm>
          <a:prstGeom prst="rect">
            <a:avLst/>
          </a:prstGeom>
        </p:spPr>
      </p:pic>
    </p:spTree>
    <p:extLst>
      <p:ext uri="{BB962C8B-B14F-4D97-AF65-F5344CB8AC3E}">
        <p14:creationId xmlns:p14="http://schemas.microsoft.com/office/powerpoint/2010/main" val="3746766697"/>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EBE91-E909-433D-9C28-CF7408A33D74}"/>
              </a:ext>
            </a:extLst>
          </p:cNvPr>
          <p:cNvSpPr>
            <a:spLocks noGrp="1"/>
          </p:cNvSpPr>
          <p:nvPr>
            <p:ph idx="1"/>
          </p:nvPr>
        </p:nvSpPr>
        <p:spPr>
          <a:xfrm>
            <a:off x="340963" y="1825625"/>
            <a:ext cx="13921764" cy="5551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D8D1B4E-BE2F-4362-B8C7-E480A6459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62C56-EC2E-4A43-9B22-CB986A9E53FB}"/>
              </a:ext>
            </a:extLst>
          </p:cNvPr>
          <p:cNvSpPr>
            <a:spLocks noGrp="1"/>
          </p:cNvSpPr>
          <p:nvPr>
            <p:ph type="sldNum" sz="quarter" idx="12"/>
          </p:nvPr>
        </p:nvSpPr>
        <p:spPr/>
        <p:txBody>
          <a:bodyPr/>
          <a:lstStyle/>
          <a:p>
            <a:fld id="{A3320B73-E64A-46A2-8E91-7F8B24202E56}" type="slidenum">
              <a:rPr lang="en-US" smtClean="0"/>
              <a:t>‹#›</a:t>
            </a:fld>
            <a:endParaRPr lang="en-US"/>
          </a:p>
        </p:txBody>
      </p:sp>
      <p:sp>
        <p:nvSpPr>
          <p:cNvPr id="7" name="Title 6">
            <a:extLst>
              <a:ext uri="{FF2B5EF4-FFF2-40B4-BE49-F238E27FC236}">
                <a16:creationId xmlns:a16="http://schemas.microsoft.com/office/drawing/2014/main" id="{B79B588B-A6DF-4EA1-859D-3D318E385E3C}"/>
              </a:ext>
            </a:extLst>
          </p:cNvPr>
          <p:cNvSpPr>
            <a:spLocks noGrp="1"/>
          </p:cNvSpPr>
          <p:nvPr>
            <p:ph type="title"/>
          </p:nvPr>
        </p:nvSpPr>
        <p:spPr>
          <a:xfrm>
            <a:off x="340963" y="438151"/>
            <a:ext cx="13921764" cy="1208088"/>
          </a:xfrm>
          <a:prstGeom prst="rect">
            <a:avLst/>
          </a:prstGeom>
        </p:spPr>
        <p:txBody>
          <a:bodyPr/>
          <a:lstStyle>
            <a:lvl1pPr>
              <a:defRPr sz="3500" b="1">
                <a:solidFill>
                  <a:schemeClr val="tx2"/>
                </a:solidFill>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02731624"/>
      </p:ext>
    </p:extLst>
  </p:cSld>
  <p:clrMapOvr>
    <a:masterClrMapping/>
  </p:clrMapOvr>
  <p:hf hd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ntroduction slide_EQB_02">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extLst>
              <p:ext uri="{D42A27DB-BD31-4B8C-83A1-F6EECF244321}">
                <p14:modId xmlns:p14="http://schemas.microsoft.com/office/powerpoint/2010/main" val="6284593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059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213810" y="4658626"/>
            <a:ext cx="10202778" cy="1713297"/>
          </a:xfrm>
          <a:prstGeom prst="rect">
            <a:avLst/>
          </a:prstGeom>
        </p:spPr>
        <p:txBody>
          <a:bodyPr/>
          <a:lstStyle>
            <a:lvl1pPr marL="0" indent="0" algn="ctr">
              <a:lnSpc>
                <a:spcPts val="6000"/>
              </a:lnSpc>
              <a:buNone/>
              <a:defRPr sz="36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4125822" y="6798678"/>
            <a:ext cx="6378756" cy="285198"/>
          </a:xfrm>
          <a:prstGeom prst="rect">
            <a:avLst/>
          </a:prstGeom>
        </p:spPr>
        <p:txBody>
          <a:bodyPr/>
          <a:lstStyle>
            <a:lvl1pPr marL="0" indent="0" algn="ctr">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5515180" y="7083876"/>
            <a:ext cx="3600037" cy="285198"/>
          </a:xfrm>
          <a:prstGeom prst="rect">
            <a:avLst/>
          </a:prstGeom>
        </p:spPr>
        <p:txBody>
          <a:bodyPr/>
          <a:lstStyle>
            <a:lvl1pPr marL="0" indent="0" algn="ctr">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8" name="Picture 7">
            <a:extLst>
              <a:ext uri="{FF2B5EF4-FFF2-40B4-BE49-F238E27FC236}">
                <a16:creationId xmlns:a16="http://schemas.microsoft.com/office/drawing/2014/main" id="{A2DCA8EA-D396-ED45-8079-3A6E4D27829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486400" y="1447534"/>
            <a:ext cx="3657600" cy="2123440"/>
          </a:xfrm>
          <a:prstGeom prst="rect">
            <a:avLst/>
          </a:prstGeom>
        </p:spPr>
      </p:pic>
    </p:spTree>
    <p:extLst>
      <p:ext uri="{BB962C8B-B14F-4D97-AF65-F5344CB8AC3E}">
        <p14:creationId xmlns:p14="http://schemas.microsoft.com/office/powerpoint/2010/main" val="4289415267"/>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s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4BF40A1-7170-F240-92EA-070FE9A5EE44}"/>
              </a:ext>
            </a:extLst>
          </p:cNvPr>
          <p:cNvGraphicFramePr>
            <a:graphicFrameLocks noChangeAspect="1"/>
          </p:cNvGraphicFramePr>
          <p:nvPr userDrawn="1">
            <p:custDataLst>
              <p:tags r:id="rId2"/>
            </p:custDataLst>
            <p:extLst>
              <p:ext uri="{D42A27DB-BD31-4B8C-83A1-F6EECF244321}">
                <p14:modId xmlns:p14="http://schemas.microsoft.com/office/powerpoint/2010/main" val="410014336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4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4BF40A1-7170-F240-92EA-070FE9A5EE4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5" name="Text Placeholder 4">
            <a:extLst>
              <a:ext uri="{FF2B5EF4-FFF2-40B4-BE49-F238E27FC236}">
                <a16:creationId xmlns:a16="http://schemas.microsoft.com/office/drawing/2014/main" id="{E819B78F-2807-5245-98EE-F6A82E1A2F16}"/>
              </a:ext>
            </a:extLst>
          </p:cNvPr>
          <p:cNvSpPr>
            <a:spLocks noGrp="1"/>
          </p:cNvSpPr>
          <p:nvPr>
            <p:ph type="body" sz="quarter" idx="12" hasCustomPrompt="1"/>
          </p:nvPr>
        </p:nvSpPr>
        <p:spPr>
          <a:xfrm>
            <a:off x="9852661" y="8574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20" name="Slide Number Placeholder 5">
            <a:extLst>
              <a:ext uri="{FF2B5EF4-FFF2-40B4-BE49-F238E27FC236}">
                <a16:creationId xmlns:a16="http://schemas.microsoft.com/office/drawing/2014/main" id="{E4633B1D-AC27-E94D-AA0E-9F5B3708B5F5}"/>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2" name="Footer Placeholder 3">
            <a:extLst>
              <a:ext uri="{FF2B5EF4-FFF2-40B4-BE49-F238E27FC236}">
                <a16:creationId xmlns:a16="http://schemas.microsoft.com/office/drawing/2014/main" id="{50415E8B-755D-B841-826D-006A9869D91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4" name="Title 1">
            <a:extLst>
              <a:ext uri="{FF2B5EF4-FFF2-40B4-BE49-F238E27FC236}">
                <a16:creationId xmlns:a16="http://schemas.microsoft.com/office/drawing/2014/main" id="{CA47CD7A-DCEA-9B4A-A306-119FACB2F484}"/>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53" name="Text Placeholder 4">
            <a:extLst>
              <a:ext uri="{FF2B5EF4-FFF2-40B4-BE49-F238E27FC236}">
                <a16:creationId xmlns:a16="http://schemas.microsoft.com/office/drawing/2014/main" id="{E3CD94B0-BCE2-B54F-B93A-64383F7B9CDB}"/>
              </a:ext>
            </a:extLst>
          </p:cNvPr>
          <p:cNvSpPr>
            <a:spLocks noGrp="1"/>
          </p:cNvSpPr>
          <p:nvPr>
            <p:ph type="body" sz="quarter" idx="13" hasCustomPrompt="1"/>
          </p:nvPr>
        </p:nvSpPr>
        <p:spPr>
          <a:xfrm>
            <a:off x="9852661" y="22290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6" name="Text Placeholder 4">
            <a:extLst>
              <a:ext uri="{FF2B5EF4-FFF2-40B4-BE49-F238E27FC236}">
                <a16:creationId xmlns:a16="http://schemas.microsoft.com/office/drawing/2014/main" id="{B1765562-A1E1-F14A-9E08-7D21F2BC5BE7}"/>
              </a:ext>
            </a:extLst>
          </p:cNvPr>
          <p:cNvSpPr>
            <a:spLocks noGrp="1"/>
          </p:cNvSpPr>
          <p:nvPr>
            <p:ph type="body" sz="quarter" idx="14" hasCustomPrompt="1"/>
          </p:nvPr>
        </p:nvSpPr>
        <p:spPr>
          <a:xfrm>
            <a:off x="9852661" y="36006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9" name="Text Placeholder 4">
            <a:extLst>
              <a:ext uri="{FF2B5EF4-FFF2-40B4-BE49-F238E27FC236}">
                <a16:creationId xmlns:a16="http://schemas.microsoft.com/office/drawing/2014/main" id="{4904B6E2-3755-BA49-B34E-50B16EA2E8E4}"/>
              </a:ext>
            </a:extLst>
          </p:cNvPr>
          <p:cNvSpPr>
            <a:spLocks noGrp="1"/>
          </p:cNvSpPr>
          <p:nvPr>
            <p:ph type="body" sz="quarter" idx="15" hasCustomPrompt="1"/>
          </p:nvPr>
        </p:nvSpPr>
        <p:spPr>
          <a:xfrm>
            <a:off x="9852661" y="49722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2" name="Text Placeholder 4">
            <a:extLst>
              <a:ext uri="{FF2B5EF4-FFF2-40B4-BE49-F238E27FC236}">
                <a16:creationId xmlns:a16="http://schemas.microsoft.com/office/drawing/2014/main" id="{1EEA9482-D32A-1F40-AF1B-6D81BD7A7FCC}"/>
              </a:ext>
            </a:extLst>
          </p:cNvPr>
          <p:cNvSpPr>
            <a:spLocks noGrp="1"/>
          </p:cNvSpPr>
          <p:nvPr>
            <p:ph type="body" sz="quarter" idx="16" hasCustomPrompt="1"/>
          </p:nvPr>
        </p:nvSpPr>
        <p:spPr>
          <a:xfrm>
            <a:off x="9852661" y="63438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 name="Text Placeholder 5">
            <a:extLst>
              <a:ext uri="{FF2B5EF4-FFF2-40B4-BE49-F238E27FC236}">
                <a16:creationId xmlns:a16="http://schemas.microsoft.com/office/drawing/2014/main" id="{0CDB85DB-1B52-0941-93F1-D829144517BB}"/>
              </a:ext>
            </a:extLst>
          </p:cNvPr>
          <p:cNvSpPr>
            <a:spLocks noGrp="1"/>
          </p:cNvSpPr>
          <p:nvPr>
            <p:ph type="body" sz="quarter" idx="17" hasCustomPrompt="1"/>
          </p:nvPr>
        </p:nvSpPr>
        <p:spPr>
          <a:xfrm>
            <a:off x="8376782" y="662798"/>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25" name="Text Placeholder 5">
            <a:extLst>
              <a:ext uri="{FF2B5EF4-FFF2-40B4-BE49-F238E27FC236}">
                <a16:creationId xmlns:a16="http://schemas.microsoft.com/office/drawing/2014/main" id="{34A170DD-EBEC-224A-B549-967955987D91}"/>
              </a:ext>
            </a:extLst>
          </p:cNvPr>
          <p:cNvSpPr>
            <a:spLocks noGrp="1"/>
          </p:cNvSpPr>
          <p:nvPr>
            <p:ph type="body" sz="quarter" idx="18" hasCustomPrompt="1"/>
          </p:nvPr>
        </p:nvSpPr>
        <p:spPr>
          <a:xfrm>
            <a:off x="8376782" y="20447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27" name="Text Placeholder 5">
            <a:extLst>
              <a:ext uri="{FF2B5EF4-FFF2-40B4-BE49-F238E27FC236}">
                <a16:creationId xmlns:a16="http://schemas.microsoft.com/office/drawing/2014/main" id="{A3A43B0B-CA3B-544A-BB07-1F0E6C9B8F49}"/>
              </a:ext>
            </a:extLst>
          </p:cNvPr>
          <p:cNvSpPr>
            <a:spLocks noGrp="1"/>
          </p:cNvSpPr>
          <p:nvPr>
            <p:ph type="body" sz="quarter" idx="19" hasCustomPrompt="1"/>
          </p:nvPr>
        </p:nvSpPr>
        <p:spPr>
          <a:xfrm>
            <a:off x="8376782" y="3426780"/>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28" name="Text Placeholder 5">
            <a:extLst>
              <a:ext uri="{FF2B5EF4-FFF2-40B4-BE49-F238E27FC236}">
                <a16:creationId xmlns:a16="http://schemas.microsoft.com/office/drawing/2014/main" id="{13530151-C1A5-6E4C-AA66-AC4690EF6902}"/>
              </a:ext>
            </a:extLst>
          </p:cNvPr>
          <p:cNvSpPr>
            <a:spLocks noGrp="1"/>
          </p:cNvSpPr>
          <p:nvPr>
            <p:ph type="body" sz="quarter" idx="20" hasCustomPrompt="1"/>
          </p:nvPr>
        </p:nvSpPr>
        <p:spPr>
          <a:xfrm>
            <a:off x="8376782" y="47879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29" name="Text Placeholder 5">
            <a:extLst>
              <a:ext uri="{FF2B5EF4-FFF2-40B4-BE49-F238E27FC236}">
                <a16:creationId xmlns:a16="http://schemas.microsoft.com/office/drawing/2014/main" id="{5EACE6F3-1318-A245-AD4A-807A31CBA783}"/>
              </a:ext>
            </a:extLst>
          </p:cNvPr>
          <p:cNvSpPr>
            <a:spLocks noGrp="1"/>
          </p:cNvSpPr>
          <p:nvPr>
            <p:ph type="body" sz="quarter" idx="21" hasCustomPrompt="1"/>
          </p:nvPr>
        </p:nvSpPr>
        <p:spPr>
          <a:xfrm>
            <a:off x="8376782" y="61595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5</a:t>
            </a:r>
          </a:p>
        </p:txBody>
      </p:sp>
    </p:spTree>
    <p:extLst>
      <p:ext uri="{BB962C8B-B14F-4D97-AF65-F5344CB8AC3E}">
        <p14:creationId xmlns:p14="http://schemas.microsoft.com/office/powerpoint/2010/main" val="664953648"/>
      </p:ext>
    </p:extLst>
  </p:cSld>
  <p:clrMapOvr>
    <a:masterClrMapping/>
  </p:clrMapOvr>
  <p:extLst>
    <p:ext uri="{DCECCB84-F9BA-43D5-87BE-67443E8EF086}">
      <p15:sldGuideLst xmlns:p15="http://schemas.microsoft.com/office/powerpoint/2012/main">
        <p15:guide id="1" pos="5376">
          <p15:clr>
            <a:srgbClr val="FBAE40"/>
          </p15:clr>
        </p15:guide>
        <p15:guide id="2" pos="6264">
          <p15:clr>
            <a:srgbClr val="FBAE40"/>
          </p15:clr>
        </p15:guide>
        <p15:guide id="3" orient="horz" pos="528">
          <p15:clr>
            <a:srgbClr val="FBAE40"/>
          </p15:clr>
        </p15:guide>
        <p15:guide id="10" orient="horz" pos="960">
          <p15:clr>
            <a:srgbClr val="FBAE40"/>
          </p15:clr>
        </p15:guide>
        <p15:guide id="11" orient="horz" pos="1824">
          <p15:clr>
            <a:srgbClr val="FBAE40"/>
          </p15:clr>
        </p15:guide>
        <p15:guide id="12" orient="horz" pos="1392">
          <p15:clr>
            <a:srgbClr val="FBAE40"/>
          </p15:clr>
        </p15:guide>
        <p15:guide id="13" orient="horz" pos="2256">
          <p15:clr>
            <a:srgbClr val="FBAE40"/>
          </p15:clr>
        </p15:guide>
        <p15:guide id="14" orient="horz" pos="2688">
          <p15:clr>
            <a:srgbClr val="FBAE40"/>
          </p15:clr>
        </p15:guide>
        <p15:guide id="15" orient="horz" pos="3120">
          <p15:clr>
            <a:srgbClr val="FBAE40"/>
          </p15:clr>
        </p15:guide>
        <p15:guide id="16" orient="horz" pos="3552">
          <p15:clr>
            <a:srgbClr val="FBAE40"/>
          </p15:clr>
        </p15:guide>
        <p15:guide id="17" orient="horz" pos="3984">
          <p15:clr>
            <a:srgbClr val="FBAE40"/>
          </p15:clr>
        </p15:guide>
        <p15:guide id="18" orient="horz" pos="4416">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Title_WT_01">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B51943BB-EF47-4440-8F7A-040E5A5080A9}"/>
              </a:ext>
            </a:extLst>
          </p:cNvPr>
          <p:cNvSpPr>
            <a:spLocks noGrp="1"/>
          </p:cNvSpPr>
          <p:nvPr>
            <p:ph type="pic" sz="quarter" idx="14" hasCustomPrompt="1"/>
          </p:nvPr>
        </p:nvSpPr>
        <p:spPr>
          <a:xfrm>
            <a:off x="3175" y="7137"/>
            <a:ext cx="14627225" cy="5919927"/>
          </a:xfrm>
          <a:prstGeom prst="rect">
            <a:avLst/>
          </a:prstGeom>
          <a:solidFill>
            <a:schemeClr val="bg1">
              <a:lumMod val="75000"/>
            </a:schemeClr>
          </a:solidFill>
          <a:ln>
            <a:noFill/>
          </a:ln>
        </p:spPr>
        <p:txBody>
          <a:bodyPr anchor="ctr"/>
          <a:lstStyle>
            <a:lvl1pPr marL="0" marR="0" indent="0" algn="ctr" defTabSz="1097253" rtl="0" eaLnBrk="1" fontAlgn="auto" latinLnBrk="0" hangingPunct="1">
              <a:lnSpc>
                <a:spcPct val="90000"/>
              </a:lnSpc>
              <a:spcBef>
                <a:spcPts val="1200"/>
              </a:spcBef>
              <a:spcAft>
                <a:spcPts val="0"/>
              </a:spcAft>
              <a:buClrTx/>
              <a:buSzTx/>
              <a:buFont typeface="Arial" panose="020B0604020202020204" pitchFamily="34" charset="0"/>
              <a:buNone/>
              <a:tabLst/>
              <a:defRPr sz="1600">
                <a:solidFill>
                  <a:schemeClr val="tx1"/>
                </a:solidFill>
                <a:latin typeface="IBM Eliot Sans Medium" panose="020B0703050000000000" pitchFamily="34" charset="0"/>
                <a:cs typeface="Segoe UI" panose="020B0502040204020203" pitchFamily="34" charset="0"/>
              </a:defRPr>
            </a:lvl1pPr>
          </a:lstStyle>
          <a:p>
            <a:pPr marL="0" marR="0" lvl="0" indent="0" algn="ctr" defTabSz="1097253"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sz="16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pic>
        <p:nvPicPr>
          <p:cNvPr id="9" name="Picture 8">
            <a:extLst>
              <a:ext uri="{FF2B5EF4-FFF2-40B4-BE49-F238E27FC236}">
                <a16:creationId xmlns:a16="http://schemas.microsoft.com/office/drawing/2014/main" id="{44284B11-6A03-4D7A-87F0-AE53D2629FE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4851400"/>
            <a:ext cx="14630400" cy="3378200"/>
          </a:xfrm>
          <a:prstGeom prst="rect">
            <a:avLst/>
          </a:prstGeom>
        </p:spPr>
      </p:pic>
      <p:graphicFrame>
        <p:nvGraphicFramePr>
          <p:cNvPr id="2" name="Object 1" hidden="1">
            <a:extLst>
              <a:ext uri="{FF2B5EF4-FFF2-40B4-BE49-F238E27FC236}">
                <a16:creationId xmlns:a16="http://schemas.microsoft.com/office/drawing/2014/main" id="{EDD88ACE-DE2D-3F4E-90F8-DB22BA0DB534}"/>
              </a:ext>
            </a:extLst>
          </p:cNvPr>
          <p:cNvGraphicFramePr>
            <a:graphicFrameLocks noChangeAspect="1"/>
          </p:cNvGraphicFramePr>
          <p:nvPr userDrawn="1">
            <p:custDataLst>
              <p:tags r:id="rId2"/>
            </p:custDataLst>
            <p:extLst>
              <p:ext uri="{D42A27DB-BD31-4B8C-83A1-F6EECF244321}">
                <p14:modId xmlns:p14="http://schemas.microsoft.com/office/powerpoint/2010/main" val="163475905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1618"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EDD88ACE-DE2D-3F4E-90F8-DB22BA0DB534}"/>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C70C9CB4-B08E-DF45-B296-5B3DFF34A4F3}"/>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226AA584-27BB-2F40-A904-0D13D24B3D9B}"/>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F025FDBF-FBAB-9144-90F0-4E5B96A09AEB}"/>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marL="0" indent="0" algn="ctr">
              <a:buNone/>
              <a:defRPr lang="en-US" sz="5400" b="1" i="0" dirty="0">
                <a:solidFill>
                  <a:schemeClr val="bg2"/>
                </a:solidFill>
                <a:latin typeface="Segoe UI" panose="020B0502040204020203" pitchFamily="34" charset="0"/>
                <a:sym typeface="Segoe UI" panose="020B0502040204020203" pitchFamily="34" charset="0"/>
              </a:defRPr>
            </a:lvl1pPr>
          </a:lstStyle>
          <a:p>
            <a:pPr marL="274313" lvl="0" indent="-274313" algn="ctr">
              <a:lnSpc>
                <a:spcPct val="85000"/>
              </a:lnSpc>
            </a:pPr>
            <a:r>
              <a:rPr lang="en-US" dirty="0"/>
              <a:t>Section title here</a:t>
            </a:r>
          </a:p>
        </p:txBody>
      </p:sp>
      <p:pic>
        <p:nvPicPr>
          <p:cNvPr id="10" name="Picture 9">
            <a:extLst>
              <a:ext uri="{FF2B5EF4-FFF2-40B4-BE49-F238E27FC236}">
                <a16:creationId xmlns:a16="http://schemas.microsoft.com/office/drawing/2014/main" id="{22338CB4-9BDE-7A4C-9CDC-BC3AAF42A04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64865" y="7567838"/>
            <a:ext cx="1330407" cy="311708"/>
          </a:xfrm>
          <a:prstGeom prst="rect">
            <a:avLst/>
          </a:prstGeom>
        </p:spPr>
      </p:pic>
    </p:spTree>
    <p:extLst>
      <p:ext uri="{BB962C8B-B14F-4D97-AF65-F5344CB8AC3E}">
        <p14:creationId xmlns:p14="http://schemas.microsoft.com/office/powerpoint/2010/main" val="3432825722"/>
      </p:ext>
    </p:extLst>
  </p:cSld>
  <p:clrMapOvr>
    <a:masterClrMapping/>
  </p:clrMapOvr>
  <p:extLst>
    <p:ext uri="{DCECCB84-F9BA-43D5-87BE-67443E8EF086}">
      <p15:sldGuideLst xmlns:p15="http://schemas.microsoft.com/office/powerpoint/2012/main">
        <p15:guide id="1" orient="horz" pos="5184">
          <p15:clr>
            <a:srgbClr val="FBAE40"/>
          </p15:clr>
        </p15:guide>
        <p15:guide id="2" orient="horz">
          <p15:clr>
            <a:srgbClr val="FBAE40"/>
          </p15:clr>
        </p15:guide>
        <p15:guide id="3">
          <p15:clr>
            <a:srgbClr val="FBAE40"/>
          </p15:clr>
        </p15:guide>
        <p15:guide id="4" pos="9216">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Title_MB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E9603E-CB92-124F-9168-B733881641D1}"/>
              </a:ext>
            </a:extLst>
          </p:cNvPr>
          <p:cNvGraphicFramePr>
            <a:graphicFrameLocks noChangeAspect="1"/>
          </p:cNvGraphicFramePr>
          <p:nvPr userDrawn="1">
            <p:custDataLst>
              <p:tags r:id="rId2"/>
            </p:custDataLst>
            <p:extLst>
              <p:ext uri="{D42A27DB-BD31-4B8C-83A1-F6EECF244321}">
                <p14:modId xmlns:p14="http://schemas.microsoft.com/office/powerpoint/2010/main" val="254378702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64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5E9603E-CB92-124F-9168-B733881641D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8D699D66-FB69-D74D-8D14-D34010B9AD99}"/>
              </a:ext>
            </a:extLst>
          </p:cNvPr>
          <p:cNvSpPr>
            <a:spLocks noGrp="1"/>
          </p:cNvSpPr>
          <p:nvPr>
            <p:ph type="ctrTitle" hasCustomPrompt="1"/>
          </p:nvPr>
        </p:nvSpPr>
        <p:spPr>
          <a:xfrm>
            <a:off x="359639" y="504676"/>
            <a:ext cx="3165892" cy="305258"/>
          </a:xfrm>
          <a:prstGeom prst="rect">
            <a:avLst/>
          </a:prstGeom>
        </p:spPr>
        <p:txBody>
          <a:bodyPr anchor="b">
            <a:noAutofit/>
          </a:bodyPr>
          <a:lstStyle>
            <a:lvl1pPr algn="l">
              <a:defRPr sz="1600" b="0"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r>
              <a:rPr lang="en-US" dirty="0"/>
              <a:t>SECTION HEADER</a:t>
            </a:r>
          </a:p>
        </p:txBody>
      </p:sp>
      <p:sp>
        <p:nvSpPr>
          <p:cNvPr id="9" name="Subtitle 2">
            <a:extLst>
              <a:ext uri="{FF2B5EF4-FFF2-40B4-BE49-F238E27FC236}">
                <a16:creationId xmlns:a16="http://schemas.microsoft.com/office/drawing/2014/main" id="{4EAE71ED-CCA7-7041-8EA1-89E842E5E7DC}"/>
              </a:ext>
            </a:extLst>
          </p:cNvPr>
          <p:cNvSpPr>
            <a:spLocks noGrp="1"/>
          </p:cNvSpPr>
          <p:nvPr>
            <p:ph type="subTitle" idx="1" hasCustomPrompt="1"/>
          </p:nvPr>
        </p:nvSpPr>
        <p:spPr>
          <a:xfrm>
            <a:off x="337360" y="1275250"/>
            <a:ext cx="5606240" cy="707280"/>
          </a:xfrm>
          <a:prstGeom prst="rect">
            <a:avLst/>
          </a:prstGeom>
        </p:spPr>
        <p:txBody>
          <a:bodyPr>
            <a:noAutofit/>
          </a:bodyPr>
          <a:lstStyle>
            <a:lvl1pPr marL="0" indent="0" algn="l">
              <a:buNone/>
              <a:defRPr sz="5500" b="1" i="0">
                <a:solidFill>
                  <a:srgbClr val="FFFFFF"/>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p:txBody>
      </p:sp>
      <p:sp>
        <p:nvSpPr>
          <p:cNvPr id="10" name="Text Placeholder 14">
            <a:extLst>
              <a:ext uri="{FF2B5EF4-FFF2-40B4-BE49-F238E27FC236}">
                <a16:creationId xmlns:a16="http://schemas.microsoft.com/office/drawing/2014/main" id="{75231186-8295-4841-8BFE-2BFEB7ADFB42}"/>
              </a:ext>
            </a:extLst>
          </p:cNvPr>
          <p:cNvSpPr>
            <a:spLocks noGrp="1"/>
          </p:cNvSpPr>
          <p:nvPr>
            <p:ph type="body" sz="quarter" idx="13" hasCustomPrompt="1"/>
          </p:nvPr>
        </p:nvSpPr>
        <p:spPr>
          <a:xfrm>
            <a:off x="337362" y="2106295"/>
            <a:ext cx="5606239" cy="2008507"/>
          </a:xfrm>
          <a:prstGeom prst="rect">
            <a:avLst/>
          </a:prstGeom>
        </p:spPr>
        <p:txBody>
          <a:bodyPr/>
          <a:lstStyle>
            <a:lvl1pPr marL="0" indent="0">
              <a:buNone/>
              <a:defRPr sz="5500" b="1" i="0">
                <a:solidFill>
                  <a:srgbClr val="002577"/>
                </a:solidFill>
                <a:latin typeface="Segoe UI" panose="020B0502040204020203" pitchFamily="34" charset="0"/>
                <a:sym typeface="Segoe UI" panose="020B0502040204020203" pitchFamily="34" charset="0"/>
              </a:defRPr>
            </a:lvl1pPr>
          </a:lstStyle>
          <a:p>
            <a:pPr lvl="0"/>
            <a:r>
              <a:rPr lang="en-US" dirty="0"/>
              <a:t>Title here</a:t>
            </a:r>
          </a:p>
        </p:txBody>
      </p:sp>
      <p:sp>
        <p:nvSpPr>
          <p:cNvPr id="7" name="Slide Number Placeholder 5">
            <a:extLst>
              <a:ext uri="{FF2B5EF4-FFF2-40B4-BE49-F238E27FC236}">
                <a16:creationId xmlns:a16="http://schemas.microsoft.com/office/drawing/2014/main" id="{C5F814D2-9360-8441-B325-95B6F3AACD08}"/>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4CBAF6D0-BAEE-614A-B1CA-EA87B135F944}"/>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3335286018"/>
      </p:ext>
    </p:extLst>
  </p:cSld>
  <p:clrMapOvr>
    <a:masterClrMapping/>
  </p:clrMapOvr>
  <p:extLst>
    <p:ext uri="{DCECCB84-F9BA-43D5-87BE-67443E8EF086}">
      <p15:sldGuideLst xmlns:p15="http://schemas.microsoft.com/office/powerpoint/2012/main">
        <p15:guide id="1" orient="horz" pos="353" userDrawn="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_MB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248CC89-1582-B74D-9B61-E00945FA2243}"/>
              </a:ext>
            </a:extLst>
          </p:cNvPr>
          <p:cNvGraphicFramePr>
            <a:graphicFrameLocks noChangeAspect="1"/>
          </p:cNvGraphicFramePr>
          <p:nvPr userDrawn="1">
            <p:custDataLst>
              <p:tags r:id="rId2"/>
            </p:custDataLst>
            <p:extLst>
              <p:ext uri="{D42A27DB-BD31-4B8C-83A1-F6EECF244321}">
                <p14:modId xmlns:p14="http://schemas.microsoft.com/office/powerpoint/2010/main" val="49656092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366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248CC89-1582-B74D-9B61-E00945FA2243}"/>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itle 1">
            <a:extLst>
              <a:ext uri="{FF2B5EF4-FFF2-40B4-BE49-F238E27FC236}">
                <a16:creationId xmlns:a16="http://schemas.microsoft.com/office/drawing/2014/main" id="{C4E384A2-BCF1-3241-B6BC-F230C3CEF37C}"/>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1" i="0">
                <a:solidFill>
                  <a:srgbClr val="002577"/>
                </a:solidFill>
                <a:latin typeface="Segoe UI" panose="020B0502040204020203" pitchFamily="34" charset="0"/>
                <a:sym typeface="Segoe UI" panose="020B0502040204020203" pitchFamily="34" charset="0"/>
              </a:defRPr>
            </a:lvl1pPr>
          </a:lstStyle>
          <a:p>
            <a:r>
              <a:rPr lang="en-US" dirty="0"/>
              <a:t>3</a:t>
            </a:r>
          </a:p>
        </p:txBody>
      </p:sp>
      <p:sp>
        <p:nvSpPr>
          <p:cNvPr id="8" name="Subtitle 2">
            <a:extLst>
              <a:ext uri="{FF2B5EF4-FFF2-40B4-BE49-F238E27FC236}">
                <a16:creationId xmlns:a16="http://schemas.microsoft.com/office/drawing/2014/main" id="{428056BC-493E-FF40-B5D6-A7C54EE28580}"/>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FFFFFF"/>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a:p>
            <a:r>
              <a:rPr lang="en-US" dirty="0"/>
              <a:t>title here</a:t>
            </a:r>
          </a:p>
        </p:txBody>
      </p:sp>
      <p:sp>
        <p:nvSpPr>
          <p:cNvPr id="6" name="Slide Number Placeholder 5">
            <a:extLst>
              <a:ext uri="{FF2B5EF4-FFF2-40B4-BE49-F238E27FC236}">
                <a16:creationId xmlns:a16="http://schemas.microsoft.com/office/drawing/2014/main" id="{A5D9549C-1A7F-714B-B6C9-B8C94AE1F759}"/>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C0D08BCB-2DAE-7944-8628-ECC7F5339C55}"/>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9351021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Title_MB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55F976-D91E-D44F-9FB0-B1D30FF2CE84}"/>
              </a:ext>
            </a:extLst>
          </p:cNvPr>
          <p:cNvGraphicFramePr>
            <a:graphicFrameLocks noChangeAspect="1"/>
          </p:cNvGraphicFramePr>
          <p:nvPr userDrawn="1">
            <p:custDataLst>
              <p:tags r:id="rId2"/>
            </p:custDataLst>
            <p:extLst>
              <p:ext uri="{D42A27DB-BD31-4B8C-83A1-F6EECF244321}">
                <p14:modId xmlns:p14="http://schemas.microsoft.com/office/powerpoint/2010/main" val="28450399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469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B55F976-D91E-D44F-9FB0-B1D30FF2CE8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Picture Placeholder 4">
            <a:extLst>
              <a:ext uri="{FF2B5EF4-FFF2-40B4-BE49-F238E27FC236}">
                <a16:creationId xmlns:a16="http://schemas.microsoft.com/office/drawing/2014/main" id="{21406DAD-A14C-D64F-851C-3E4251E0E9D8}"/>
              </a:ext>
            </a:extLst>
          </p:cNvPr>
          <p:cNvSpPr>
            <a:spLocks noGrp="1"/>
          </p:cNvSpPr>
          <p:nvPr>
            <p:ph type="pic" sz="quarter" idx="14"/>
          </p:nvPr>
        </p:nvSpPr>
        <p:spPr>
          <a:xfrm>
            <a:off x="7315200" y="0"/>
            <a:ext cx="7315200" cy="8229600"/>
          </a:xfrm>
          <a:prstGeom prst="rect">
            <a:avLst/>
          </a:prstGeom>
        </p:spPr>
        <p:txBody>
          <a:bodyPr/>
          <a:lstStyle>
            <a:lvl1pPr>
              <a:defRPr b="0" i="0">
                <a:solidFill>
                  <a:schemeClr val="bg1"/>
                </a:solidFill>
                <a:latin typeface="IBM Eliot Sans Medium" panose="020B0703050000000000" pitchFamily="34" charset="0"/>
              </a:defRPr>
            </a:lvl1pPr>
          </a:lstStyle>
          <a:p>
            <a:endParaRPr lang="en-US" dirty="0">
              <a:latin typeface="Segoe UI" panose="020B0502040204020203" pitchFamily="34" charset="0"/>
            </a:endParaRPr>
          </a:p>
        </p:txBody>
      </p:sp>
      <p:sp>
        <p:nvSpPr>
          <p:cNvPr id="9" name="Title 1">
            <a:extLst>
              <a:ext uri="{FF2B5EF4-FFF2-40B4-BE49-F238E27FC236}">
                <a16:creationId xmlns:a16="http://schemas.microsoft.com/office/drawing/2014/main" id="{9059DB96-38BB-8C44-BEE6-79E193D3EF2D}"/>
              </a:ext>
            </a:extLst>
          </p:cNvPr>
          <p:cNvSpPr>
            <a:spLocks noGrp="1"/>
          </p:cNvSpPr>
          <p:nvPr>
            <p:ph type="ctrTitle" hasCustomPrompt="1"/>
          </p:nvPr>
        </p:nvSpPr>
        <p:spPr>
          <a:xfrm>
            <a:off x="359639" y="499293"/>
            <a:ext cx="3165892" cy="305258"/>
          </a:xfrm>
          <a:prstGeom prst="rect">
            <a:avLst/>
          </a:prstGeom>
        </p:spPr>
        <p:txBody>
          <a:bodyPr anchor="b">
            <a:noAutofit/>
          </a:bodyPr>
          <a:lstStyle>
            <a:lvl1pPr algn="l">
              <a:defRPr sz="1600" b="0"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r>
              <a:rPr lang="en-US" dirty="0"/>
              <a:t>SECTION HEADER</a:t>
            </a:r>
          </a:p>
        </p:txBody>
      </p:sp>
      <p:sp>
        <p:nvSpPr>
          <p:cNvPr id="10" name="Subtitle 2">
            <a:extLst>
              <a:ext uri="{FF2B5EF4-FFF2-40B4-BE49-F238E27FC236}">
                <a16:creationId xmlns:a16="http://schemas.microsoft.com/office/drawing/2014/main" id="{1C7C2759-5413-9647-B398-F269CDC851E4}"/>
              </a:ext>
            </a:extLst>
          </p:cNvPr>
          <p:cNvSpPr>
            <a:spLocks noGrp="1"/>
          </p:cNvSpPr>
          <p:nvPr>
            <p:ph type="subTitle" idx="1" hasCustomPrompt="1"/>
          </p:nvPr>
        </p:nvSpPr>
        <p:spPr>
          <a:xfrm>
            <a:off x="337360" y="1275250"/>
            <a:ext cx="5606240" cy="707280"/>
          </a:xfrm>
          <a:prstGeom prst="rect">
            <a:avLst/>
          </a:prstGeom>
        </p:spPr>
        <p:txBody>
          <a:bodyPr>
            <a:noAutofit/>
          </a:bodyPr>
          <a:lstStyle>
            <a:lvl1pPr marL="0" indent="0" algn="l">
              <a:buNone/>
              <a:defRPr sz="5500" b="1" i="0">
                <a:solidFill>
                  <a:srgbClr val="FFFFFF"/>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p:txBody>
      </p:sp>
      <p:sp>
        <p:nvSpPr>
          <p:cNvPr id="11" name="Text Placeholder 14">
            <a:extLst>
              <a:ext uri="{FF2B5EF4-FFF2-40B4-BE49-F238E27FC236}">
                <a16:creationId xmlns:a16="http://schemas.microsoft.com/office/drawing/2014/main" id="{14A76205-1D2B-DA47-AF5A-87614A4421F3}"/>
              </a:ext>
            </a:extLst>
          </p:cNvPr>
          <p:cNvSpPr>
            <a:spLocks noGrp="1"/>
          </p:cNvSpPr>
          <p:nvPr>
            <p:ph type="body" sz="quarter" idx="13" hasCustomPrompt="1"/>
          </p:nvPr>
        </p:nvSpPr>
        <p:spPr>
          <a:xfrm>
            <a:off x="337362" y="2106295"/>
            <a:ext cx="5606239" cy="2008507"/>
          </a:xfrm>
          <a:prstGeom prst="rect">
            <a:avLst/>
          </a:prstGeom>
        </p:spPr>
        <p:txBody>
          <a:bodyPr/>
          <a:lstStyle>
            <a:lvl1pPr marL="0" indent="0">
              <a:buNone/>
              <a:defRPr sz="5500" b="1" i="0">
                <a:solidFill>
                  <a:srgbClr val="002577"/>
                </a:solidFill>
                <a:latin typeface="Segoe UI" panose="020B0502040204020203" pitchFamily="34" charset="0"/>
                <a:sym typeface="Segoe UI" panose="020B0502040204020203" pitchFamily="34" charset="0"/>
              </a:defRPr>
            </a:lvl1pPr>
          </a:lstStyle>
          <a:p>
            <a:pPr lvl="0"/>
            <a:r>
              <a:rPr lang="en-US" dirty="0"/>
              <a:t>Title here</a:t>
            </a:r>
          </a:p>
        </p:txBody>
      </p:sp>
    </p:spTree>
    <p:extLst>
      <p:ext uri="{BB962C8B-B14F-4D97-AF65-F5344CB8AC3E}">
        <p14:creationId xmlns:p14="http://schemas.microsoft.com/office/powerpoint/2010/main" val="2701831450"/>
      </p:ext>
    </p:extLst>
  </p:cSld>
  <p:clrMapOvr>
    <a:masterClrMapping/>
  </p:clrMapOvr>
  <p:extLst>
    <p:ext uri="{DCECCB84-F9BA-43D5-87BE-67443E8EF086}">
      <p15:sldGuideLst xmlns:p15="http://schemas.microsoft.com/office/powerpoint/2012/main">
        <p15:guide id="1" orient="horz" pos="353" userDrawn="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Key Take Away_MB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3A1256C-1DC9-634C-AFA9-B23CB6FE8132}"/>
              </a:ext>
            </a:extLst>
          </p:cNvPr>
          <p:cNvGraphicFramePr>
            <a:graphicFrameLocks noChangeAspect="1"/>
          </p:cNvGraphicFramePr>
          <p:nvPr userDrawn="1">
            <p:custDataLst>
              <p:tags r:id="rId2"/>
            </p:custDataLst>
            <p:extLst>
              <p:ext uri="{D42A27DB-BD31-4B8C-83A1-F6EECF244321}">
                <p14:modId xmlns:p14="http://schemas.microsoft.com/office/powerpoint/2010/main" val="159555614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571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F3A1256C-1DC9-634C-AFA9-B23CB6FE813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 Placeholder 2">
            <a:extLst>
              <a:ext uri="{FF2B5EF4-FFF2-40B4-BE49-F238E27FC236}">
                <a16:creationId xmlns:a16="http://schemas.microsoft.com/office/drawing/2014/main" id="{497F86E8-6969-EA49-AA59-76B41BBA1513}"/>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002577"/>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6" name="Text Placeholder 3">
            <a:extLst>
              <a:ext uri="{FF2B5EF4-FFF2-40B4-BE49-F238E27FC236}">
                <a16:creationId xmlns:a16="http://schemas.microsoft.com/office/drawing/2014/main" id="{2B3A8364-80DE-D642-9543-1056990AD93A}"/>
              </a:ext>
            </a:extLst>
          </p:cNvPr>
          <p:cNvSpPr>
            <a:spLocks noGrp="1"/>
          </p:cNvSpPr>
          <p:nvPr>
            <p:ph type="body" sz="quarter" idx="14"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
        <p:nvSpPr>
          <p:cNvPr id="8" name="Slide Number Placeholder 5">
            <a:extLst>
              <a:ext uri="{FF2B5EF4-FFF2-40B4-BE49-F238E27FC236}">
                <a16:creationId xmlns:a16="http://schemas.microsoft.com/office/drawing/2014/main" id="{6761FD42-7C1C-7946-814E-DC90712C876C}"/>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4E36A7DB-6B36-7146-8869-6F59D0A72F47}"/>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14686701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Key Take Away_MB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36C659-69AB-8B46-AA26-29E264CD9C40}"/>
              </a:ext>
            </a:extLst>
          </p:cNvPr>
          <p:cNvGraphicFramePr>
            <a:graphicFrameLocks noChangeAspect="1"/>
          </p:cNvGraphicFramePr>
          <p:nvPr userDrawn="1">
            <p:custDataLst>
              <p:tags r:id="rId2"/>
            </p:custDataLst>
            <p:extLst>
              <p:ext uri="{D42A27DB-BD31-4B8C-83A1-F6EECF244321}">
                <p14:modId xmlns:p14="http://schemas.microsoft.com/office/powerpoint/2010/main" val="5233968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673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536C659-69AB-8B46-AA26-29E264CD9C4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98505416-E8B1-5949-8598-E56FF2546D13}"/>
              </a:ext>
            </a:extLst>
          </p:cNvPr>
          <p:cNvSpPr>
            <a:spLocks noGrp="1"/>
          </p:cNvSpPr>
          <p:nvPr>
            <p:ph type="sldNum" sz="quarter" idx="10"/>
          </p:nvPr>
        </p:nvSpPr>
        <p:spPr>
          <a:xfrm>
            <a:off x="13836613" y="7617108"/>
            <a:ext cx="373520" cy="349608"/>
          </a:xfrm>
          <a:prstGeom prst="rect">
            <a:avLst/>
          </a:prstGeom>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AC239665-67ED-2843-AAE5-0D382A721D3A}"/>
              </a:ext>
            </a:extLst>
          </p:cNvPr>
          <p:cNvSpPr>
            <a:spLocks noGrp="1"/>
          </p:cNvSpPr>
          <p:nvPr>
            <p:ph type="ftr" sz="quarter" idx="11"/>
          </p:nvPr>
        </p:nvSpPr>
        <p:spPr>
          <a:xfrm>
            <a:off x="8883857" y="7514175"/>
            <a:ext cx="4937760" cy="438150"/>
          </a:xfrm>
          <a:prstGeom prst="rect">
            <a:avLst/>
          </a:prstGeom>
        </p:spPr>
        <p:txBody>
          <a:bodyPr/>
          <a:lstStyle/>
          <a:p>
            <a:r>
              <a:rPr lang="en-US"/>
              <a:t>Presentation Title Here – Month 00, 000</a:t>
            </a:r>
            <a:endParaRPr lang="en-US" dirty="0"/>
          </a:p>
        </p:txBody>
      </p:sp>
      <p:sp>
        <p:nvSpPr>
          <p:cNvPr id="7" name="Picture Placeholder 2">
            <a:extLst>
              <a:ext uri="{FF2B5EF4-FFF2-40B4-BE49-F238E27FC236}">
                <a16:creationId xmlns:a16="http://schemas.microsoft.com/office/drawing/2014/main" id="{E8B3310A-4204-8D44-AD12-6E4744492166}"/>
              </a:ext>
            </a:extLst>
          </p:cNvPr>
          <p:cNvSpPr>
            <a:spLocks noGrp="1"/>
          </p:cNvSpPr>
          <p:nvPr>
            <p:ph type="pic" sz="quarter" idx="14" hasCustomPrompt="1"/>
          </p:nvPr>
        </p:nvSpPr>
        <p:spPr>
          <a:xfrm>
            <a:off x="7309485" y="7137"/>
            <a:ext cx="7320915" cy="8222464"/>
          </a:xfrm>
          <a:prstGeom prst="rect">
            <a:avLst/>
          </a:prstGeom>
          <a:solidFill>
            <a:schemeClr val="bg1">
              <a:lumMod val="75000"/>
            </a:schemeClr>
          </a:solidFill>
          <a:ln>
            <a:noFill/>
          </a:ln>
        </p:spPr>
        <p:txBody>
          <a:bodyPr anchor="ctr"/>
          <a:lstStyle>
            <a:lvl1pPr marL="0" marR="0" indent="0" algn="ctr" defTabSz="1097253" rtl="0" eaLnBrk="1" fontAlgn="auto" latinLnBrk="0" hangingPunct="1">
              <a:lnSpc>
                <a:spcPct val="90000"/>
              </a:lnSpc>
              <a:spcBef>
                <a:spcPts val="1200"/>
              </a:spcBef>
              <a:spcAft>
                <a:spcPts val="0"/>
              </a:spcAft>
              <a:buClrTx/>
              <a:buSzTx/>
              <a:buFont typeface="Arial" panose="020B0604020202020204" pitchFamily="34" charset="0"/>
              <a:buNone/>
              <a:tabLst/>
              <a:defRPr sz="1600">
                <a:solidFill>
                  <a:schemeClr val="tx1"/>
                </a:solidFill>
                <a:latin typeface="IBM Eliot Sans Medium" panose="020B0703050000000000" pitchFamily="34" charset="0"/>
                <a:cs typeface="Segoe UI" panose="020B0502040204020203" pitchFamily="34" charset="0"/>
              </a:defRPr>
            </a:lvl1pPr>
          </a:lstStyle>
          <a:p>
            <a:pPr marL="0" marR="0" lvl="0" indent="0" algn="ctr" defTabSz="1097253"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sz="16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
        <p:nvSpPr>
          <p:cNvPr id="8" name="Text Placeholder 2">
            <a:extLst>
              <a:ext uri="{FF2B5EF4-FFF2-40B4-BE49-F238E27FC236}">
                <a16:creationId xmlns:a16="http://schemas.microsoft.com/office/drawing/2014/main" id="{C84DB24E-2DEE-B441-A310-4D29BD8E59E7}"/>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002577"/>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10" name="Text Placeholder 3">
            <a:extLst>
              <a:ext uri="{FF2B5EF4-FFF2-40B4-BE49-F238E27FC236}">
                <a16:creationId xmlns:a16="http://schemas.microsoft.com/office/drawing/2014/main" id="{F4AACDFD-649E-D241-B7D9-6FBEF01C7931}"/>
              </a:ext>
            </a:extLst>
          </p:cNvPr>
          <p:cNvSpPr>
            <a:spLocks noGrp="1"/>
          </p:cNvSpPr>
          <p:nvPr>
            <p:ph type="body" sz="quarter" idx="15"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Tree>
    <p:extLst>
      <p:ext uri="{BB962C8B-B14F-4D97-AF65-F5344CB8AC3E}">
        <p14:creationId xmlns:p14="http://schemas.microsoft.com/office/powerpoint/2010/main" val="31999018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Closing slide_EQB_01">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19EC670-44A5-1E48-A4C7-9F532B9565AD}"/>
              </a:ext>
            </a:extLst>
          </p:cNvPr>
          <p:cNvGraphicFramePr>
            <a:graphicFrameLocks noChangeAspect="1"/>
          </p:cNvGraphicFramePr>
          <p:nvPr userDrawn="1">
            <p:custDataLst>
              <p:tags r:id="rId2"/>
            </p:custDataLst>
            <p:extLst>
              <p:ext uri="{D42A27DB-BD31-4B8C-83A1-F6EECF244321}">
                <p14:modId xmlns:p14="http://schemas.microsoft.com/office/powerpoint/2010/main" val="33115179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776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19EC670-44A5-1E48-A4C7-9F532B9565AD}"/>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2BB6CAF3-DFB1-E64C-A3A7-9DD64C066A39}"/>
              </a:ext>
            </a:extLst>
          </p:cNvPr>
          <p:cNvSpPr>
            <a:spLocks noGrp="1"/>
          </p:cNvSpPr>
          <p:nvPr>
            <p:ph type="body" sz="quarter" idx="12" hasCustomPrompt="1"/>
          </p:nvPr>
        </p:nvSpPr>
        <p:spPr>
          <a:xfrm>
            <a:off x="447162" y="2975959"/>
            <a:ext cx="13736077" cy="2277683"/>
          </a:xfrm>
          <a:prstGeom prst="rect">
            <a:avLst/>
          </a:prstGeom>
        </p:spPr>
        <p:txBody>
          <a:bodyPr anchor="ctr" anchorCtr="0"/>
          <a:lstStyle>
            <a:lvl1pPr marL="0" indent="0" algn="ctr">
              <a:buNone/>
              <a:defRPr sz="8000" b="1" i="0">
                <a:solidFill>
                  <a:srgbClr val="FFFFFF"/>
                </a:solidFill>
                <a:latin typeface="Segoe UI" panose="020B0502040204020203" pitchFamily="34" charset="0"/>
                <a:sym typeface="Segoe UI" panose="020B0502040204020203" pitchFamily="34" charset="0"/>
              </a:defRPr>
            </a:lvl1pPr>
          </a:lstStyle>
          <a:p>
            <a:pPr lvl="0"/>
            <a:r>
              <a:rPr lang="en-US" dirty="0"/>
              <a:t>Thank you.</a:t>
            </a:r>
          </a:p>
        </p:txBody>
      </p:sp>
      <p:sp>
        <p:nvSpPr>
          <p:cNvPr id="6" name="Slide Number Placeholder 5">
            <a:extLst>
              <a:ext uri="{FF2B5EF4-FFF2-40B4-BE49-F238E27FC236}">
                <a16:creationId xmlns:a16="http://schemas.microsoft.com/office/drawing/2014/main" id="{8A0268A6-51AA-EC49-B574-D5C38D87E572}"/>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98E81514-2758-CB49-A367-75BD3A59B82F}"/>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28441907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Closing slide_EQB_02">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3970DAA-C881-E440-8A5D-CD44BD96527C}"/>
              </a:ext>
            </a:extLst>
          </p:cNvPr>
          <p:cNvGraphicFramePr>
            <a:graphicFrameLocks noChangeAspect="1"/>
          </p:cNvGraphicFramePr>
          <p:nvPr userDrawn="1">
            <p:custDataLst>
              <p:tags r:id="rId2"/>
            </p:custDataLst>
            <p:extLst>
              <p:ext uri="{D42A27DB-BD31-4B8C-83A1-F6EECF244321}">
                <p14:modId xmlns:p14="http://schemas.microsoft.com/office/powerpoint/2010/main" val="385610054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878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3970DAA-C881-E440-8A5D-CD44BD96527C}"/>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0B256BF-2DB0-0F4A-BBF4-C7442E8CC35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AA3A5573-0A43-9740-BE2E-B408A14548F8}"/>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FB3C8A5C-1A5C-4848-BBF7-A155F824D6C7}"/>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8" name="Rectangle 7">
            <a:extLst>
              <a:ext uri="{FF2B5EF4-FFF2-40B4-BE49-F238E27FC236}">
                <a16:creationId xmlns:a16="http://schemas.microsoft.com/office/drawing/2014/main" id="{FFB9A720-00A6-F041-8FA7-41EEAAE571D9}"/>
              </a:ext>
            </a:extLst>
          </p:cNvPr>
          <p:cNvSpPr/>
          <p:nvPr userDrawn="1"/>
        </p:nvSpPr>
        <p:spPr>
          <a:xfrm>
            <a:off x="0" y="7518400"/>
            <a:ext cx="1828800" cy="7112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64450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EBE91-E909-433D-9C28-CF7408A33D74}"/>
              </a:ext>
            </a:extLst>
          </p:cNvPr>
          <p:cNvSpPr>
            <a:spLocks noGrp="1"/>
          </p:cNvSpPr>
          <p:nvPr>
            <p:ph idx="1"/>
          </p:nvPr>
        </p:nvSpPr>
        <p:spPr>
          <a:xfrm>
            <a:off x="402955" y="1825625"/>
            <a:ext cx="13859771" cy="5551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D8D1B4E-BE2F-4362-B8C7-E480A6459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62C56-EC2E-4A43-9B22-CB986A9E53FB}"/>
              </a:ext>
            </a:extLst>
          </p:cNvPr>
          <p:cNvSpPr>
            <a:spLocks noGrp="1"/>
          </p:cNvSpPr>
          <p:nvPr>
            <p:ph type="sldNum" sz="quarter" idx="12"/>
          </p:nvPr>
        </p:nvSpPr>
        <p:spPr/>
        <p:txBody>
          <a:bodyPr/>
          <a:lstStyle/>
          <a:p>
            <a:fld id="{A3320B73-E64A-46A2-8E91-7F8B24202E56}" type="slidenum">
              <a:rPr lang="en-US" smtClean="0"/>
              <a:t>‹#›</a:t>
            </a:fld>
            <a:endParaRPr lang="en-US"/>
          </a:p>
        </p:txBody>
      </p:sp>
      <p:sp>
        <p:nvSpPr>
          <p:cNvPr id="7" name="Title 6">
            <a:extLst>
              <a:ext uri="{FF2B5EF4-FFF2-40B4-BE49-F238E27FC236}">
                <a16:creationId xmlns:a16="http://schemas.microsoft.com/office/drawing/2014/main" id="{B79B588B-A6DF-4EA1-859D-3D318E385E3C}"/>
              </a:ext>
            </a:extLst>
          </p:cNvPr>
          <p:cNvSpPr>
            <a:spLocks noGrp="1"/>
          </p:cNvSpPr>
          <p:nvPr>
            <p:ph type="title"/>
          </p:nvPr>
        </p:nvSpPr>
        <p:spPr>
          <a:xfrm>
            <a:off x="402955" y="438151"/>
            <a:ext cx="13859771" cy="1208088"/>
          </a:xfrm>
          <a:prstGeom prst="rect">
            <a:avLst/>
          </a:prstGeom>
        </p:spPr>
        <p:txBody>
          <a:bodyPr/>
          <a:lstStyle>
            <a:lvl1pPr>
              <a:defRPr sz="3500" b="1">
                <a:solidFill>
                  <a:schemeClr val="bg2"/>
                </a:solidFill>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30543414"/>
      </p:ext>
    </p:extLst>
  </p:cSld>
  <p:clrMapOvr>
    <a:masterClrMapping/>
  </p:clrMapOvr>
  <p:hf hdr="0" dt="0"/>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Introduction slide_EQB_01">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55CFAED-2DDB-9A4F-A58D-4083DB8EE8C8}"/>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083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55CFAED-2DDB-9A4F-A58D-4083DB8EE8C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ext Placeholder 6">
            <a:extLst>
              <a:ext uri="{FF2B5EF4-FFF2-40B4-BE49-F238E27FC236}">
                <a16:creationId xmlns:a16="http://schemas.microsoft.com/office/drawing/2014/main" id="{C539E5ED-6D1D-1F46-B752-48310B75AD35}"/>
              </a:ext>
            </a:extLst>
          </p:cNvPr>
          <p:cNvSpPr>
            <a:spLocks noGrp="1"/>
          </p:cNvSpPr>
          <p:nvPr>
            <p:ph type="body" sz="quarter" idx="12" hasCustomPrompt="1"/>
          </p:nvPr>
        </p:nvSpPr>
        <p:spPr>
          <a:xfrm>
            <a:off x="457200" y="2975966"/>
            <a:ext cx="13716000" cy="2277683"/>
          </a:xfrm>
          <a:prstGeom prst="rect">
            <a:avLst/>
          </a:prstGeom>
        </p:spPr>
        <p:txBody>
          <a:bodyPr anchor="ctr" anchorCtr="0"/>
          <a:lstStyle>
            <a:lvl1pPr marL="0" indent="0" algn="ctr">
              <a:lnSpc>
                <a:spcPct val="85000"/>
              </a:lnSpc>
              <a:buNone/>
              <a:defRPr sz="8000" b="1" i="0">
                <a:solidFill>
                  <a:srgbClr val="FFFFFF"/>
                </a:solidFill>
                <a:latin typeface="Segoe UI" panose="020B0502040204020203" pitchFamily="34" charset="0"/>
                <a:sym typeface="Segoe UI" panose="020B0502040204020203" pitchFamily="34" charset="0"/>
              </a:defRPr>
            </a:lvl1pPr>
          </a:lstStyle>
          <a:p>
            <a:pPr lvl="0"/>
            <a:r>
              <a:rPr lang="en-US" dirty="0"/>
              <a:t>Presentation </a:t>
            </a:r>
          </a:p>
          <a:p>
            <a:pPr lvl="0"/>
            <a:r>
              <a:rPr lang="en-US" dirty="0"/>
              <a:t>title here</a:t>
            </a:r>
          </a:p>
        </p:txBody>
      </p:sp>
      <p:sp>
        <p:nvSpPr>
          <p:cNvPr id="5" name="Text Placeholder 8">
            <a:extLst>
              <a:ext uri="{FF2B5EF4-FFF2-40B4-BE49-F238E27FC236}">
                <a16:creationId xmlns:a16="http://schemas.microsoft.com/office/drawing/2014/main" id="{9249FBCE-25EE-AD47-9D91-00BEACCB35ED}"/>
              </a:ext>
            </a:extLst>
          </p:cNvPr>
          <p:cNvSpPr>
            <a:spLocks noGrp="1"/>
          </p:cNvSpPr>
          <p:nvPr>
            <p:ph type="body" sz="quarter" idx="13" hasCustomPrompt="1"/>
          </p:nvPr>
        </p:nvSpPr>
        <p:spPr>
          <a:xfrm>
            <a:off x="5019328" y="6793654"/>
            <a:ext cx="4607329" cy="313752"/>
          </a:xfrm>
          <a:prstGeom prst="rect">
            <a:avLst/>
          </a:prstGeom>
        </p:spPr>
        <p:txBody>
          <a:bodyPr/>
          <a:lstStyle>
            <a:lvl1pPr marL="0" indent="0" algn="ctr">
              <a:buNone/>
              <a:defRPr sz="1800" b="1" i="0">
                <a:solidFill>
                  <a:srgbClr val="FFFFFF"/>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6" name="Text Placeholder 8">
            <a:extLst>
              <a:ext uri="{FF2B5EF4-FFF2-40B4-BE49-F238E27FC236}">
                <a16:creationId xmlns:a16="http://schemas.microsoft.com/office/drawing/2014/main" id="{CDB95BF2-7A5F-EF44-9BA4-C0BF16711D29}"/>
              </a:ext>
            </a:extLst>
          </p:cNvPr>
          <p:cNvSpPr>
            <a:spLocks noGrp="1"/>
          </p:cNvSpPr>
          <p:nvPr>
            <p:ph type="body" sz="quarter" idx="14" hasCustomPrompt="1"/>
          </p:nvPr>
        </p:nvSpPr>
        <p:spPr>
          <a:xfrm>
            <a:off x="5442679" y="7057716"/>
            <a:ext cx="3765420" cy="313752"/>
          </a:xfrm>
          <a:prstGeom prst="rect">
            <a:avLst/>
          </a:prstGeom>
        </p:spPr>
        <p:txBody>
          <a:bodyPr/>
          <a:lstStyle>
            <a:lvl1pPr marL="0" indent="0" algn="ctr">
              <a:buNone/>
              <a:defRPr sz="1800" b="0" i="0">
                <a:solidFill>
                  <a:srgbClr val="FFFFFF"/>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7" name="Picture 6">
            <a:extLst>
              <a:ext uri="{FF2B5EF4-FFF2-40B4-BE49-F238E27FC236}">
                <a16:creationId xmlns:a16="http://schemas.microsoft.com/office/drawing/2014/main" id="{D276635A-E37F-5641-BF78-9980B334004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68796" y="481020"/>
            <a:ext cx="1892808" cy="1098880"/>
          </a:xfrm>
          <a:prstGeom prst="rect">
            <a:avLst/>
          </a:prstGeom>
        </p:spPr>
      </p:pic>
    </p:spTree>
    <p:extLst>
      <p:ext uri="{BB962C8B-B14F-4D97-AF65-F5344CB8AC3E}">
        <p14:creationId xmlns:p14="http://schemas.microsoft.com/office/powerpoint/2010/main" val="24170614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s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9338EF4-6BB8-904C-9EED-BF09FBA0DE89}"/>
              </a:ext>
            </a:extLst>
          </p:cNvPr>
          <p:cNvGraphicFramePr>
            <a:graphicFrameLocks noChangeAspect="1"/>
          </p:cNvGraphicFramePr>
          <p:nvPr userDrawn="1">
            <p:custDataLst>
              <p:tags r:id="rId2"/>
            </p:custDataLst>
            <p:extLst>
              <p:ext uri="{D42A27DB-BD31-4B8C-83A1-F6EECF244321}">
                <p14:modId xmlns:p14="http://schemas.microsoft.com/office/powerpoint/2010/main" val="28475476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6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9338EF4-6BB8-904C-9EED-BF09FBA0DE89}"/>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5" name="Text Placeholder 4">
            <a:extLst>
              <a:ext uri="{FF2B5EF4-FFF2-40B4-BE49-F238E27FC236}">
                <a16:creationId xmlns:a16="http://schemas.microsoft.com/office/drawing/2014/main" id="{28EAB05D-6023-6446-871F-F643EB21D428}"/>
              </a:ext>
            </a:extLst>
          </p:cNvPr>
          <p:cNvSpPr>
            <a:spLocks noGrp="1"/>
          </p:cNvSpPr>
          <p:nvPr>
            <p:ph type="body" sz="quarter" idx="18" hasCustomPrompt="1"/>
          </p:nvPr>
        </p:nvSpPr>
        <p:spPr>
          <a:xfrm>
            <a:off x="8093670" y="8121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5" name="Slide Number Placeholder 5">
            <a:extLst>
              <a:ext uri="{FF2B5EF4-FFF2-40B4-BE49-F238E27FC236}">
                <a16:creationId xmlns:a16="http://schemas.microsoft.com/office/drawing/2014/main" id="{F8DC07FD-97E5-F849-914D-DDA379D3049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7" name="Footer Placeholder 3">
            <a:extLst>
              <a:ext uri="{FF2B5EF4-FFF2-40B4-BE49-F238E27FC236}">
                <a16:creationId xmlns:a16="http://schemas.microsoft.com/office/drawing/2014/main" id="{758084B5-043A-364E-9017-9761E126923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9" name="Title 1">
            <a:extLst>
              <a:ext uri="{FF2B5EF4-FFF2-40B4-BE49-F238E27FC236}">
                <a16:creationId xmlns:a16="http://schemas.microsoft.com/office/drawing/2014/main" id="{627CA6C2-022E-7940-AB20-7F6D6EBEEFED}"/>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67" name="Text Placeholder 4">
            <a:extLst>
              <a:ext uri="{FF2B5EF4-FFF2-40B4-BE49-F238E27FC236}">
                <a16:creationId xmlns:a16="http://schemas.microsoft.com/office/drawing/2014/main" id="{FBF50EC3-1DAF-2A41-A49D-6ECDAE7789FB}"/>
              </a:ext>
            </a:extLst>
          </p:cNvPr>
          <p:cNvSpPr>
            <a:spLocks noGrp="1"/>
          </p:cNvSpPr>
          <p:nvPr>
            <p:ph type="body" sz="quarter" idx="19" hasCustomPrompt="1"/>
          </p:nvPr>
        </p:nvSpPr>
        <p:spPr>
          <a:xfrm>
            <a:off x="8093670" y="21837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0" name="Text Placeholder 4">
            <a:extLst>
              <a:ext uri="{FF2B5EF4-FFF2-40B4-BE49-F238E27FC236}">
                <a16:creationId xmlns:a16="http://schemas.microsoft.com/office/drawing/2014/main" id="{35A0945B-E76F-EC46-BB22-719D2294403B}"/>
              </a:ext>
            </a:extLst>
          </p:cNvPr>
          <p:cNvSpPr>
            <a:spLocks noGrp="1"/>
          </p:cNvSpPr>
          <p:nvPr>
            <p:ph type="body" sz="quarter" idx="20" hasCustomPrompt="1"/>
          </p:nvPr>
        </p:nvSpPr>
        <p:spPr>
          <a:xfrm>
            <a:off x="8093670" y="3591949"/>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3" name="Text Placeholder 4">
            <a:extLst>
              <a:ext uri="{FF2B5EF4-FFF2-40B4-BE49-F238E27FC236}">
                <a16:creationId xmlns:a16="http://schemas.microsoft.com/office/drawing/2014/main" id="{4EFCA974-995E-834E-B32B-39B4D905F233}"/>
              </a:ext>
            </a:extLst>
          </p:cNvPr>
          <p:cNvSpPr>
            <a:spLocks noGrp="1"/>
          </p:cNvSpPr>
          <p:nvPr>
            <p:ph type="body" sz="quarter" idx="21" hasCustomPrompt="1"/>
          </p:nvPr>
        </p:nvSpPr>
        <p:spPr>
          <a:xfrm>
            <a:off x="8093670" y="49269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6" name="Text Placeholder 4">
            <a:extLst>
              <a:ext uri="{FF2B5EF4-FFF2-40B4-BE49-F238E27FC236}">
                <a16:creationId xmlns:a16="http://schemas.microsoft.com/office/drawing/2014/main" id="{71B36F53-D480-034F-900B-A3132AEAA185}"/>
              </a:ext>
            </a:extLst>
          </p:cNvPr>
          <p:cNvSpPr>
            <a:spLocks noGrp="1"/>
          </p:cNvSpPr>
          <p:nvPr>
            <p:ph type="body" sz="quarter" idx="22" hasCustomPrompt="1"/>
          </p:nvPr>
        </p:nvSpPr>
        <p:spPr>
          <a:xfrm>
            <a:off x="8093670" y="62985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8" name="Text Placeholder 4">
            <a:extLst>
              <a:ext uri="{FF2B5EF4-FFF2-40B4-BE49-F238E27FC236}">
                <a16:creationId xmlns:a16="http://schemas.microsoft.com/office/drawing/2014/main" id="{881FD484-AB12-C645-92DC-2AEC6A14E5BA}"/>
              </a:ext>
            </a:extLst>
          </p:cNvPr>
          <p:cNvSpPr>
            <a:spLocks noGrp="1"/>
          </p:cNvSpPr>
          <p:nvPr>
            <p:ph type="body" sz="quarter" idx="23" hasCustomPrompt="1"/>
          </p:nvPr>
        </p:nvSpPr>
        <p:spPr>
          <a:xfrm>
            <a:off x="11540958" y="8121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0" name="Text Placeholder 4">
            <a:extLst>
              <a:ext uri="{FF2B5EF4-FFF2-40B4-BE49-F238E27FC236}">
                <a16:creationId xmlns:a16="http://schemas.microsoft.com/office/drawing/2014/main" id="{925247B1-5841-8B47-ABB6-E3A3383F8F65}"/>
              </a:ext>
            </a:extLst>
          </p:cNvPr>
          <p:cNvSpPr>
            <a:spLocks noGrp="1"/>
          </p:cNvSpPr>
          <p:nvPr>
            <p:ph type="body" sz="quarter" idx="24" hasCustomPrompt="1"/>
          </p:nvPr>
        </p:nvSpPr>
        <p:spPr>
          <a:xfrm>
            <a:off x="11540958" y="21837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2" name="Text Placeholder 4">
            <a:extLst>
              <a:ext uri="{FF2B5EF4-FFF2-40B4-BE49-F238E27FC236}">
                <a16:creationId xmlns:a16="http://schemas.microsoft.com/office/drawing/2014/main" id="{3CB13209-88F5-E745-9B33-164E9BB2CA9E}"/>
              </a:ext>
            </a:extLst>
          </p:cNvPr>
          <p:cNvSpPr>
            <a:spLocks noGrp="1"/>
          </p:cNvSpPr>
          <p:nvPr>
            <p:ph type="body" sz="quarter" idx="25" hasCustomPrompt="1"/>
          </p:nvPr>
        </p:nvSpPr>
        <p:spPr>
          <a:xfrm>
            <a:off x="11540958" y="3591949"/>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4" name="Text Placeholder 4">
            <a:extLst>
              <a:ext uri="{FF2B5EF4-FFF2-40B4-BE49-F238E27FC236}">
                <a16:creationId xmlns:a16="http://schemas.microsoft.com/office/drawing/2014/main" id="{26C66067-50E5-9843-A3EA-12D8A95E044A}"/>
              </a:ext>
            </a:extLst>
          </p:cNvPr>
          <p:cNvSpPr>
            <a:spLocks noGrp="1"/>
          </p:cNvSpPr>
          <p:nvPr>
            <p:ph type="body" sz="quarter" idx="26" hasCustomPrompt="1"/>
          </p:nvPr>
        </p:nvSpPr>
        <p:spPr>
          <a:xfrm>
            <a:off x="11540958" y="49269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7" name="Text Placeholder 4">
            <a:extLst>
              <a:ext uri="{FF2B5EF4-FFF2-40B4-BE49-F238E27FC236}">
                <a16:creationId xmlns:a16="http://schemas.microsoft.com/office/drawing/2014/main" id="{AFFEDDAB-BD3E-FD47-8C4A-ED8CB817DFD7}"/>
              </a:ext>
            </a:extLst>
          </p:cNvPr>
          <p:cNvSpPr>
            <a:spLocks noGrp="1"/>
          </p:cNvSpPr>
          <p:nvPr>
            <p:ph type="body" sz="quarter" idx="27" hasCustomPrompt="1"/>
          </p:nvPr>
        </p:nvSpPr>
        <p:spPr>
          <a:xfrm>
            <a:off x="11540958" y="62985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 name="Text Placeholder 5">
            <a:extLst>
              <a:ext uri="{FF2B5EF4-FFF2-40B4-BE49-F238E27FC236}">
                <a16:creationId xmlns:a16="http://schemas.microsoft.com/office/drawing/2014/main" id="{E6D0290E-155D-E042-8C37-BFE5C31CF33F}"/>
              </a:ext>
            </a:extLst>
          </p:cNvPr>
          <p:cNvSpPr>
            <a:spLocks noGrp="1"/>
          </p:cNvSpPr>
          <p:nvPr>
            <p:ph type="body" sz="quarter" idx="29" hasCustomPrompt="1"/>
          </p:nvPr>
        </p:nvSpPr>
        <p:spPr>
          <a:xfrm>
            <a:off x="7336415" y="70872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40" name="Text Placeholder 5">
            <a:extLst>
              <a:ext uri="{FF2B5EF4-FFF2-40B4-BE49-F238E27FC236}">
                <a16:creationId xmlns:a16="http://schemas.microsoft.com/office/drawing/2014/main" id="{03850412-D5BD-1548-B6F8-95D26F3D2B44}"/>
              </a:ext>
            </a:extLst>
          </p:cNvPr>
          <p:cNvSpPr>
            <a:spLocks noGrp="1"/>
          </p:cNvSpPr>
          <p:nvPr>
            <p:ph type="body" sz="quarter" idx="30" hasCustomPrompt="1"/>
          </p:nvPr>
        </p:nvSpPr>
        <p:spPr>
          <a:xfrm>
            <a:off x="7336415" y="2101106"/>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42" name="Text Placeholder 5">
            <a:extLst>
              <a:ext uri="{FF2B5EF4-FFF2-40B4-BE49-F238E27FC236}">
                <a16:creationId xmlns:a16="http://schemas.microsoft.com/office/drawing/2014/main" id="{37D55A63-6236-BE40-ABFF-90BF50E865FE}"/>
              </a:ext>
            </a:extLst>
          </p:cNvPr>
          <p:cNvSpPr>
            <a:spLocks noGrp="1"/>
          </p:cNvSpPr>
          <p:nvPr>
            <p:ph type="body" sz="quarter" idx="31" hasCustomPrompt="1"/>
          </p:nvPr>
        </p:nvSpPr>
        <p:spPr>
          <a:xfrm>
            <a:off x="7336415" y="3503878"/>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43" name="Text Placeholder 5">
            <a:extLst>
              <a:ext uri="{FF2B5EF4-FFF2-40B4-BE49-F238E27FC236}">
                <a16:creationId xmlns:a16="http://schemas.microsoft.com/office/drawing/2014/main" id="{7478E59C-481E-784F-8481-4C406642D3E8}"/>
              </a:ext>
            </a:extLst>
          </p:cNvPr>
          <p:cNvSpPr>
            <a:spLocks noGrp="1"/>
          </p:cNvSpPr>
          <p:nvPr>
            <p:ph type="body" sz="quarter" idx="32" hasCustomPrompt="1"/>
          </p:nvPr>
        </p:nvSpPr>
        <p:spPr>
          <a:xfrm>
            <a:off x="7336415" y="48339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44" name="Text Placeholder 5">
            <a:extLst>
              <a:ext uri="{FF2B5EF4-FFF2-40B4-BE49-F238E27FC236}">
                <a16:creationId xmlns:a16="http://schemas.microsoft.com/office/drawing/2014/main" id="{DF49F66D-3EB4-C649-AA52-C1CE55D9E29B}"/>
              </a:ext>
            </a:extLst>
          </p:cNvPr>
          <p:cNvSpPr>
            <a:spLocks noGrp="1"/>
          </p:cNvSpPr>
          <p:nvPr>
            <p:ph type="body" sz="quarter" idx="33" hasCustomPrompt="1"/>
          </p:nvPr>
        </p:nvSpPr>
        <p:spPr>
          <a:xfrm>
            <a:off x="7336415" y="62055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5</a:t>
            </a:r>
          </a:p>
        </p:txBody>
      </p:sp>
      <p:sp>
        <p:nvSpPr>
          <p:cNvPr id="53" name="Text Placeholder 5">
            <a:extLst>
              <a:ext uri="{FF2B5EF4-FFF2-40B4-BE49-F238E27FC236}">
                <a16:creationId xmlns:a16="http://schemas.microsoft.com/office/drawing/2014/main" id="{77AFEA5E-3A24-F547-A539-252800FA175F}"/>
              </a:ext>
            </a:extLst>
          </p:cNvPr>
          <p:cNvSpPr>
            <a:spLocks noGrp="1"/>
          </p:cNvSpPr>
          <p:nvPr>
            <p:ph type="body" sz="quarter" idx="34" hasCustomPrompt="1"/>
          </p:nvPr>
        </p:nvSpPr>
        <p:spPr>
          <a:xfrm>
            <a:off x="10839334" y="70872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6</a:t>
            </a:r>
          </a:p>
        </p:txBody>
      </p:sp>
      <p:sp>
        <p:nvSpPr>
          <p:cNvPr id="54" name="Text Placeholder 5">
            <a:extLst>
              <a:ext uri="{FF2B5EF4-FFF2-40B4-BE49-F238E27FC236}">
                <a16:creationId xmlns:a16="http://schemas.microsoft.com/office/drawing/2014/main" id="{61404EC6-6819-F741-BB8E-B3A4BC39336E}"/>
              </a:ext>
            </a:extLst>
          </p:cNvPr>
          <p:cNvSpPr>
            <a:spLocks noGrp="1"/>
          </p:cNvSpPr>
          <p:nvPr>
            <p:ph type="body" sz="quarter" idx="35" hasCustomPrompt="1"/>
          </p:nvPr>
        </p:nvSpPr>
        <p:spPr>
          <a:xfrm>
            <a:off x="10839334" y="2101106"/>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7</a:t>
            </a:r>
          </a:p>
        </p:txBody>
      </p:sp>
      <p:sp>
        <p:nvSpPr>
          <p:cNvPr id="55" name="Text Placeholder 5">
            <a:extLst>
              <a:ext uri="{FF2B5EF4-FFF2-40B4-BE49-F238E27FC236}">
                <a16:creationId xmlns:a16="http://schemas.microsoft.com/office/drawing/2014/main" id="{C89586CB-F15A-1F4A-9185-9AC4D760D9A3}"/>
              </a:ext>
            </a:extLst>
          </p:cNvPr>
          <p:cNvSpPr>
            <a:spLocks noGrp="1"/>
          </p:cNvSpPr>
          <p:nvPr>
            <p:ph type="body" sz="quarter" idx="36" hasCustomPrompt="1"/>
          </p:nvPr>
        </p:nvSpPr>
        <p:spPr>
          <a:xfrm>
            <a:off x="10839334" y="3503878"/>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8</a:t>
            </a:r>
          </a:p>
        </p:txBody>
      </p:sp>
      <p:sp>
        <p:nvSpPr>
          <p:cNvPr id="56" name="Text Placeholder 5">
            <a:extLst>
              <a:ext uri="{FF2B5EF4-FFF2-40B4-BE49-F238E27FC236}">
                <a16:creationId xmlns:a16="http://schemas.microsoft.com/office/drawing/2014/main" id="{CBF71C3F-9226-064A-8CCD-B2F930C7F170}"/>
              </a:ext>
            </a:extLst>
          </p:cNvPr>
          <p:cNvSpPr>
            <a:spLocks noGrp="1"/>
          </p:cNvSpPr>
          <p:nvPr>
            <p:ph type="body" sz="quarter" idx="37" hasCustomPrompt="1"/>
          </p:nvPr>
        </p:nvSpPr>
        <p:spPr>
          <a:xfrm>
            <a:off x="10839334" y="48339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9</a:t>
            </a:r>
          </a:p>
        </p:txBody>
      </p:sp>
      <p:sp>
        <p:nvSpPr>
          <p:cNvPr id="57" name="Text Placeholder 5">
            <a:extLst>
              <a:ext uri="{FF2B5EF4-FFF2-40B4-BE49-F238E27FC236}">
                <a16:creationId xmlns:a16="http://schemas.microsoft.com/office/drawing/2014/main" id="{94A6A3D4-EDAB-5D4D-9BD5-77EDF50FBBFB}"/>
              </a:ext>
            </a:extLst>
          </p:cNvPr>
          <p:cNvSpPr>
            <a:spLocks noGrp="1"/>
          </p:cNvSpPr>
          <p:nvPr>
            <p:ph type="body" sz="quarter" idx="38" hasCustomPrompt="1"/>
          </p:nvPr>
        </p:nvSpPr>
        <p:spPr>
          <a:xfrm>
            <a:off x="10839334" y="62055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10</a:t>
            </a:r>
          </a:p>
        </p:txBody>
      </p:sp>
    </p:spTree>
    <p:extLst>
      <p:ext uri="{BB962C8B-B14F-4D97-AF65-F5344CB8AC3E}">
        <p14:creationId xmlns:p14="http://schemas.microsoft.com/office/powerpoint/2010/main" val="731230474"/>
      </p:ext>
    </p:extLst>
  </p:cSld>
  <p:clrMapOvr>
    <a:masterClrMapping/>
  </p:clrMapOvr>
  <p:extLst>
    <p:ext uri="{DCECCB84-F9BA-43D5-87BE-67443E8EF086}">
      <p15:sldGuideLst xmlns:p15="http://schemas.microsoft.com/office/powerpoint/2012/main">
        <p15:guide id="12" orient="horz" pos="504">
          <p15:clr>
            <a:srgbClr val="FBAE40"/>
          </p15:clr>
        </p15:guide>
        <p15:guide id="14" orient="horz" pos="1368">
          <p15:clr>
            <a:srgbClr val="FBAE40"/>
          </p15:clr>
        </p15:guide>
        <p15:guide id="16" orient="horz" pos="3000">
          <p15:clr>
            <a:srgbClr val="FBAE40"/>
          </p15:clr>
        </p15:guide>
        <p15:guide id="17" orient="horz" pos="3864">
          <p15:clr>
            <a:srgbClr val="FBAE40"/>
          </p15:clr>
        </p15:guide>
        <p15:guide id="19"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Introduction slide_EQB_02">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185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213810" y="4658626"/>
            <a:ext cx="10202778" cy="1713297"/>
          </a:xfrm>
          <a:prstGeom prst="rect">
            <a:avLst/>
          </a:prstGeom>
        </p:spPr>
        <p:txBody>
          <a:bodyPr/>
          <a:lstStyle>
            <a:lvl1pPr marL="0" indent="0" algn="ctr">
              <a:lnSpc>
                <a:spcPts val="6000"/>
              </a:lnSpc>
              <a:buNone/>
              <a:defRPr sz="36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4125822" y="6798678"/>
            <a:ext cx="6378756" cy="285198"/>
          </a:xfrm>
          <a:prstGeom prst="rect">
            <a:avLst/>
          </a:prstGeom>
        </p:spPr>
        <p:txBody>
          <a:bodyPr/>
          <a:lstStyle>
            <a:lvl1pPr marL="0" indent="0" algn="ctr">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5515180" y="7083876"/>
            <a:ext cx="3600037" cy="285198"/>
          </a:xfrm>
          <a:prstGeom prst="rect">
            <a:avLst/>
          </a:prstGeom>
        </p:spPr>
        <p:txBody>
          <a:bodyPr/>
          <a:lstStyle>
            <a:lvl1pPr marL="0" indent="0" algn="ctr">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8" name="Picture 7">
            <a:extLst>
              <a:ext uri="{FF2B5EF4-FFF2-40B4-BE49-F238E27FC236}">
                <a16:creationId xmlns:a16="http://schemas.microsoft.com/office/drawing/2014/main" id="{A2DCA8EA-D396-ED45-8079-3A6E4D27829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486400" y="1447534"/>
            <a:ext cx="3657600" cy="2123440"/>
          </a:xfrm>
          <a:prstGeom prst="rect">
            <a:avLst/>
          </a:prstGeom>
        </p:spPr>
      </p:pic>
    </p:spTree>
    <p:extLst>
      <p:ext uri="{BB962C8B-B14F-4D97-AF65-F5344CB8AC3E}">
        <p14:creationId xmlns:p14="http://schemas.microsoft.com/office/powerpoint/2010/main" val="3615411160"/>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Introduction slide_EQB_02">
    <p:bg>
      <p:bgPr>
        <a:solidFill>
          <a:schemeClr val="accent1"/>
        </a:solidFill>
        <a:effectLst/>
      </p:bgPr>
    </p:bg>
    <p:spTree>
      <p:nvGrpSpPr>
        <p:cNvPr id="1" name=""/>
        <p:cNvGrpSpPr/>
        <p:nvPr/>
      </p:nvGrpSpPr>
      <p:grpSpPr>
        <a:xfrm>
          <a:off x="0" y="0"/>
          <a:ext cx="0" cy="0"/>
          <a:chOff x="0" y="0"/>
          <a:chExt cx="0" cy="0"/>
        </a:xfrm>
      </p:grpSpPr>
      <p:pic>
        <p:nvPicPr>
          <p:cNvPr id="4" name="Picture 3" descr="A picture containing animal&#10;&#10;Description automatically generated">
            <a:extLst>
              <a:ext uri="{FF2B5EF4-FFF2-40B4-BE49-F238E27FC236}">
                <a16:creationId xmlns:a16="http://schemas.microsoft.com/office/drawing/2014/main" id="{A3C85747-20E4-4DCF-BCEC-9FED9F49F0AA}"/>
              </a:ext>
            </a:extLst>
          </p:cNvPr>
          <p:cNvPicPr>
            <a:picLocks noChangeAspect="1"/>
          </p:cNvPicPr>
          <p:nvPr userDrawn="1"/>
        </p:nvPicPr>
        <p:blipFill>
          <a:blip r:embed="rId4"/>
          <a:stretch>
            <a:fillRect/>
          </a:stretch>
        </p:blipFill>
        <p:spPr>
          <a:xfrm>
            <a:off x="1829" y="0"/>
            <a:ext cx="14626742" cy="822960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2882"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290929624"/>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ntroduction slide_EQB_03">
    <p:bg>
      <p:bgPr>
        <a:solidFill>
          <a:schemeClr val="accent1"/>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A74AF616-C9C0-490F-91A0-CC99CD6F12E7}"/>
              </a:ext>
            </a:extLst>
          </p:cNvPr>
          <p:cNvPicPr>
            <a:picLocks noChangeAspect="1"/>
          </p:cNvPicPr>
          <p:nvPr userDrawn="1"/>
        </p:nvPicPr>
        <p:blipFill>
          <a:blip r:embed="rId4"/>
          <a:stretch>
            <a:fillRect/>
          </a:stretch>
        </p:blipFill>
        <p:spPr>
          <a:xfrm>
            <a:off x="0" y="-1029"/>
            <a:ext cx="14630400" cy="8231658"/>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906"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2122951588"/>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ntroduction slide_EQB_04">
    <p:bg>
      <p:bgPr>
        <a:solidFill>
          <a:schemeClr val="accent1"/>
        </a:solidFill>
        <a:effectLst/>
      </p:bgPr>
    </p:bg>
    <p:spTree>
      <p:nvGrpSpPr>
        <p:cNvPr id="1" name=""/>
        <p:cNvGrpSpPr/>
        <p:nvPr/>
      </p:nvGrpSpPr>
      <p:grpSpPr>
        <a:xfrm>
          <a:off x="0" y="0"/>
          <a:ext cx="0" cy="0"/>
          <a:chOff x="0" y="0"/>
          <a:chExt cx="0" cy="0"/>
        </a:xfrm>
      </p:grpSpPr>
      <p:pic>
        <p:nvPicPr>
          <p:cNvPr id="4" name="Picture 3" descr="A drawing of a face&#10;&#10;Description automatically generated">
            <a:extLst>
              <a:ext uri="{FF2B5EF4-FFF2-40B4-BE49-F238E27FC236}">
                <a16:creationId xmlns:a16="http://schemas.microsoft.com/office/drawing/2014/main" id="{09A4A7DA-017D-49B0-885B-02FEDC9058E6}"/>
              </a:ext>
            </a:extLst>
          </p:cNvPr>
          <p:cNvPicPr>
            <a:picLocks noChangeAspect="1"/>
          </p:cNvPicPr>
          <p:nvPr userDrawn="1"/>
        </p:nvPicPr>
        <p:blipFill>
          <a:blip r:embed="rId4"/>
          <a:stretch>
            <a:fillRect/>
          </a:stretch>
        </p:blipFill>
        <p:spPr>
          <a:xfrm>
            <a:off x="1829" y="0"/>
            <a:ext cx="14626742" cy="822960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4930"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tx1"/>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tx1"/>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tx1"/>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1278486839"/>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Introduction slide_EQB_02 w logo">
    <p:bg>
      <p:bgPr>
        <a:solidFill>
          <a:schemeClr val="accent1"/>
        </a:solidFill>
        <a:effectLst/>
      </p:bgPr>
    </p:bg>
    <p:spTree>
      <p:nvGrpSpPr>
        <p:cNvPr id="1" name=""/>
        <p:cNvGrpSpPr/>
        <p:nvPr/>
      </p:nvGrpSpPr>
      <p:grpSpPr>
        <a:xfrm>
          <a:off x="0" y="0"/>
          <a:ext cx="0" cy="0"/>
          <a:chOff x="0" y="0"/>
          <a:chExt cx="0" cy="0"/>
        </a:xfrm>
      </p:grpSpPr>
      <p:pic>
        <p:nvPicPr>
          <p:cNvPr id="4" name="Picture 3" descr="A picture containing animal&#10;&#10;Description automatically generated">
            <a:extLst>
              <a:ext uri="{FF2B5EF4-FFF2-40B4-BE49-F238E27FC236}">
                <a16:creationId xmlns:a16="http://schemas.microsoft.com/office/drawing/2014/main" id="{A3C85747-20E4-4DCF-BCEC-9FED9F49F0AA}"/>
              </a:ext>
            </a:extLst>
          </p:cNvPr>
          <p:cNvPicPr>
            <a:picLocks noChangeAspect="1"/>
          </p:cNvPicPr>
          <p:nvPr userDrawn="1"/>
        </p:nvPicPr>
        <p:blipFill>
          <a:blip r:embed="rId4"/>
          <a:stretch>
            <a:fillRect/>
          </a:stretch>
        </p:blipFill>
        <p:spPr>
          <a:xfrm>
            <a:off x="1829" y="0"/>
            <a:ext cx="14626742" cy="822960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5954"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8" name="Picture 7">
            <a:extLst>
              <a:ext uri="{FF2B5EF4-FFF2-40B4-BE49-F238E27FC236}">
                <a16:creationId xmlns:a16="http://schemas.microsoft.com/office/drawing/2014/main" id="{56655648-1E03-4547-B901-9C1AF7EC7AA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368796" y="481020"/>
            <a:ext cx="1892808" cy="1098880"/>
          </a:xfrm>
          <a:prstGeom prst="rect">
            <a:avLst/>
          </a:prstGeom>
        </p:spPr>
      </p:pic>
    </p:spTree>
    <p:extLst>
      <p:ext uri="{BB962C8B-B14F-4D97-AF65-F5344CB8AC3E}">
        <p14:creationId xmlns:p14="http://schemas.microsoft.com/office/powerpoint/2010/main" val="3677553574"/>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Introduction slide_EQB_03 w logo">
    <p:bg>
      <p:bgPr>
        <a:solidFill>
          <a:schemeClr val="accent1"/>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A74AF616-C9C0-490F-91A0-CC99CD6F12E7}"/>
              </a:ext>
            </a:extLst>
          </p:cNvPr>
          <p:cNvPicPr>
            <a:picLocks noChangeAspect="1"/>
          </p:cNvPicPr>
          <p:nvPr userDrawn="1"/>
        </p:nvPicPr>
        <p:blipFill>
          <a:blip r:embed="rId4"/>
          <a:stretch>
            <a:fillRect/>
          </a:stretch>
        </p:blipFill>
        <p:spPr>
          <a:xfrm>
            <a:off x="0" y="-1029"/>
            <a:ext cx="14630400" cy="8231658"/>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6978"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9" name="Picture 8">
            <a:extLst>
              <a:ext uri="{FF2B5EF4-FFF2-40B4-BE49-F238E27FC236}">
                <a16:creationId xmlns:a16="http://schemas.microsoft.com/office/drawing/2014/main" id="{00115A94-138D-4365-B3BC-6EA93E9ED85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368796" y="481020"/>
            <a:ext cx="1892808" cy="1098880"/>
          </a:xfrm>
          <a:prstGeom prst="rect">
            <a:avLst/>
          </a:prstGeom>
        </p:spPr>
      </p:pic>
    </p:spTree>
    <p:extLst>
      <p:ext uri="{BB962C8B-B14F-4D97-AF65-F5344CB8AC3E}">
        <p14:creationId xmlns:p14="http://schemas.microsoft.com/office/powerpoint/2010/main" val="793294967"/>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Introduction slide_EQB_04 w logo">
    <p:bg>
      <p:bgPr>
        <a:solidFill>
          <a:schemeClr val="accent1"/>
        </a:solidFill>
        <a:effectLst/>
      </p:bgPr>
    </p:bg>
    <p:spTree>
      <p:nvGrpSpPr>
        <p:cNvPr id="1" name=""/>
        <p:cNvGrpSpPr/>
        <p:nvPr/>
      </p:nvGrpSpPr>
      <p:grpSpPr>
        <a:xfrm>
          <a:off x="0" y="0"/>
          <a:ext cx="0" cy="0"/>
          <a:chOff x="0" y="0"/>
          <a:chExt cx="0" cy="0"/>
        </a:xfrm>
      </p:grpSpPr>
      <p:pic>
        <p:nvPicPr>
          <p:cNvPr id="4" name="Picture 3" descr="A drawing of a face&#10;&#10;Description automatically generated">
            <a:extLst>
              <a:ext uri="{FF2B5EF4-FFF2-40B4-BE49-F238E27FC236}">
                <a16:creationId xmlns:a16="http://schemas.microsoft.com/office/drawing/2014/main" id="{09A4A7DA-017D-49B0-885B-02FEDC9058E6}"/>
              </a:ext>
            </a:extLst>
          </p:cNvPr>
          <p:cNvPicPr>
            <a:picLocks noChangeAspect="1"/>
          </p:cNvPicPr>
          <p:nvPr userDrawn="1"/>
        </p:nvPicPr>
        <p:blipFill>
          <a:blip r:embed="rId4"/>
          <a:stretch>
            <a:fillRect/>
          </a:stretch>
        </p:blipFill>
        <p:spPr>
          <a:xfrm>
            <a:off x="1829" y="0"/>
            <a:ext cx="14626742" cy="8229600"/>
          </a:xfrm>
          <a:prstGeom prst="rect">
            <a:avLst/>
          </a:prstGeom>
        </p:spPr>
      </p:pic>
      <p:pic>
        <p:nvPicPr>
          <p:cNvPr id="12" name="Picture 11" descr="A picture containing drawing, food&#10;&#10;Description automatically generated">
            <a:extLst>
              <a:ext uri="{FF2B5EF4-FFF2-40B4-BE49-F238E27FC236}">
                <a16:creationId xmlns:a16="http://schemas.microsoft.com/office/drawing/2014/main" id="{F8A55ECA-A189-4A54-964F-120A27450E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368988" y="481020"/>
            <a:ext cx="1892616" cy="109888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8002" name="think-cell Slide" r:id="rId6" imgW="7772400" imgH="10058400" progId="TCLayout.ActiveDocument.1">
                  <p:embed/>
                </p:oleObj>
              </mc:Choice>
              <mc:Fallback>
                <p:oleObj name="think-cell Slide" r:id="rId6"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tx1"/>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tx1"/>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tx1"/>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3209685406"/>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Title_EQB_0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70BB4B8-EB27-4CE4-8BD9-7D533AC0622B}"/>
              </a:ext>
            </a:extLst>
          </p:cNvPr>
          <p:cNvSpPr>
            <a:spLocks noGrp="1"/>
          </p:cNvSpPr>
          <p:nvPr>
            <p:ph type="pic" sz="quarter" idx="14" hasCustomPrompt="1"/>
          </p:nvPr>
        </p:nvSpPr>
        <p:spPr>
          <a:xfrm>
            <a:off x="3175" y="1"/>
            <a:ext cx="14627225" cy="5927064"/>
          </a:xfrm>
          <a:prstGeom prst="rect">
            <a:avLst/>
          </a:prstGeom>
          <a:solidFill>
            <a:schemeClr val="bg2">
              <a:lumMod val="65000"/>
            </a:schemeClr>
          </a:solidFill>
        </p:spPr>
        <p:txBody>
          <a:bodyPr anchor="ctr" anchorCtr="1"/>
          <a:lstStyle>
            <a:lvl1pPr marL="0" indent="0" algn="ctr">
              <a:buNone/>
              <a:defRPr lang="en-US" sz="1400" smtClean="0">
                <a:solidFill>
                  <a:schemeClr val="accent3"/>
                </a:solidFill>
                <a:effectLst/>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pic>
        <p:nvPicPr>
          <p:cNvPr id="6" name="Picture 5">
            <a:extLst>
              <a:ext uri="{FF2B5EF4-FFF2-40B4-BE49-F238E27FC236}">
                <a16:creationId xmlns:a16="http://schemas.microsoft.com/office/drawing/2014/main" id="{1EE9C603-CD46-4766-8DD3-AB58D2EB30F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4851400"/>
            <a:ext cx="14630400" cy="3378200"/>
          </a:xfrm>
          <a:prstGeom prst="rect">
            <a:avLst/>
          </a:prstGeom>
        </p:spPr>
      </p:pic>
      <p:graphicFrame>
        <p:nvGraphicFramePr>
          <p:cNvPr id="2" name="Object 1" hidden="1">
            <a:extLst>
              <a:ext uri="{FF2B5EF4-FFF2-40B4-BE49-F238E27FC236}">
                <a16:creationId xmlns:a16="http://schemas.microsoft.com/office/drawing/2014/main" id="{64004B21-312F-5F40-8DB7-BAF115E8A576}"/>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9026"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64004B21-312F-5F40-8DB7-BAF115E8A576}"/>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065FD2F7-360C-EB48-9E5E-E9E9C1CEAAF3}"/>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7FE2B057-02FC-4A41-A393-68D958BFAE20}"/>
              </a:ext>
            </a:extLst>
          </p:cNvPr>
          <p:cNvSpPr>
            <a:spLocks noGrp="1"/>
          </p:cNvSpPr>
          <p:nvPr>
            <p:ph type="ftr" sz="quarter" idx="11"/>
          </p:nvPr>
        </p:nvSpPr>
        <p:spPr>
          <a:xfrm>
            <a:off x="8946505" y="7615599"/>
            <a:ext cx="4937760" cy="218918"/>
          </a:xfrm>
        </p:spPr>
        <p:txBody>
          <a:bodyPr/>
          <a:lstStyle/>
          <a:p>
            <a:r>
              <a:rPr lang="en-US"/>
              <a:t>Presentation Title Here – Month 00, 000</a:t>
            </a:r>
            <a:endParaRPr lang="en-US" dirty="0"/>
          </a:p>
        </p:txBody>
      </p:sp>
      <p:sp>
        <p:nvSpPr>
          <p:cNvPr id="12" name="Text Placeholder 2">
            <a:extLst>
              <a:ext uri="{FF2B5EF4-FFF2-40B4-BE49-F238E27FC236}">
                <a16:creationId xmlns:a16="http://schemas.microsoft.com/office/drawing/2014/main" id="{827F593F-FD28-8548-9E62-E8C7722A90CC}"/>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marL="0" indent="0" algn="ctr">
              <a:buNone/>
              <a:defRPr lang="en-US" sz="5400" b="1" i="0" dirty="0">
                <a:solidFill>
                  <a:schemeClr val="accent1"/>
                </a:solidFill>
                <a:latin typeface="Segoe UI" panose="020B0502040204020203" pitchFamily="34" charset="0"/>
                <a:sym typeface="Segoe UI" panose="020B0502040204020203" pitchFamily="34" charset="0"/>
              </a:defRPr>
            </a:lvl1pPr>
          </a:lstStyle>
          <a:p>
            <a:pPr marL="274313" lvl="0" indent="-274313" algn="ctr">
              <a:lnSpc>
                <a:spcPct val="85000"/>
              </a:lnSpc>
            </a:pPr>
            <a:r>
              <a:rPr lang="en-US" dirty="0"/>
              <a:t>Section title here</a:t>
            </a:r>
          </a:p>
        </p:txBody>
      </p:sp>
      <p:pic>
        <p:nvPicPr>
          <p:cNvPr id="8" name="Picture 7">
            <a:extLst>
              <a:ext uri="{FF2B5EF4-FFF2-40B4-BE49-F238E27FC236}">
                <a16:creationId xmlns:a16="http://schemas.microsoft.com/office/drawing/2014/main" id="{90D866D4-4ED8-874C-8AA7-8C93E291C8E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64865" y="7567838"/>
            <a:ext cx="1330407" cy="311708"/>
          </a:xfrm>
          <a:prstGeom prst="rect">
            <a:avLst/>
          </a:prstGeom>
        </p:spPr>
      </p:pic>
    </p:spTree>
    <p:extLst>
      <p:ext uri="{BB962C8B-B14F-4D97-AF65-F5344CB8AC3E}">
        <p14:creationId xmlns:p14="http://schemas.microsoft.com/office/powerpoint/2010/main" val="26038024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Title_EQB_03">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785775A-A2A4-3448-9D64-1BD80A4B307A}"/>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005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F785775A-A2A4-3448-9D64-1BD80A4B307A}"/>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270F1CF1-190E-D04C-B754-73CA21E11314}"/>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1" i="0">
                <a:solidFill>
                  <a:srgbClr val="73C0FF"/>
                </a:solidFill>
                <a:latin typeface="Segoe UI" panose="020B0502040204020203" pitchFamily="34" charset="0"/>
                <a:sym typeface="Segoe UI" panose="020B0502040204020203" pitchFamily="34" charset="0"/>
              </a:defRPr>
            </a:lvl1pPr>
          </a:lstStyle>
          <a:p>
            <a:r>
              <a:rPr lang="en-US" dirty="0"/>
              <a:t>2</a:t>
            </a:r>
          </a:p>
        </p:txBody>
      </p:sp>
      <p:sp>
        <p:nvSpPr>
          <p:cNvPr id="7" name="Subtitle 2">
            <a:extLst>
              <a:ext uri="{FF2B5EF4-FFF2-40B4-BE49-F238E27FC236}">
                <a16:creationId xmlns:a16="http://schemas.microsoft.com/office/drawing/2014/main" id="{8CB514DA-CD07-F544-9B85-5F93F1704E27}"/>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FFFFFF"/>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a:p>
            <a:r>
              <a:rPr lang="en-US" dirty="0"/>
              <a:t>Title here</a:t>
            </a:r>
          </a:p>
        </p:txBody>
      </p:sp>
      <p:sp>
        <p:nvSpPr>
          <p:cNvPr id="8" name="Slide Number Placeholder 5">
            <a:extLst>
              <a:ext uri="{FF2B5EF4-FFF2-40B4-BE49-F238E27FC236}">
                <a16:creationId xmlns:a16="http://schemas.microsoft.com/office/drawing/2014/main" id="{AD16FFEE-BBC8-DD42-806B-070FB8BB209E}"/>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B8A155C0-57F6-0342-A9B6-29220FA83EFE}"/>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2531248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Key Take Away_EQB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35AC640-D526-5941-91FB-F35AD7644DB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107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735AC640-D526-5941-91FB-F35AD7644DB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 Placeholder 2">
            <a:extLst>
              <a:ext uri="{FF2B5EF4-FFF2-40B4-BE49-F238E27FC236}">
                <a16:creationId xmlns:a16="http://schemas.microsoft.com/office/drawing/2014/main" id="{44794C84-E508-5D48-991B-AAF4D51C70D9}"/>
              </a:ext>
            </a:extLst>
          </p:cNvPr>
          <p:cNvSpPr>
            <a:spLocks noGrp="1"/>
          </p:cNvSpPr>
          <p:nvPr>
            <p:ph type="body" sz="quarter" idx="12" hasCustomPrompt="1"/>
          </p:nvPr>
        </p:nvSpPr>
        <p:spPr>
          <a:xfrm>
            <a:off x="335237" y="2208618"/>
            <a:ext cx="6312689" cy="1554208"/>
          </a:xfrm>
          <a:prstGeom prst="rect">
            <a:avLst/>
          </a:prstGeom>
        </p:spPr>
        <p:txBody>
          <a:bodyPr anchor="t" anchorCtr="0"/>
          <a:lstStyle>
            <a:lvl1pPr marL="0" indent="0">
              <a:lnSpc>
                <a:spcPct val="85000"/>
              </a:lnSpc>
              <a:buNone/>
              <a:defRPr sz="4500" b="1" i="0">
                <a:solidFill>
                  <a:srgbClr val="73C0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FDEC2ED5-F426-9043-BFB3-17DFE08D5C81}"/>
              </a:ext>
            </a:extLst>
          </p:cNvPr>
          <p:cNvSpPr>
            <a:spLocks noGrp="1"/>
          </p:cNvSpPr>
          <p:nvPr>
            <p:ph type="body" sz="quarter" idx="14" hasCustomPrompt="1"/>
          </p:nvPr>
        </p:nvSpPr>
        <p:spPr>
          <a:xfrm>
            <a:off x="356152" y="4038600"/>
            <a:ext cx="6312689" cy="2819400"/>
          </a:xfrm>
          <a:prstGeom prst="rect">
            <a:avLst/>
          </a:prstGeom>
        </p:spPr>
        <p:txBody>
          <a:bodyPr/>
          <a:lstStyle>
            <a:lvl1pPr marL="0" indent="0">
              <a:lnSpc>
                <a:spcPts val="2000"/>
              </a:lnSpc>
              <a:spcBef>
                <a:spcPts val="0"/>
              </a:spcBef>
              <a:buNone/>
              <a:defRPr sz="1600" b="0" i="0" spc="11"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
        <p:nvSpPr>
          <p:cNvPr id="6" name="Slide Number Placeholder 5">
            <a:extLst>
              <a:ext uri="{FF2B5EF4-FFF2-40B4-BE49-F238E27FC236}">
                <a16:creationId xmlns:a16="http://schemas.microsoft.com/office/drawing/2014/main" id="{CC068CD4-070E-8A4A-80E7-B747C9F15563}"/>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7D53B226-C0E3-8143-9553-0819E57E8003}"/>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1874227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ext Steps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084EC76-FC47-204F-9D39-63E811D06E27}"/>
              </a:ext>
            </a:extLst>
          </p:cNvPr>
          <p:cNvGraphicFramePr>
            <a:graphicFrameLocks noChangeAspect="1"/>
          </p:cNvGraphicFramePr>
          <p:nvPr userDrawn="1">
            <p:custDataLst>
              <p:tags r:id="rId2"/>
            </p:custDataLst>
            <p:extLst>
              <p:ext uri="{D42A27DB-BD31-4B8C-83A1-F6EECF244321}">
                <p14:modId xmlns:p14="http://schemas.microsoft.com/office/powerpoint/2010/main" val="380239329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29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084EC76-FC47-204F-9D39-63E811D06E2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7" name="Text Placeholder 4">
            <a:extLst>
              <a:ext uri="{FF2B5EF4-FFF2-40B4-BE49-F238E27FC236}">
                <a16:creationId xmlns:a16="http://schemas.microsoft.com/office/drawing/2014/main" id="{1233E17E-5377-C24C-AD2C-39BA4296672C}"/>
              </a:ext>
            </a:extLst>
          </p:cNvPr>
          <p:cNvSpPr>
            <a:spLocks noGrp="1"/>
          </p:cNvSpPr>
          <p:nvPr>
            <p:ph type="body" sz="quarter" idx="18" hasCustomPrompt="1"/>
          </p:nvPr>
        </p:nvSpPr>
        <p:spPr>
          <a:xfrm>
            <a:off x="5300282" y="26841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8" name="Text Placeholder 4">
            <a:extLst>
              <a:ext uri="{FF2B5EF4-FFF2-40B4-BE49-F238E27FC236}">
                <a16:creationId xmlns:a16="http://schemas.microsoft.com/office/drawing/2014/main" id="{E9E43623-1ADA-7C4F-923F-B58B9AC62120}"/>
              </a:ext>
            </a:extLst>
          </p:cNvPr>
          <p:cNvSpPr>
            <a:spLocks noGrp="1"/>
          </p:cNvSpPr>
          <p:nvPr>
            <p:ph type="body" sz="quarter" idx="19" hasCustomPrompt="1"/>
          </p:nvPr>
        </p:nvSpPr>
        <p:spPr>
          <a:xfrm>
            <a:off x="5300818" y="30724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30" name="Slide Number Placeholder 5">
            <a:extLst>
              <a:ext uri="{FF2B5EF4-FFF2-40B4-BE49-F238E27FC236}">
                <a16:creationId xmlns:a16="http://schemas.microsoft.com/office/drawing/2014/main" id="{394B72A7-E3E8-CC4B-816F-2A159364356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1" name="Footer Placeholder 3">
            <a:extLst>
              <a:ext uri="{FF2B5EF4-FFF2-40B4-BE49-F238E27FC236}">
                <a16:creationId xmlns:a16="http://schemas.microsoft.com/office/drawing/2014/main" id="{6803EFAD-4A5C-C948-9D16-079F72932A1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3" name="Title 1">
            <a:extLst>
              <a:ext uri="{FF2B5EF4-FFF2-40B4-BE49-F238E27FC236}">
                <a16:creationId xmlns:a16="http://schemas.microsoft.com/office/drawing/2014/main" id="{1EEC7578-AE97-504B-991A-7FA2939B953B}"/>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Next steps</a:t>
            </a:r>
          </a:p>
        </p:txBody>
      </p:sp>
      <p:sp>
        <p:nvSpPr>
          <p:cNvPr id="37" name="Text Placeholder 4">
            <a:extLst>
              <a:ext uri="{FF2B5EF4-FFF2-40B4-BE49-F238E27FC236}">
                <a16:creationId xmlns:a16="http://schemas.microsoft.com/office/drawing/2014/main" id="{7242DD4E-0A20-B240-8C4D-8BCDA14E6853}"/>
              </a:ext>
            </a:extLst>
          </p:cNvPr>
          <p:cNvSpPr>
            <a:spLocks noGrp="1"/>
          </p:cNvSpPr>
          <p:nvPr>
            <p:ph type="body" sz="quarter" idx="20" hasCustomPrompt="1"/>
          </p:nvPr>
        </p:nvSpPr>
        <p:spPr>
          <a:xfrm>
            <a:off x="5003801" y="26841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59" name="Text Placeholder 4">
            <a:extLst>
              <a:ext uri="{FF2B5EF4-FFF2-40B4-BE49-F238E27FC236}">
                <a16:creationId xmlns:a16="http://schemas.microsoft.com/office/drawing/2014/main" id="{24234E21-09D7-5244-A79E-3EF2C41AF65A}"/>
              </a:ext>
            </a:extLst>
          </p:cNvPr>
          <p:cNvSpPr>
            <a:spLocks noGrp="1"/>
          </p:cNvSpPr>
          <p:nvPr>
            <p:ph type="body" sz="quarter" idx="21" hasCustomPrompt="1"/>
          </p:nvPr>
        </p:nvSpPr>
        <p:spPr>
          <a:xfrm>
            <a:off x="9948482" y="26841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0" name="Text Placeholder 4">
            <a:extLst>
              <a:ext uri="{FF2B5EF4-FFF2-40B4-BE49-F238E27FC236}">
                <a16:creationId xmlns:a16="http://schemas.microsoft.com/office/drawing/2014/main" id="{3B433C64-5662-864A-870D-E0F2479AA87C}"/>
              </a:ext>
            </a:extLst>
          </p:cNvPr>
          <p:cNvSpPr>
            <a:spLocks noGrp="1"/>
          </p:cNvSpPr>
          <p:nvPr>
            <p:ph type="body" sz="quarter" idx="22" hasCustomPrompt="1"/>
          </p:nvPr>
        </p:nvSpPr>
        <p:spPr>
          <a:xfrm>
            <a:off x="9949018" y="30724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1" name="Text Placeholder 4">
            <a:extLst>
              <a:ext uri="{FF2B5EF4-FFF2-40B4-BE49-F238E27FC236}">
                <a16:creationId xmlns:a16="http://schemas.microsoft.com/office/drawing/2014/main" id="{C5D9B63E-206A-3A42-ABB9-F04E60D4BA47}"/>
              </a:ext>
            </a:extLst>
          </p:cNvPr>
          <p:cNvSpPr>
            <a:spLocks noGrp="1"/>
          </p:cNvSpPr>
          <p:nvPr>
            <p:ph type="body" sz="quarter" idx="23" hasCustomPrompt="1"/>
          </p:nvPr>
        </p:nvSpPr>
        <p:spPr>
          <a:xfrm>
            <a:off x="9652001" y="26841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4</a:t>
            </a:r>
          </a:p>
        </p:txBody>
      </p:sp>
      <p:sp>
        <p:nvSpPr>
          <p:cNvPr id="63" name="Text Placeholder 4">
            <a:extLst>
              <a:ext uri="{FF2B5EF4-FFF2-40B4-BE49-F238E27FC236}">
                <a16:creationId xmlns:a16="http://schemas.microsoft.com/office/drawing/2014/main" id="{136B03FB-33C3-BF4C-BD6F-3A81C31A82CB}"/>
              </a:ext>
            </a:extLst>
          </p:cNvPr>
          <p:cNvSpPr>
            <a:spLocks noGrp="1"/>
          </p:cNvSpPr>
          <p:nvPr>
            <p:ph type="body" sz="quarter" idx="24" hasCustomPrompt="1"/>
          </p:nvPr>
        </p:nvSpPr>
        <p:spPr>
          <a:xfrm>
            <a:off x="5300282" y="45129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4" name="Text Placeholder 4">
            <a:extLst>
              <a:ext uri="{FF2B5EF4-FFF2-40B4-BE49-F238E27FC236}">
                <a16:creationId xmlns:a16="http://schemas.microsoft.com/office/drawing/2014/main" id="{DDC4BDDB-4701-C141-9543-D26BEB144D98}"/>
              </a:ext>
            </a:extLst>
          </p:cNvPr>
          <p:cNvSpPr>
            <a:spLocks noGrp="1"/>
          </p:cNvSpPr>
          <p:nvPr>
            <p:ph type="body" sz="quarter" idx="25" hasCustomPrompt="1"/>
          </p:nvPr>
        </p:nvSpPr>
        <p:spPr>
          <a:xfrm>
            <a:off x="5300818" y="49012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5" name="Text Placeholder 4">
            <a:extLst>
              <a:ext uri="{FF2B5EF4-FFF2-40B4-BE49-F238E27FC236}">
                <a16:creationId xmlns:a16="http://schemas.microsoft.com/office/drawing/2014/main" id="{1173C913-F578-7342-9BC9-2B905AF7CD98}"/>
              </a:ext>
            </a:extLst>
          </p:cNvPr>
          <p:cNvSpPr>
            <a:spLocks noGrp="1"/>
          </p:cNvSpPr>
          <p:nvPr>
            <p:ph type="body" sz="quarter" idx="26" hasCustomPrompt="1"/>
          </p:nvPr>
        </p:nvSpPr>
        <p:spPr>
          <a:xfrm>
            <a:off x="5003801" y="45129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67" name="Text Placeholder 4">
            <a:extLst>
              <a:ext uri="{FF2B5EF4-FFF2-40B4-BE49-F238E27FC236}">
                <a16:creationId xmlns:a16="http://schemas.microsoft.com/office/drawing/2014/main" id="{55DE7C74-C751-4E43-9361-A930663D34AD}"/>
              </a:ext>
            </a:extLst>
          </p:cNvPr>
          <p:cNvSpPr>
            <a:spLocks noGrp="1"/>
          </p:cNvSpPr>
          <p:nvPr>
            <p:ph type="body" sz="quarter" idx="27" hasCustomPrompt="1"/>
          </p:nvPr>
        </p:nvSpPr>
        <p:spPr>
          <a:xfrm>
            <a:off x="9985957" y="45129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8" name="Text Placeholder 4">
            <a:extLst>
              <a:ext uri="{FF2B5EF4-FFF2-40B4-BE49-F238E27FC236}">
                <a16:creationId xmlns:a16="http://schemas.microsoft.com/office/drawing/2014/main" id="{E786A57D-7605-784A-AC6B-BF9BEFC55EB0}"/>
              </a:ext>
            </a:extLst>
          </p:cNvPr>
          <p:cNvSpPr>
            <a:spLocks noGrp="1"/>
          </p:cNvSpPr>
          <p:nvPr>
            <p:ph type="body" sz="quarter" idx="28" hasCustomPrompt="1"/>
          </p:nvPr>
        </p:nvSpPr>
        <p:spPr>
          <a:xfrm>
            <a:off x="9986493" y="49012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9" name="Text Placeholder 4">
            <a:extLst>
              <a:ext uri="{FF2B5EF4-FFF2-40B4-BE49-F238E27FC236}">
                <a16:creationId xmlns:a16="http://schemas.microsoft.com/office/drawing/2014/main" id="{09B95635-2B14-0347-8AF2-D0FAD5D48F85}"/>
              </a:ext>
            </a:extLst>
          </p:cNvPr>
          <p:cNvSpPr>
            <a:spLocks noGrp="1"/>
          </p:cNvSpPr>
          <p:nvPr>
            <p:ph type="body" sz="quarter" idx="29" hasCustomPrompt="1"/>
          </p:nvPr>
        </p:nvSpPr>
        <p:spPr>
          <a:xfrm>
            <a:off x="9652001" y="45129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5</a:t>
            </a:r>
          </a:p>
        </p:txBody>
      </p:sp>
      <p:sp>
        <p:nvSpPr>
          <p:cNvPr id="71" name="Text Placeholder 4">
            <a:extLst>
              <a:ext uri="{FF2B5EF4-FFF2-40B4-BE49-F238E27FC236}">
                <a16:creationId xmlns:a16="http://schemas.microsoft.com/office/drawing/2014/main" id="{1F9206FB-46D1-C640-8F1C-714F8758E1D3}"/>
              </a:ext>
            </a:extLst>
          </p:cNvPr>
          <p:cNvSpPr>
            <a:spLocks noGrp="1"/>
          </p:cNvSpPr>
          <p:nvPr>
            <p:ph type="body" sz="quarter" idx="30" hasCustomPrompt="1"/>
          </p:nvPr>
        </p:nvSpPr>
        <p:spPr>
          <a:xfrm>
            <a:off x="5300282" y="63417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2" name="Text Placeholder 4">
            <a:extLst>
              <a:ext uri="{FF2B5EF4-FFF2-40B4-BE49-F238E27FC236}">
                <a16:creationId xmlns:a16="http://schemas.microsoft.com/office/drawing/2014/main" id="{E6731DF6-8C41-D241-A94C-ADA9924643D7}"/>
              </a:ext>
            </a:extLst>
          </p:cNvPr>
          <p:cNvSpPr>
            <a:spLocks noGrp="1"/>
          </p:cNvSpPr>
          <p:nvPr>
            <p:ph type="body" sz="quarter" idx="31" hasCustomPrompt="1"/>
          </p:nvPr>
        </p:nvSpPr>
        <p:spPr>
          <a:xfrm>
            <a:off x="5300818" y="67300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73" name="Text Placeholder 4">
            <a:extLst>
              <a:ext uri="{FF2B5EF4-FFF2-40B4-BE49-F238E27FC236}">
                <a16:creationId xmlns:a16="http://schemas.microsoft.com/office/drawing/2014/main" id="{A9B41717-A488-8A47-9468-F9BCDA4DA76F}"/>
              </a:ext>
            </a:extLst>
          </p:cNvPr>
          <p:cNvSpPr>
            <a:spLocks noGrp="1"/>
          </p:cNvSpPr>
          <p:nvPr>
            <p:ph type="body" sz="quarter" idx="32" hasCustomPrompt="1"/>
          </p:nvPr>
        </p:nvSpPr>
        <p:spPr>
          <a:xfrm>
            <a:off x="5003801" y="63417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75" name="Text Placeholder 4">
            <a:extLst>
              <a:ext uri="{FF2B5EF4-FFF2-40B4-BE49-F238E27FC236}">
                <a16:creationId xmlns:a16="http://schemas.microsoft.com/office/drawing/2014/main" id="{6F3697DF-F2C0-B74B-8B8E-F5F04C77CEF0}"/>
              </a:ext>
            </a:extLst>
          </p:cNvPr>
          <p:cNvSpPr>
            <a:spLocks noGrp="1"/>
          </p:cNvSpPr>
          <p:nvPr>
            <p:ph type="body" sz="quarter" idx="33" hasCustomPrompt="1"/>
          </p:nvPr>
        </p:nvSpPr>
        <p:spPr>
          <a:xfrm>
            <a:off x="9948482" y="63417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6" name="Text Placeholder 4">
            <a:extLst>
              <a:ext uri="{FF2B5EF4-FFF2-40B4-BE49-F238E27FC236}">
                <a16:creationId xmlns:a16="http://schemas.microsoft.com/office/drawing/2014/main" id="{010208B9-EBAF-024B-BDBD-B821C46A564B}"/>
              </a:ext>
            </a:extLst>
          </p:cNvPr>
          <p:cNvSpPr>
            <a:spLocks noGrp="1"/>
          </p:cNvSpPr>
          <p:nvPr>
            <p:ph type="body" sz="quarter" idx="34" hasCustomPrompt="1"/>
          </p:nvPr>
        </p:nvSpPr>
        <p:spPr>
          <a:xfrm>
            <a:off x="9949018" y="67300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77" name="Text Placeholder 4">
            <a:extLst>
              <a:ext uri="{FF2B5EF4-FFF2-40B4-BE49-F238E27FC236}">
                <a16:creationId xmlns:a16="http://schemas.microsoft.com/office/drawing/2014/main" id="{54CB2744-2AEB-A64E-A434-B328B74315A9}"/>
              </a:ext>
            </a:extLst>
          </p:cNvPr>
          <p:cNvSpPr>
            <a:spLocks noGrp="1"/>
          </p:cNvSpPr>
          <p:nvPr>
            <p:ph type="body" sz="quarter" idx="35" hasCustomPrompt="1"/>
          </p:nvPr>
        </p:nvSpPr>
        <p:spPr>
          <a:xfrm>
            <a:off x="9652001" y="63417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6</a:t>
            </a:r>
          </a:p>
        </p:txBody>
      </p:sp>
    </p:spTree>
    <p:extLst>
      <p:ext uri="{BB962C8B-B14F-4D97-AF65-F5344CB8AC3E}">
        <p14:creationId xmlns:p14="http://schemas.microsoft.com/office/powerpoint/2010/main" val="1345367264"/>
      </p:ext>
    </p:extLst>
  </p:cSld>
  <p:clrMapOvr>
    <a:masterClrMapping/>
  </p:clrMapOvr>
  <p:extLst>
    <p:ext uri="{DCECCB84-F9BA-43D5-87BE-67443E8EF086}">
      <p15:sldGuideLst xmlns:p15="http://schemas.microsoft.com/office/powerpoint/2012/main">
        <p15:guide id="1" orient="horz" pos="1608">
          <p15:clr>
            <a:srgbClr val="FBAE40"/>
          </p15:clr>
        </p15:guide>
        <p15:guide id="2" orient="horz" pos="2760">
          <p15:clr>
            <a:srgbClr val="FBAE40"/>
          </p15:clr>
        </p15:guide>
        <p15:guide id="3" orient="horz" pos="3912">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Key Take Away_EQB_02">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4793EE-2097-5542-802F-21020F67F7E1}"/>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209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764793EE-2097-5542-802F-21020F67F7E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AC9B9916-33A5-F845-9B53-350A76D40650}"/>
              </a:ext>
            </a:extLst>
          </p:cNvPr>
          <p:cNvSpPr>
            <a:spLocks noGrp="1"/>
          </p:cNvSpPr>
          <p:nvPr>
            <p:ph type="sldNum" sz="quarter" idx="10"/>
          </p:nvPr>
        </p:nvSpPr>
        <p:spPr>
          <a:xfrm>
            <a:off x="13893637" y="7620500"/>
            <a:ext cx="396767" cy="349608"/>
          </a:xfrm>
          <a:prstGeom prst="rect">
            <a:avLst/>
          </a:prstGeom>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52C9064A-C798-FE4D-981A-1D4C6367E47A}"/>
              </a:ext>
            </a:extLst>
          </p:cNvPr>
          <p:cNvSpPr>
            <a:spLocks noGrp="1"/>
          </p:cNvSpPr>
          <p:nvPr>
            <p:ph type="ftr" sz="quarter" idx="11"/>
          </p:nvPr>
        </p:nvSpPr>
        <p:spPr>
          <a:xfrm>
            <a:off x="8947624" y="7517567"/>
            <a:ext cx="4937760" cy="438150"/>
          </a:xfrm>
          <a:prstGeom prst="rect">
            <a:avLst/>
          </a:prstGeom>
        </p:spPr>
        <p:txBody>
          <a:bodyPr/>
          <a:lstStyle/>
          <a:p>
            <a:r>
              <a:rPr lang="en-US" dirty="0"/>
              <a:t>Presentation title here – month 00, 000</a:t>
            </a:r>
          </a:p>
        </p:txBody>
      </p:sp>
      <p:sp>
        <p:nvSpPr>
          <p:cNvPr id="9" name="Text Placeholder 2">
            <a:extLst>
              <a:ext uri="{FF2B5EF4-FFF2-40B4-BE49-F238E27FC236}">
                <a16:creationId xmlns:a16="http://schemas.microsoft.com/office/drawing/2014/main" id="{68F6FF84-D854-EA44-9D0E-A499B83FD5C9}"/>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73C0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9E8D5EE4-D590-8844-B0D8-8876B8E0ACEA}"/>
              </a:ext>
            </a:extLst>
          </p:cNvPr>
          <p:cNvSpPr>
            <a:spLocks noGrp="1"/>
          </p:cNvSpPr>
          <p:nvPr>
            <p:ph type="body" sz="quarter" idx="15" hasCustomPrompt="1"/>
          </p:nvPr>
        </p:nvSpPr>
        <p:spPr>
          <a:xfrm>
            <a:off x="356152" y="4038600"/>
            <a:ext cx="6312689" cy="2819400"/>
          </a:xfrm>
          <a:prstGeom prst="rect">
            <a:avLst/>
          </a:prstGeom>
        </p:spPr>
        <p:txBody>
          <a:bodyPr/>
          <a:lstStyle>
            <a:lvl1pPr marL="0" indent="0">
              <a:lnSpc>
                <a:spcPts val="2000"/>
              </a:lnSpc>
              <a:spcBef>
                <a:spcPts val="0"/>
              </a:spcBef>
              <a:buNone/>
              <a:defRPr sz="1600" b="0" i="0" spc="11"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
        <p:nvSpPr>
          <p:cNvPr id="11" name="Picture Placeholder 3">
            <a:extLst>
              <a:ext uri="{FF2B5EF4-FFF2-40B4-BE49-F238E27FC236}">
                <a16:creationId xmlns:a16="http://schemas.microsoft.com/office/drawing/2014/main" id="{36101457-19F1-47B8-94F9-1866E0879FE9}"/>
              </a:ext>
            </a:extLst>
          </p:cNvPr>
          <p:cNvSpPr>
            <a:spLocks noGrp="1"/>
          </p:cNvSpPr>
          <p:nvPr>
            <p:ph type="pic" sz="quarter" idx="16" hasCustomPrompt="1"/>
          </p:nvPr>
        </p:nvSpPr>
        <p:spPr>
          <a:xfrm>
            <a:off x="7309485" y="0"/>
            <a:ext cx="7320915" cy="8229599"/>
          </a:xfrm>
          <a:prstGeom prst="rect">
            <a:avLst/>
          </a:prstGeom>
          <a:solidFill>
            <a:schemeClr val="bg2">
              <a:lumMod val="65000"/>
            </a:schemeClr>
          </a:solidFill>
        </p:spPr>
        <p:txBody>
          <a:bodyPr anchor="ctr" anchorCtr="1"/>
          <a:lstStyle>
            <a:lvl1pPr>
              <a:defRPr lang="en-US" sz="1100" dirty="0">
                <a:solidFill>
                  <a:schemeClr val="accent3"/>
                </a:solidFill>
                <a:effectLst/>
                <a:latin typeface="Calibri" panose="020F0502020204030204" pitchFamily="34" charset="0"/>
                <a:ea typeface="Times New Roman" panose="02020603050405020304" pitchFamily="18" charset="0"/>
              </a:defRPr>
            </a:lvl1pPr>
          </a:lstStyle>
          <a:p>
            <a:pPr marL="0" lvl="0" indent="0" algn="ctr">
              <a:buNone/>
            </a:pPr>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spTree>
    <p:extLst>
      <p:ext uri="{BB962C8B-B14F-4D97-AF65-F5344CB8AC3E}">
        <p14:creationId xmlns:p14="http://schemas.microsoft.com/office/powerpoint/2010/main" val="31886905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Quote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40C3C22-251B-7B4C-BE2F-89AA45C2F40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12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F40C3C22-251B-7B4C-BE2F-89AA45C2F40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11">
            <a:extLst>
              <a:ext uri="{FF2B5EF4-FFF2-40B4-BE49-F238E27FC236}">
                <a16:creationId xmlns:a16="http://schemas.microsoft.com/office/drawing/2014/main" id="{5E9BD7DA-3207-8440-A6E1-4855224A285B}"/>
              </a:ext>
            </a:extLst>
          </p:cNvPr>
          <p:cNvSpPr>
            <a:spLocks noGrp="1"/>
          </p:cNvSpPr>
          <p:nvPr>
            <p:ph type="body" sz="quarter" idx="12" hasCustomPrompt="1"/>
          </p:nvPr>
        </p:nvSpPr>
        <p:spPr>
          <a:xfrm>
            <a:off x="385761" y="2143120"/>
            <a:ext cx="9986963" cy="5172080"/>
          </a:xfrm>
          <a:prstGeom prst="rect">
            <a:avLst/>
          </a:prstGeom>
        </p:spPr>
        <p:txBody>
          <a:bodyPr/>
          <a:lstStyle>
            <a:lvl1pPr marL="0" indent="0">
              <a:lnSpc>
                <a:spcPts val="55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sp>
        <p:nvSpPr>
          <p:cNvPr id="6" name="Slide Number Placeholder 5">
            <a:extLst>
              <a:ext uri="{FF2B5EF4-FFF2-40B4-BE49-F238E27FC236}">
                <a16:creationId xmlns:a16="http://schemas.microsoft.com/office/drawing/2014/main" id="{7EBC8160-20C6-E943-A92B-B30D19CB7B5B}"/>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1DB2FA80-B6CF-8F42-A2D3-A2CA70DE2AB5}"/>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10665483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Quote_02">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447111B-A31B-D443-88EE-F705AE5261F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414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447111B-A31B-D443-88EE-F705AE5261F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 Placeholder 11">
            <a:extLst>
              <a:ext uri="{FF2B5EF4-FFF2-40B4-BE49-F238E27FC236}">
                <a16:creationId xmlns:a16="http://schemas.microsoft.com/office/drawing/2014/main" id="{676BE2EB-7844-CC4A-A2D4-71E7754B56FB}"/>
              </a:ext>
            </a:extLst>
          </p:cNvPr>
          <p:cNvSpPr>
            <a:spLocks noGrp="1"/>
          </p:cNvSpPr>
          <p:nvPr>
            <p:ph type="body" sz="quarter" idx="12" hasCustomPrompt="1"/>
          </p:nvPr>
        </p:nvSpPr>
        <p:spPr>
          <a:xfrm>
            <a:off x="385761" y="2143120"/>
            <a:ext cx="9986963" cy="5172080"/>
          </a:xfrm>
          <a:prstGeom prst="rect">
            <a:avLst/>
          </a:prstGeom>
        </p:spPr>
        <p:txBody>
          <a:bodyPr/>
          <a:lstStyle>
            <a:lvl1pPr marL="0" indent="0">
              <a:lnSpc>
                <a:spcPts val="5500"/>
              </a:lnSpc>
              <a:buNone/>
              <a:defRPr sz="4500" b="1" i="0">
                <a:solidFill>
                  <a:srgbClr val="FFFFFF"/>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pic>
        <p:nvPicPr>
          <p:cNvPr id="5" name="Picture 4">
            <a:extLst>
              <a:ext uri="{FF2B5EF4-FFF2-40B4-BE49-F238E27FC236}">
                <a16:creationId xmlns:a16="http://schemas.microsoft.com/office/drawing/2014/main" id="{D6BA6FC5-8E36-5A44-B3BC-47360495D3C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59027" y="-147890"/>
            <a:ext cx="1828800" cy="1828800"/>
          </a:xfrm>
          <a:prstGeom prst="rect">
            <a:avLst/>
          </a:prstGeom>
        </p:spPr>
      </p:pic>
      <p:sp>
        <p:nvSpPr>
          <p:cNvPr id="6" name="Slide Number Placeholder 5">
            <a:extLst>
              <a:ext uri="{FF2B5EF4-FFF2-40B4-BE49-F238E27FC236}">
                <a16:creationId xmlns:a16="http://schemas.microsoft.com/office/drawing/2014/main" id="{C9457D4C-A279-8447-B589-1347DD4B9994}"/>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D6F93BC9-D559-6142-B163-CAE4B023D4FE}"/>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35192351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nformation slide_EQB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DABAE52-1225-B44E-B5FE-476335BA91FD}"/>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517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DABAE52-1225-B44E-B5FE-476335BA91FD}"/>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20" name="Straight Connector 19">
            <a:extLst>
              <a:ext uri="{FF2B5EF4-FFF2-40B4-BE49-F238E27FC236}">
                <a16:creationId xmlns:a16="http://schemas.microsoft.com/office/drawing/2014/main" id="{F866E1F3-4609-0640-AD1B-2F672B8B8E10}"/>
              </a:ext>
            </a:extLst>
          </p:cNvPr>
          <p:cNvCxnSpPr>
            <a:cxnSpLocks/>
          </p:cNvCxnSpPr>
          <p:nvPr userDrawn="1"/>
        </p:nvCxnSpPr>
        <p:spPr>
          <a:xfrm>
            <a:off x="457201" y="2743200"/>
            <a:ext cx="676443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D0DC03F-BC76-6843-947D-9AC312F7898F}"/>
              </a:ext>
            </a:extLst>
          </p:cNvPr>
          <p:cNvCxnSpPr>
            <a:cxnSpLocks/>
          </p:cNvCxnSpPr>
          <p:nvPr userDrawn="1"/>
        </p:nvCxnSpPr>
        <p:spPr>
          <a:xfrm>
            <a:off x="10741253" y="5181600"/>
            <a:ext cx="0" cy="20193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Text Placeholder 12">
            <a:extLst>
              <a:ext uri="{FF2B5EF4-FFF2-40B4-BE49-F238E27FC236}">
                <a16:creationId xmlns:a16="http://schemas.microsoft.com/office/drawing/2014/main" id="{6420E7E7-DD61-044F-8ED4-E50CB9288425}"/>
              </a:ext>
            </a:extLst>
          </p:cNvPr>
          <p:cNvSpPr>
            <a:spLocks noGrp="1"/>
          </p:cNvSpPr>
          <p:nvPr>
            <p:ph type="body" sz="quarter" idx="42" hasCustomPrompt="1"/>
          </p:nvPr>
        </p:nvSpPr>
        <p:spPr>
          <a:xfrm>
            <a:off x="7228483" y="3070124"/>
            <a:ext cx="6812443" cy="1409173"/>
          </a:xfrm>
          <a:prstGeom prst="rect">
            <a:avLst/>
          </a:prstGeom>
        </p:spPr>
        <p:txBody>
          <a:bodyPr>
            <a:noAutofit/>
          </a:bodyPr>
          <a:lstStyle>
            <a:lvl1pPr marL="0" indent="0">
              <a:buNone/>
              <a:defRPr sz="10000" b="1" i="0">
                <a:solidFill>
                  <a:srgbClr val="73C0FF"/>
                </a:solidFill>
                <a:latin typeface="Segoe UI" panose="020B0502040204020203" pitchFamily="34" charset="0"/>
                <a:sym typeface="Segoe UI" panose="020B0502040204020203" pitchFamily="34" charset="0"/>
              </a:defRPr>
            </a:lvl1pPr>
          </a:lstStyle>
          <a:p>
            <a:pPr lvl="0"/>
            <a:r>
              <a:rPr lang="en-US" dirty="0"/>
              <a:t>$98.5 bn</a:t>
            </a:r>
          </a:p>
        </p:txBody>
      </p:sp>
      <p:cxnSp>
        <p:nvCxnSpPr>
          <p:cNvPr id="29" name="Straight Connector 28">
            <a:extLst>
              <a:ext uri="{FF2B5EF4-FFF2-40B4-BE49-F238E27FC236}">
                <a16:creationId xmlns:a16="http://schemas.microsoft.com/office/drawing/2014/main" id="{69DC0626-E8A0-CC44-B39F-BADA08786F58}"/>
              </a:ext>
            </a:extLst>
          </p:cNvPr>
          <p:cNvCxnSpPr>
            <a:cxnSpLocks/>
          </p:cNvCxnSpPr>
          <p:nvPr userDrawn="1"/>
        </p:nvCxnSpPr>
        <p:spPr>
          <a:xfrm>
            <a:off x="7392380" y="2743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5" name="Text Placeholder 12">
            <a:extLst>
              <a:ext uri="{FF2B5EF4-FFF2-40B4-BE49-F238E27FC236}">
                <a16:creationId xmlns:a16="http://schemas.microsoft.com/office/drawing/2014/main" id="{4D519E8D-D528-264C-B18E-C97E841908B2}"/>
              </a:ext>
            </a:extLst>
          </p:cNvPr>
          <p:cNvSpPr>
            <a:spLocks noGrp="1"/>
          </p:cNvSpPr>
          <p:nvPr>
            <p:ph type="body" sz="quarter" idx="43" hasCustomPrompt="1"/>
          </p:nvPr>
        </p:nvSpPr>
        <p:spPr>
          <a:xfrm>
            <a:off x="10817352" y="57484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a:t>
            </a:r>
          </a:p>
        </p:txBody>
      </p:sp>
      <p:sp>
        <p:nvSpPr>
          <p:cNvPr id="36" name="Text Placeholder 4">
            <a:extLst>
              <a:ext uri="{FF2B5EF4-FFF2-40B4-BE49-F238E27FC236}">
                <a16:creationId xmlns:a16="http://schemas.microsoft.com/office/drawing/2014/main" id="{2D9F6F1A-5F61-7F4C-AD28-CE1C6274B425}"/>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7" name="Text Placeholder 2">
            <a:extLst>
              <a:ext uri="{FF2B5EF4-FFF2-40B4-BE49-F238E27FC236}">
                <a16:creationId xmlns:a16="http://schemas.microsoft.com/office/drawing/2014/main" id="{33193676-CE7F-014B-8984-394F01AFD7F6}"/>
              </a:ext>
            </a:extLst>
          </p:cNvPr>
          <p:cNvSpPr>
            <a:spLocks noGrp="1"/>
          </p:cNvSpPr>
          <p:nvPr>
            <p:ph type="body" sz="quarter" idx="53" hasCustomPrompt="1"/>
          </p:nvPr>
        </p:nvSpPr>
        <p:spPr>
          <a:xfrm>
            <a:off x="3761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38" name="Text Placeholder 2">
            <a:extLst>
              <a:ext uri="{FF2B5EF4-FFF2-40B4-BE49-F238E27FC236}">
                <a16:creationId xmlns:a16="http://schemas.microsoft.com/office/drawing/2014/main" id="{4A4C2A17-7BBD-B443-BB9F-8D2F027BAC48}"/>
              </a:ext>
            </a:extLst>
          </p:cNvPr>
          <p:cNvSpPr>
            <a:spLocks noGrp="1"/>
          </p:cNvSpPr>
          <p:nvPr>
            <p:ph type="body" sz="quarter" idx="54" hasCustomPrompt="1"/>
          </p:nvPr>
        </p:nvSpPr>
        <p:spPr>
          <a:xfrm>
            <a:off x="7295961"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cxnSp>
        <p:nvCxnSpPr>
          <p:cNvPr id="39" name="Straight Connector 38">
            <a:extLst>
              <a:ext uri="{FF2B5EF4-FFF2-40B4-BE49-F238E27FC236}">
                <a16:creationId xmlns:a16="http://schemas.microsoft.com/office/drawing/2014/main" id="{F82A2387-3CB5-2B47-9852-686F85A316AD}"/>
              </a:ext>
            </a:extLst>
          </p:cNvPr>
          <p:cNvCxnSpPr>
            <a:cxnSpLocks/>
          </p:cNvCxnSpPr>
          <p:nvPr userDrawn="1"/>
        </p:nvCxnSpPr>
        <p:spPr>
          <a:xfrm>
            <a:off x="7392380" y="5029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0" name="Text Placeholder 2">
            <a:extLst>
              <a:ext uri="{FF2B5EF4-FFF2-40B4-BE49-F238E27FC236}">
                <a16:creationId xmlns:a16="http://schemas.microsoft.com/office/drawing/2014/main" id="{ADA70AE5-180D-EF44-89AF-B6EBEF9AB7E8}"/>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1" name="Text Placeholder 12">
            <a:extLst>
              <a:ext uri="{FF2B5EF4-FFF2-40B4-BE49-F238E27FC236}">
                <a16:creationId xmlns:a16="http://schemas.microsoft.com/office/drawing/2014/main" id="{FD565EAE-E121-4A42-A387-679C3C7CB248}"/>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$6.67</a:t>
            </a:r>
          </a:p>
        </p:txBody>
      </p:sp>
      <p:sp>
        <p:nvSpPr>
          <p:cNvPr id="42" name="Text Placeholder 2">
            <a:extLst>
              <a:ext uri="{FF2B5EF4-FFF2-40B4-BE49-F238E27FC236}">
                <a16:creationId xmlns:a16="http://schemas.microsoft.com/office/drawing/2014/main" id="{29FFAB77-0A1A-B048-A12C-5CA16F894718}"/>
              </a:ext>
            </a:extLst>
          </p:cNvPr>
          <p:cNvSpPr>
            <a:spLocks noGrp="1"/>
          </p:cNvSpPr>
          <p:nvPr>
            <p:ph type="body" sz="quarter" idx="57" hasCustomPrompt="1"/>
          </p:nvPr>
        </p:nvSpPr>
        <p:spPr>
          <a:xfrm>
            <a:off x="10851961"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17" name="Text Placeholder 3">
            <a:extLst>
              <a:ext uri="{FF2B5EF4-FFF2-40B4-BE49-F238E27FC236}">
                <a16:creationId xmlns:a16="http://schemas.microsoft.com/office/drawing/2014/main" id="{E66A1CE6-8C86-9A48-8465-BD6367E411E0}"/>
              </a:ext>
            </a:extLst>
          </p:cNvPr>
          <p:cNvSpPr>
            <a:spLocks noGrp="1"/>
          </p:cNvSpPr>
          <p:nvPr>
            <p:ph type="body" sz="quarter" idx="58" hasCustomPrompt="1"/>
          </p:nvPr>
        </p:nvSpPr>
        <p:spPr>
          <a:xfrm>
            <a:off x="376237" y="3566172"/>
            <a:ext cx="3512907" cy="3721598"/>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solidFill>
                  <a:srgbClr val="FFFFFF"/>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FFFFFF"/>
                </a:solidFill>
                <a:effectLst/>
                <a:latin typeface="Segoe UI" panose="020B0502040204020203" pitchFamily="34" charset="0"/>
              </a:rPr>
              <a:t>Occatur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optio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consequi</a:t>
            </a:r>
            <a:r>
              <a:rPr lang="en-US" dirty="0">
                <a:solidFill>
                  <a:srgbClr val="FFFFFF"/>
                </a:solidFill>
                <a:effectLst/>
                <a:latin typeface="Segoe UI" panose="020B0502040204020203" pitchFamily="34" charset="0"/>
              </a:rPr>
              <a:t> am que pro </a:t>
            </a:r>
            <a:r>
              <a:rPr lang="en-US" dirty="0" err="1">
                <a:solidFill>
                  <a:srgbClr val="FFFFFF"/>
                </a:solidFill>
                <a:effectLst/>
                <a:latin typeface="Segoe UI" panose="020B0502040204020203" pitchFamily="34" charset="0"/>
              </a:rPr>
              <a:t>berrunti</a:t>
            </a:r>
            <a:r>
              <a:rPr lang="en-US" dirty="0">
                <a:solidFill>
                  <a:srgbClr val="FFFFFF"/>
                </a:solidFill>
                <a:effectLst/>
                <a:latin typeface="Segoe UI" panose="020B0502040204020203" pitchFamily="34" charset="0"/>
              </a:rPr>
              <a:t> quo </a:t>
            </a:r>
            <a:r>
              <a:rPr lang="en-US" dirty="0" err="1">
                <a:solidFill>
                  <a:srgbClr val="FFFFFF"/>
                </a:solidFill>
                <a:effectLst/>
                <a:latin typeface="Segoe UI" panose="020B0502040204020203" pitchFamily="34" charset="0"/>
              </a:rPr>
              <a:t>iminimus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es el </a:t>
            </a:r>
            <a:r>
              <a:rPr lang="en-US" dirty="0" err="1">
                <a:solidFill>
                  <a:srgbClr val="FFFFFF"/>
                </a:solidFill>
                <a:effectLst/>
                <a:latin typeface="Segoe UI" panose="020B0502040204020203" pitchFamily="34" charset="0"/>
              </a:rPr>
              <a:t>estiam</a:t>
            </a:r>
            <a:r>
              <a:rPr lang="en-US" dirty="0">
                <a:solidFill>
                  <a:srgbClr val="FFFFFF"/>
                </a:solidFill>
                <a:effectLst/>
                <a:latin typeface="Segoe UI" panose="020B0502040204020203" pitchFamily="34" charset="0"/>
              </a:rPr>
              <a:t> ex </a:t>
            </a:r>
            <a:r>
              <a:rPr lang="en-US" dirty="0" err="1">
                <a:solidFill>
                  <a:srgbClr val="FFFFFF"/>
                </a:solidFill>
                <a:effectLst/>
                <a:latin typeface="Segoe UI" panose="020B0502040204020203" pitchFamily="34" charset="0"/>
              </a:rPr>
              <a:t>excearuptae</a:t>
            </a:r>
            <a:r>
              <a:rPr lang="en-US" dirty="0">
                <a:solidFill>
                  <a:srgbClr val="FFFFFF"/>
                </a:solidFill>
                <a:effectLst/>
                <a:latin typeface="Segoe UI" panose="020B0502040204020203" pitchFamily="34" charset="0"/>
              </a:rPr>
              <a:t>.</a:t>
            </a:r>
          </a:p>
        </p:txBody>
      </p:sp>
      <p:sp>
        <p:nvSpPr>
          <p:cNvPr id="18" name="Slide Number Placeholder 5">
            <a:extLst>
              <a:ext uri="{FF2B5EF4-FFF2-40B4-BE49-F238E27FC236}">
                <a16:creationId xmlns:a16="http://schemas.microsoft.com/office/drawing/2014/main" id="{AC7287D5-11DD-5B4A-8097-9F078F3AAAED}"/>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E93B38B8-5AEF-0348-9075-45E2BACBD96B}"/>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687720348"/>
      </p:ext>
    </p:extLst>
  </p:cSld>
  <p:clrMapOvr>
    <a:masterClrMapping/>
  </p:clrMapOvr>
  <p:extLst>
    <p:ext uri="{DCECCB84-F9BA-43D5-87BE-67443E8EF086}">
      <p15:sldGuideLst xmlns:p15="http://schemas.microsoft.com/office/powerpoint/2012/main">
        <p15:guide id="1" orient="horz" pos="2304">
          <p15:clr>
            <a:srgbClr val="FBAE40"/>
          </p15:clr>
        </p15:guide>
        <p15:guide id="2" pos="4656">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nformation slide_EQB_02">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929ABE2-7166-D948-8A25-839FE79C3806}"/>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619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8929ABE2-7166-D948-8A25-839FE79C3806}"/>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0" name="Text Placeholder 4">
            <a:extLst>
              <a:ext uri="{FF2B5EF4-FFF2-40B4-BE49-F238E27FC236}">
                <a16:creationId xmlns:a16="http://schemas.microsoft.com/office/drawing/2014/main" id="{1FD3CAC5-B928-1E43-985B-1CDAAED26F86}"/>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21" name="Straight Connector 20">
            <a:extLst>
              <a:ext uri="{FF2B5EF4-FFF2-40B4-BE49-F238E27FC236}">
                <a16:creationId xmlns:a16="http://schemas.microsoft.com/office/drawing/2014/main" id="{3E5D9F62-74D1-F84E-8D16-FD3617B440A5}"/>
              </a:ext>
            </a:extLst>
          </p:cNvPr>
          <p:cNvCxnSpPr>
            <a:cxnSpLocks/>
          </p:cNvCxnSpPr>
          <p:nvPr userDrawn="1"/>
        </p:nvCxnSpPr>
        <p:spPr>
          <a:xfrm>
            <a:off x="457201" y="2743200"/>
            <a:ext cx="676443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72EA457-55F2-2B45-87E1-23BED43E31C9}"/>
              </a:ext>
            </a:extLst>
          </p:cNvPr>
          <p:cNvCxnSpPr>
            <a:cxnSpLocks/>
          </p:cNvCxnSpPr>
          <p:nvPr userDrawn="1"/>
        </p:nvCxnSpPr>
        <p:spPr>
          <a:xfrm>
            <a:off x="7392380" y="2743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Text Placeholder 2">
            <a:extLst>
              <a:ext uri="{FF2B5EF4-FFF2-40B4-BE49-F238E27FC236}">
                <a16:creationId xmlns:a16="http://schemas.microsoft.com/office/drawing/2014/main" id="{8A3AEC4A-DA82-F346-87B6-8439448FB085}"/>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30" name="Text Placeholder 12">
            <a:extLst>
              <a:ext uri="{FF2B5EF4-FFF2-40B4-BE49-F238E27FC236}">
                <a16:creationId xmlns:a16="http://schemas.microsoft.com/office/drawing/2014/main" id="{FAA45053-AF9A-8A42-8C1C-B1D59EDAB86E}"/>
              </a:ext>
            </a:extLst>
          </p:cNvPr>
          <p:cNvSpPr>
            <a:spLocks noGrp="1"/>
          </p:cNvSpPr>
          <p:nvPr>
            <p:ph type="body" sz="quarter" idx="58" hasCustomPrompt="1"/>
          </p:nvPr>
        </p:nvSpPr>
        <p:spPr>
          <a:xfrm>
            <a:off x="10817352" y="57484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a:t>
            </a:r>
          </a:p>
        </p:txBody>
      </p:sp>
      <p:cxnSp>
        <p:nvCxnSpPr>
          <p:cNvPr id="31" name="Straight Connector 30">
            <a:extLst>
              <a:ext uri="{FF2B5EF4-FFF2-40B4-BE49-F238E27FC236}">
                <a16:creationId xmlns:a16="http://schemas.microsoft.com/office/drawing/2014/main" id="{893818ED-5294-A94D-9F3C-F2FC141FB85E}"/>
              </a:ext>
            </a:extLst>
          </p:cNvPr>
          <p:cNvCxnSpPr>
            <a:cxnSpLocks/>
          </p:cNvCxnSpPr>
          <p:nvPr userDrawn="1"/>
        </p:nvCxnSpPr>
        <p:spPr>
          <a:xfrm>
            <a:off x="7392380" y="5029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4" name="Text Placeholder 2">
            <a:extLst>
              <a:ext uri="{FF2B5EF4-FFF2-40B4-BE49-F238E27FC236}">
                <a16:creationId xmlns:a16="http://schemas.microsoft.com/office/drawing/2014/main" id="{8A8C42AC-F045-5143-A125-4529C9C5D66C}"/>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35" name="Text Placeholder 12">
            <a:extLst>
              <a:ext uri="{FF2B5EF4-FFF2-40B4-BE49-F238E27FC236}">
                <a16:creationId xmlns:a16="http://schemas.microsoft.com/office/drawing/2014/main" id="{3D308CE3-5995-5340-BD37-E4001D0AC950}"/>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$6.67</a:t>
            </a:r>
          </a:p>
        </p:txBody>
      </p:sp>
      <p:sp>
        <p:nvSpPr>
          <p:cNvPr id="40" name="Text Placeholder 2">
            <a:extLst>
              <a:ext uri="{FF2B5EF4-FFF2-40B4-BE49-F238E27FC236}">
                <a16:creationId xmlns:a16="http://schemas.microsoft.com/office/drawing/2014/main" id="{E0489F57-D1D5-ED43-8741-6354365AFA98}"/>
              </a:ext>
            </a:extLst>
          </p:cNvPr>
          <p:cNvSpPr>
            <a:spLocks noGrp="1"/>
          </p:cNvSpPr>
          <p:nvPr>
            <p:ph type="body" sz="quarter" idx="59" hasCustomPrompt="1"/>
          </p:nvPr>
        </p:nvSpPr>
        <p:spPr>
          <a:xfrm>
            <a:off x="10851961"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cxnSp>
        <p:nvCxnSpPr>
          <p:cNvPr id="41" name="Straight Connector 40">
            <a:extLst>
              <a:ext uri="{FF2B5EF4-FFF2-40B4-BE49-F238E27FC236}">
                <a16:creationId xmlns:a16="http://schemas.microsoft.com/office/drawing/2014/main" id="{6323367B-FA48-F84A-AE52-85D29A5ED268}"/>
              </a:ext>
            </a:extLst>
          </p:cNvPr>
          <p:cNvCxnSpPr>
            <a:cxnSpLocks/>
          </p:cNvCxnSpPr>
          <p:nvPr userDrawn="1"/>
        </p:nvCxnSpPr>
        <p:spPr>
          <a:xfrm>
            <a:off x="10741253" y="5181600"/>
            <a:ext cx="0" cy="20193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2" name="Text Placeholder 12">
            <a:extLst>
              <a:ext uri="{FF2B5EF4-FFF2-40B4-BE49-F238E27FC236}">
                <a16:creationId xmlns:a16="http://schemas.microsoft.com/office/drawing/2014/main" id="{91CE0284-FE07-B042-AC13-8591B4DAB1FE}"/>
              </a:ext>
            </a:extLst>
          </p:cNvPr>
          <p:cNvSpPr>
            <a:spLocks noGrp="1"/>
          </p:cNvSpPr>
          <p:nvPr>
            <p:ph type="body" sz="quarter" idx="60" hasCustomPrompt="1"/>
          </p:nvPr>
        </p:nvSpPr>
        <p:spPr>
          <a:xfrm>
            <a:off x="10817352" y="34751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a:t>
            </a:r>
          </a:p>
        </p:txBody>
      </p:sp>
      <p:sp>
        <p:nvSpPr>
          <p:cNvPr id="43" name="Text Placeholder 2">
            <a:extLst>
              <a:ext uri="{FF2B5EF4-FFF2-40B4-BE49-F238E27FC236}">
                <a16:creationId xmlns:a16="http://schemas.microsoft.com/office/drawing/2014/main" id="{447AEE74-3902-2F41-975F-AB8C18C5646D}"/>
              </a:ext>
            </a:extLst>
          </p:cNvPr>
          <p:cNvSpPr>
            <a:spLocks noGrp="1"/>
          </p:cNvSpPr>
          <p:nvPr>
            <p:ph type="body" sz="quarter" idx="61" hasCustomPrompt="1"/>
          </p:nvPr>
        </p:nvSpPr>
        <p:spPr>
          <a:xfrm>
            <a:off x="7295961" y="283464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4" name="Text Placeholder 12">
            <a:extLst>
              <a:ext uri="{FF2B5EF4-FFF2-40B4-BE49-F238E27FC236}">
                <a16:creationId xmlns:a16="http://schemas.microsoft.com/office/drawing/2014/main" id="{B11DF6E8-BA8F-A343-A9A7-26D4F9BB7FAD}"/>
              </a:ext>
            </a:extLst>
          </p:cNvPr>
          <p:cNvSpPr>
            <a:spLocks noGrp="1"/>
          </p:cNvSpPr>
          <p:nvPr>
            <p:ph type="body" sz="quarter" idx="62" hasCustomPrompt="1"/>
          </p:nvPr>
        </p:nvSpPr>
        <p:spPr>
          <a:xfrm>
            <a:off x="7395033" y="3475132"/>
            <a:ext cx="3272969" cy="1063913"/>
          </a:xfrm>
          <a:prstGeom prst="rect">
            <a:avLst/>
          </a:prstGeom>
        </p:spPr>
        <p:txBody>
          <a:bodyPr>
            <a:noAutofit/>
          </a:bodyPr>
          <a:lstStyle>
            <a:lvl1pPr marL="0" indent="0">
              <a:buNone/>
              <a:defRPr sz="6960" b="1" i="0">
                <a:solidFill>
                  <a:srgbClr val="73C0FF"/>
                </a:solidFill>
                <a:latin typeface="Segoe UI" panose="020B0502040204020203" pitchFamily="34" charset="0"/>
                <a:sym typeface="Segoe UI" panose="020B0502040204020203" pitchFamily="34" charset="0"/>
              </a:defRPr>
            </a:lvl1pPr>
          </a:lstStyle>
          <a:p>
            <a:pPr lvl="0"/>
            <a:r>
              <a:rPr lang="en-US" dirty="0"/>
              <a:t>$6.67</a:t>
            </a:r>
          </a:p>
        </p:txBody>
      </p:sp>
      <p:sp>
        <p:nvSpPr>
          <p:cNvPr id="45" name="Text Placeholder 2">
            <a:extLst>
              <a:ext uri="{FF2B5EF4-FFF2-40B4-BE49-F238E27FC236}">
                <a16:creationId xmlns:a16="http://schemas.microsoft.com/office/drawing/2014/main" id="{4EDF6B51-11AC-704A-97B2-A04FBFC4E431}"/>
              </a:ext>
            </a:extLst>
          </p:cNvPr>
          <p:cNvSpPr>
            <a:spLocks noGrp="1"/>
          </p:cNvSpPr>
          <p:nvPr>
            <p:ph type="body" sz="quarter" idx="63" hasCustomPrompt="1"/>
          </p:nvPr>
        </p:nvSpPr>
        <p:spPr>
          <a:xfrm>
            <a:off x="10851961" y="283464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cxnSp>
        <p:nvCxnSpPr>
          <p:cNvPr id="51" name="Straight Connector 50">
            <a:extLst>
              <a:ext uri="{FF2B5EF4-FFF2-40B4-BE49-F238E27FC236}">
                <a16:creationId xmlns:a16="http://schemas.microsoft.com/office/drawing/2014/main" id="{0BF62093-8215-604A-88E7-A23A609BEA61}"/>
              </a:ext>
            </a:extLst>
          </p:cNvPr>
          <p:cNvCxnSpPr>
            <a:cxnSpLocks/>
          </p:cNvCxnSpPr>
          <p:nvPr userDrawn="1"/>
        </p:nvCxnSpPr>
        <p:spPr>
          <a:xfrm>
            <a:off x="10741253" y="2908300"/>
            <a:ext cx="0" cy="20193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80B543A9-50A9-B24A-AB3D-59895EEEF159}"/>
              </a:ext>
            </a:extLst>
          </p:cNvPr>
          <p:cNvSpPr>
            <a:spLocks noGrp="1"/>
          </p:cNvSpPr>
          <p:nvPr>
            <p:ph type="body" sz="quarter" idx="64" hasCustomPrompt="1"/>
          </p:nvPr>
        </p:nvSpPr>
        <p:spPr>
          <a:xfrm>
            <a:off x="376237" y="3566164"/>
            <a:ext cx="3512907" cy="3721606"/>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solidFill>
                  <a:srgbClr val="FFFFFF"/>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FFFFFF"/>
                </a:solidFill>
                <a:effectLst/>
                <a:latin typeface="Segoe UI" panose="020B0502040204020203" pitchFamily="34" charset="0"/>
              </a:rPr>
              <a:t>Occatur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optio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consequi</a:t>
            </a:r>
            <a:r>
              <a:rPr lang="en-US" dirty="0">
                <a:solidFill>
                  <a:srgbClr val="FFFFFF"/>
                </a:solidFill>
                <a:effectLst/>
                <a:latin typeface="Segoe UI" panose="020B0502040204020203" pitchFamily="34" charset="0"/>
              </a:rPr>
              <a:t> am que pro </a:t>
            </a:r>
            <a:r>
              <a:rPr lang="en-US" dirty="0" err="1">
                <a:solidFill>
                  <a:srgbClr val="FFFFFF"/>
                </a:solidFill>
                <a:effectLst/>
                <a:latin typeface="Segoe UI" panose="020B0502040204020203" pitchFamily="34" charset="0"/>
              </a:rPr>
              <a:t>berrunti</a:t>
            </a:r>
            <a:r>
              <a:rPr lang="en-US" dirty="0">
                <a:solidFill>
                  <a:srgbClr val="FFFFFF"/>
                </a:solidFill>
                <a:effectLst/>
                <a:latin typeface="Segoe UI" panose="020B0502040204020203" pitchFamily="34" charset="0"/>
              </a:rPr>
              <a:t> quo </a:t>
            </a:r>
            <a:r>
              <a:rPr lang="en-US" dirty="0" err="1">
                <a:solidFill>
                  <a:srgbClr val="FFFFFF"/>
                </a:solidFill>
                <a:effectLst/>
                <a:latin typeface="Segoe UI" panose="020B0502040204020203" pitchFamily="34" charset="0"/>
              </a:rPr>
              <a:t>iminimus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es el </a:t>
            </a:r>
            <a:r>
              <a:rPr lang="en-US" dirty="0" err="1">
                <a:solidFill>
                  <a:srgbClr val="FFFFFF"/>
                </a:solidFill>
                <a:effectLst/>
                <a:latin typeface="Segoe UI" panose="020B0502040204020203" pitchFamily="34" charset="0"/>
              </a:rPr>
              <a:t>estiam</a:t>
            </a:r>
            <a:r>
              <a:rPr lang="en-US" dirty="0">
                <a:solidFill>
                  <a:srgbClr val="FFFFFF"/>
                </a:solidFill>
                <a:effectLst/>
                <a:latin typeface="Segoe UI" panose="020B0502040204020203" pitchFamily="34" charset="0"/>
              </a:rPr>
              <a:t> ex </a:t>
            </a:r>
            <a:r>
              <a:rPr lang="en-US" dirty="0" err="1">
                <a:solidFill>
                  <a:srgbClr val="FFFFFF"/>
                </a:solidFill>
                <a:effectLst/>
                <a:latin typeface="Segoe UI" panose="020B0502040204020203" pitchFamily="34" charset="0"/>
              </a:rPr>
              <a:t>excearuptae</a:t>
            </a:r>
            <a:r>
              <a:rPr lang="en-US" dirty="0">
                <a:solidFill>
                  <a:srgbClr val="FFFFFF"/>
                </a:solidFill>
                <a:effectLst/>
                <a:latin typeface="Segoe UI" panose="020B0502040204020203" pitchFamily="34" charset="0"/>
              </a:rPr>
              <a:t>.</a:t>
            </a:r>
          </a:p>
        </p:txBody>
      </p:sp>
      <p:sp>
        <p:nvSpPr>
          <p:cNvPr id="23" name="Slide Number Placeholder 5">
            <a:extLst>
              <a:ext uri="{FF2B5EF4-FFF2-40B4-BE49-F238E27FC236}">
                <a16:creationId xmlns:a16="http://schemas.microsoft.com/office/drawing/2014/main" id="{BD3F08A0-4A63-E244-ABDD-976D88B060A4}"/>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5" name="Footer Placeholder 3">
            <a:extLst>
              <a:ext uri="{FF2B5EF4-FFF2-40B4-BE49-F238E27FC236}">
                <a16:creationId xmlns:a16="http://schemas.microsoft.com/office/drawing/2014/main" id="{2340C9E0-1D03-4E4A-BA3B-85A03C2A01DF}"/>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3492663593"/>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Information slide_EQB_03">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EDAF127-12CF-3A48-AB59-73265F2AFBB1}"/>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721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EDAF127-12CF-3A48-AB59-73265F2AFBB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21" name="Straight Connector 20">
            <a:extLst>
              <a:ext uri="{FF2B5EF4-FFF2-40B4-BE49-F238E27FC236}">
                <a16:creationId xmlns:a16="http://schemas.microsoft.com/office/drawing/2014/main" id="{D3B957D0-7A04-AA42-B0A7-4D42C6A01B0D}"/>
              </a:ext>
            </a:extLst>
          </p:cNvPr>
          <p:cNvCxnSpPr>
            <a:cxnSpLocks/>
          </p:cNvCxnSpPr>
          <p:nvPr userDrawn="1"/>
        </p:nvCxnSpPr>
        <p:spPr>
          <a:xfrm>
            <a:off x="4975783" y="2895600"/>
            <a:ext cx="0" cy="44196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 Placeholder 12">
            <a:extLst>
              <a:ext uri="{FF2B5EF4-FFF2-40B4-BE49-F238E27FC236}">
                <a16:creationId xmlns:a16="http://schemas.microsoft.com/office/drawing/2014/main" id="{4213EA62-46A0-C048-B111-C692D2727201}"/>
              </a:ext>
            </a:extLst>
          </p:cNvPr>
          <p:cNvSpPr>
            <a:spLocks noGrp="1"/>
          </p:cNvSpPr>
          <p:nvPr>
            <p:ph type="body" sz="quarter" idx="42" hasCustomPrompt="1"/>
          </p:nvPr>
        </p:nvSpPr>
        <p:spPr>
          <a:xfrm>
            <a:off x="327772" y="3312518"/>
            <a:ext cx="4488871" cy="1063913"/>
          </a:xfrm>
          <a:prstGeom prst="rect">
            <a:avLst/>
          </a:prstGeom>
        </p:spPr>
        <p:txBody>
          <a:bodyPr>
            <a:noAutofit/>
          </a:bodyPr>
          <a:lstStyle>
            <a:lvl1pPr marL="0" indent="0">
              <a:buNone/>
              <a:defRPr sz="6960" b="1" i="0">
                <a:solidFill>
                  <a:srgbClr val="73C0FF"/>
                </a:solidFill>
                <a:latin typeface="Segoe UI" panose="020B0502040204020203" pitchFamily="34" charset="0"/>
                <a:sym typeface="Segoe UI" panose="020B0502040204020203" pitchFamily="34" charset="0"/>
              </a:defRPr>
            </a:lvl1pPr>
          </a:lstStyle>
          <a:p>
            <a:pPr lvl="0"/>
            <a:r>
              <a:rPr lang="en-US" dirty="0"/>
              <a:t>$6.67 bn</a:t>
            </a:r>
          </a:p>
        </p:txBody>
      </p:sp>
      <p:sp>
        <p:nvSpPr>
          <p:cNvPr id="38" name="Text Placeholder 12">
            <a:extLst>
              <a:ext uri="{FF2B5EF4-FFF2-40B4-BE49-F238E27FC236}">
                <a16:creationId xmlns:a16="http://schemas.microsoft.com/office/drawing/2014/main" id="{DB292C36-D2BD-D84C-BECF-935BEE8C31F4}"/>
              </a:ext>
            </a:extLst>
          </p:cNvPr>
          <p:cNvSpPr>
            <a:spLocks noGrp="1"/>
          </p:cNvSpPr>
          <p:nvPr>
            <p:ph type="body" sz="quarter" idx="43" hasCustomPrompt="1"/>
          </p:nvPr>
        </p:nvSpPr>
        <p:spPr>
          <a:xfrm>
            <a:off x="5047135" y="3311221"/>
            <a:ext cx="4488871"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 bn</a:t>
            </a:r>
          </a:p>
        </p:txBody>
      </p:sp>
      <p:sp>
        <p:nvSpPr>
          <p:cNvPr id="39" name="Text Placeholder 12">
            <a:extLst>
              <a:ext uri="{FF2B5EF4-FFF2-40B4-BE49-F238E27FC236}">
                <a16:creationId xmlns:a16="http://schemas.microsoft.com/office/drawing/2014/main" id="{B6874B26-F31F-F748-8186-544B9E8273D6}"/>
              </a:ext>
            </a:extLst>
          </p:cNvPr>
          <p:cNvSpPr>
            <a:spLocks noGrp="1"/>
          </p:cNvSpPr>
          <p:nvPr>
            <p:ph type="body" sz="quarter" idx="44" hasCustomPrompt="1"/>
          </p:nvPr>
        </p:nvSpPr>
        <p:spPr>
          <a:xfrm>
            <a:off x="9656183" y="3311221"/>
            <a:ext cx="4488871"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 bn</a:t>
            </a:r>
          </a:p>
        </p:txBody>
      </p:sp>
      <p:sp>
        <p:nvSpPr>
          <p:cNvPr id="40" name="Text Placeholder 4">
            <a:extLst>
              <a:ext uri="{FF2B5EF4-FFF2-40B4-BE49-F238E27FC236}">
                <a16:creationId xmlns:a16="http://schemas.microsoft.com/office/drawing/2014/main" id="{594E4948-6C0F-1743-8F69-87F2985AB180}"/>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41" name="Straight Connector 40">
            <a:extLst>
              <a:ext uri="{FF2B5EF4-FFF2-40B4-BE49-F238E27FC236}">
                <a16:creationId xmlns:a16="http://schemas.microsoft.com/office/drawing/2014/main" id="{92FA3CFD-1383-E740-9B0C-2EEDCB17EB27}"/>
              </a:ext>
            </a:extLst>
          </p:cNvPr>
          <p:cNvCxnSpPr>
            <a:cxnSpLocks/>
          </p:cNvCxnSpPr>
          <p:nvPr userDrawn="1"/>
        </p:nvCxnSpPr>
        <p:spPr>
          <a:xfrm>
            <a:off x="457200" y="2743200"/>
            <a:ext cx="137160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2" name="Text Placeholder 2">
            <a:extLst>
              <a:ext uri="{FF2B5EF4-FFF2-40B4-BE49-F238E27FC236}">
                <a16:creationId xmlns:a16="http://schemas.microsoft.com/office/drawing/2014/main" id="{AB563A6A-5F52-F347-B158-2A50E23F9BB6}"/>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3" name="Text Placeholder 2">
            <a:extLst>
              <a:ext uri="{FF2B5EF4-FFF2-40B4-BE49-F238E27FC236}">
                <a16:creationId xmlns:a16="http://schemas.microsoft.com/office/drawing/2014/main" id="{6AAFD104-7C5A-E948-ABC9-F2215834BD42}"/>
              </a:ext>
            </a:extLst>
          </p:cNvPr>
          <p:cNvSpPr>
            <a:spLocks noGrp="1"/>
          </p:cNvSpPr>
          <p:nvPr>
            <p:ph type="body" sz="quarter" idx="58" hasCustomPrompt="1"/>
          </p:nvPr>
        </p:nvSpPr>
        <p:spPr>
          <a:xfrm>
            <a:off x="50878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4" name="Text Placeholder 2">
            <a:extLst>
              <a:ext uri="{FF2B5EF4-FFF2-40B4-BE49-F238E27FC236}">
                <a16:creationId xmlns:a16="http://schemas.microsoft.com/office/drawing/2014/main" id="{362F5F7C-E1B9-0647-AF32-20A80D7CACFE}"/>
              </a:ext>
            </a:extLst>
          </p:cNvPr>
          <p:cNvSpPr>
            <a:spLocks noGrp="1"/>
          </p:cNvSpPr>
          <p:nvPr>
            <p:ph type="body" sz="quarter" idx="59" hasCustomPrompt="1"/>
          </p:nvPr>
        </p:nvSpPr>
        <p:spPr>
          <a:xfrm>
            <a:off x="97106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5" name="Text Placeholder 2">
            <a:extLst>
              <a:ext uri="{FF2B5EF4-FFF2-40B4-BE49-F238E27FC236}">
                <a16:creationId xmlns:a16="http://schemas.microsoft.com/office/drawing/2014/main" id="{C19A404B-667A-874A-8471-30221F0436B7}"/>
              </a:ext>
            </a:extLst>
          </p:cNvPr>
          <p:cNvSpPr>
            <a:spLocks noGrp="1"/>
          </p:cNvSpPr>
          <p:nvPr>
            <p:ph type="body" sz="quarter" idx="60" hasCustomPrompt="1"/>
          </p:nvPr>
        </p:nvSpPr>
        <p:spPr>
          <a:xfrm>
            <a:off x="376177"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6" name="Text Placeholder 2">
            <a:extLst>
              <a:ext uri="{FF2B5EF4-FFF2-40B4-BE49-F238E27FC236}">
                <a16:creationId xmlns:a16="http://schemas.microsoft.com/office/drawing/2014/main" id="{3E3CCEC4-FA0D-664B-BCFD-0E4E3D7AFA33}"/>
              </a:ext>
            </a:extLst>
          </p:cNvPr>
          <p:cNvSpPr>
            <a:spLocks noGrp="1"/>
          </p:cNvSpPr>
          <p:nvPr>
            <p:ph type="body" sz="quarter" idx="61" hasCustomPrompt="1"/>
          </p:nvPr>
        </p:nvSpPr>
        <p:spPr>
          <a:xfrm>
            <a:off x="5087877"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7" name="Text Placeholder 2">
            <a:extLst>
              <a:ext uri="{FF2B5EF4-FFF2-40B4-BE49-F238E27FC236}">
                <a16:creationId xmlns:a16="http://schemas.microsoft.com/office/drawing/2014/main" id="{B61C1FAB-2D6B-A34C-B965-2635360CD2C1}"/>
              </a:ext>
            </a:extLst>
          </p:cNvPr>
          <p:cNvSpPr>
            <a:spLocks noGrp="1"/>
          </p:cNvSpPr>
          <p:nvPr>
            <p:ph type="body" sz="quarter" idx="62" hasCustomPrompt="1"/>
          </p:nvPr>
        </p:nvSpPr>
        <p:spPr>
          <a:xfrm>
            <a:off x="9710677" y="5124850"/>
            <a:ext cx="2390775" cy="208122"/>
          </a:xfrm>
          <a:prstGeom prst="rect">
            <a:avLst/>
          </a:prstGeom>
        </p:spPr>
        <p:txBody>
          <a:bodyPr/>
          <a:lstStyle>
            <a:lvl1pPr marL="0" indent="0">
              <a:buNone/>
              <a:defRPr sz="12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Headline</a:t>
            </a:r>
          </a:p>
        </p:txBody>
      </p:sp>
      <p:sp>
        <p:nvSpPr>
          <p:cNvPr id="48" name="Text Placeholder 47">
            <a:extLst>
              <a:ext uri="{FF2B5EF4-FFF2-40B4-BE49-F238E27FC236}">
                <a16:creationId xmlns:a16="http://schemas.microsoft.com/office/drawing/2014/main" id="{B6893E18-66C7-114D-A9EE-1EDDCCF757E0}"/>
              </a:ext>
            </a:extLst>
          </p:cNvPr>
          <p:cNvSpPr>
            <a:spLocks noGrp="1"/>
          </p:cNvSpPr>
          <p:nvPr>
            <p:ph type="body" sz="quarter" idx="26" hasCustomPrompt="1"/>
          </p:nvPr>
        </p:nvSpPr>
        <p:spPr>
          <a:xfrm>
            <a:off x="381863" y="5486400"/>
            <a:ext cx="3424595" cy="1828800"/>
          </a:xfrm>
          <a:prstGeom prst="rect">
            <a:avLst/>
          </a:prstGeom>
        </p:spPr>
        <p:txBody>
          <a:bodyPr>
            <a:norm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a:solidFill>
                  <a:srgbClr val="FFFFFF"/>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sp>
        <p:nvSpPr>
          <p:cNvPr id="49" name="Text Placeholder 47">
            <a:extLst>
              <a:ext uri="{FF2B5EF4-FFF2-40B4-BE49-F238E27FC236}">
                <a16:creationId xmlns:a16="http://schemas.microsoft.com/office/drawing/2014/main" id="{81AA2E14-F288-D84C-BC8D-723D2B5DC5A4}"/>
              </a:ext>
            </a:extLst>
          </p:cNvPr>
          <p:cNvSpPr>
            <a:spLocks noGrp="1"/>
          </p:cNvSpPr>
          <p:nvPr>
            <p:ph type="body" sz="quarter" idx="52" hasCustomPrompt="1"/>
          </p:nvPr>
        </p:nvSpPr>
        <p:spPr>
          <a:xfrm>
            <a:off x="5100061" y="5486400"/>
            <a:ext cx="3424595" cy="1828800"/>
          </a:xfrm>
          <a:prstGeom prst="rect">
            <a:avLst/>
          </a:prstGeom>
        </p:spPr>
        <p:txBody>
          <a:bodyPr>
            <a:norm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a:solidFill>
                  <a:srgbClr val="FFFFFF"/>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sp>
        <p:nvSpPr>
          <p:cNvPr id="50" name="Text Placeholder 47">
            <a:extLst>
              <a:ext uri="{FF2B5EF4-FFF2-40B4-BE49-F238E27FC236}">
                <a16:creationId xmlns:a16="http://schemas.microsoft.com/office/drawing/2014/main" id="{EBF9A7CB-BD6D-C549-8D16-F85A877388E6}"/>
              </a:ext>
            </a:extLst>
          </p:cNvPr>
          <p:cNvSpPr>
            <a:spLocks noGrp="1"/>
          </p:cNvSpPr>
          <p:nvPr>
            <p:ph type="body" sz="quarter" idx="54" hasCustomPrompt="1"/>
          </p:nvPr>
        </p:nvSpPr>
        <p:spPr>
          <a:xfrm>
            <a:off x="9714885" y="5486400"/>
            <a:ext cx="3424595" cy="1828800"/>
          </a:xfrm>
          <a:prstGeom prst="rect">
            <a:avLst/>
          </a:prstGeom>
        </p:spPr>
        <p:txBody>
          <a:bodyPr>
            <a:norm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a:solidFill>
                  <a:srgbClr val="FFFFFF"/>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cxnSp>
        <p:nvCxnSpPr>
          <p:cNvPr id="51" name="Straight Connector 50">
            <a:extLst>
              <a:ext uri="{FF2B5EF4-FFF2-40B4-BE49-F238E27FC236}">
                <a16:creationId xmlns:a16="http://schemas.microsoft.com/office/drawing/2014/main" id="{850EC673-7D97-6A44-B5BB-6FE42552ADA7}"/>
              </a:ext>
            </a:extLst>
          </p:cNvPr>
          <p:cNvCxnSpPr>
            <a:cxnSpLocks/>
          </p:cNvCxnSpPr>
          <p:nvPr userDrawn="1"/>
        </p:nvCxnSpPr>
        <p:spPr>
          <a:xfrm>
            <a:off x="9636683" y="2895600"/>
            <a:ext cx="0" cy="44196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025D663-6FA1-5C4B-997B-5ADE62671730}"/>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3" name="Footer Placeholder 3">
            <a:extLst>
              <a:ext uri="{FF2B5EF4-FFF2-40B4-BE49-F238E27FC236}">
                <a16:creationId xmlns:a16="http://schemas.microsoft.com/office/drawing/2014/main" id="{D98CE7A7-D98D-9F44-8E94-6A1450364D9D}"/>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2309760819"/>
      </p:ext>
    </p:extLst>
  </p:cSld>
  <p:clrMapOvr>
    <a:masterClrMapping/>
  </p:clrMapOvr>
  <p:extLst>
    <p:ext uri="{DCECCB84-F9BA-43D5-87BE-67443E8EF086}">
      <p15:sldGuideLst xmlns:p15="http://schemas.microsoft.com/office/powerpoint/2012/main">
        <p15:guide id="1" orient="horz" pos="1728">
          <p15:clr>
            <a:srgbClr val="FBAE40"/>
          </p15:clr>
        </p15:guide>
        <p15:guide id="2" pos="3264">
          <p15:clr>
            <a:srgbClr val="FBAE40"/>
          </p15:clr>
        </p15:guide>
        <p15:guide id="3" pos="6167">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Information slide_WT_16">
    <p:bg>
      <p:bgPr>
        <a:solidFill>
          <a:schemeClr val="tx1"/>
        </a:solidFill>
        <a:effectLst/>
      </p:bgPr>
    </p:bg>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8C768C22-263F-4F7A-9D55-E927C7401AE2}"/>
              </a:ext>
            </a:extLst>
          </p:cNvPr>
          <p:cNvSpPr>
            <a:spLocks noGrp="1"/>
          </p:cNvSpPr>
          <p:nvPr>
            <p:ph type="pic" sz="quarter" idx="14" hasCustomPrompt="1"/>
          </p:nvPr>
        </p:nvSpPr>
        <p:spPr>
          <a:xfrm>
            <a:off x="3175" y="0"/>
            <a:ext cx="14627225" cy="8229599"/>
          </a:xfrm>
          <a:prstGeom prst="rect">
            <a:avLst/>
          </a:prstGeom>
          <a:solidFill>
            <a:schemeClr val="bg2">
              <a:lumMod val="65000"/>
            </a:schemeClr>
          </a:solidFill>
        </p:spPr>
        <p:txBody>
          <a:bodyPr anchor="ctr" anchorCtr="1"/>
          <a:lstStyle>
            <a:lvl1pPr marL="0" indent="0" algn="ctr">
              <a:buNone/>
              <a:defRPr lang="en-US" dirty="0">
                <a:solidFill>
                  <a:schemeClr val="accent3"/>
                </a:solidFill>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06C96544-F922-8A4B-B5C7-AA455BBE192D}"/>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824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6C96544-F922-8A4B-B5C7-AA455BBE192D}"/>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4D63682A-316C-EA44-827A-3E6C506639CE}"/>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BD4C6B07-9A7A-A142-A800-18293A6956A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2" name="Text Placeholder 4">
            <a:extLst>
              <a:ext uri="{FF2B5EF4-FFF2-40B4-BE49-F238E27FC236}">
                <a16:creationId xmlns:a16="http://schemas.microsoft.com/office/drawing/2014/main" id="{545B3894-6357-E847-8D11-6A4DA2DD83AA}"/>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22">
            <a:extLst>
              <a:ext uri="{FF2B5EF4-FFF2-40B4-BE49-F238E27FC236}">
                <a16:creationId xmlns:a16="http://schemas.microsoft.com/office/drawing/2014/main" id="{860EC1C9-4D19-C046-9E31-4EA4C9EE1E6D}"/>
              </a:ext>
            </a:extLst>
          </p:cNvPr>
          <p:cNvSpPr>
            <a:spLocks noGrp="1"/>
          </p:cNvSpPr>
          <p:nvPr>
            <p:ph type="body" sz="quarter" idx="27" hasCustomPrompt="1"/>
          </p:nvPr>
        </p:nvSpPr>
        <p:spPr>
          <a:xfrm>
            <a:off x="378551" y="3104425"/>
            <a:ext cx="3248025" cy="265834"/>
          </a:xfrm>
          <a:prstGeom prst="rect">
            <a:avLst/>
          </a:prstGeom>
        </p:spPr>
        <p:txBody>
          <a:bodyPr/>
          <a:lstStyle>
            <a:lvl1pPr marL="0" indent="0">
              <a:buNone/>
              <a:defRPr sz="1200" b="1" i="0">
                <a:solidFill>
                  <a:srgbClr val="FFFFFF"/>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5" name="Text Placeholder 2">
            <a:extLst>
              <a:ext uri="{FF2B5EF4-FFF2-40B4-BE49-F238E27FC236}">
                <a16:creationId xmlns:a16="http://schemas.microsoft.com/office/drawing/2014/main" id="{602A9129-0660-CD46-A219-B840D39917AE}"/>
              </a:ext>
            </a:extLst>
          </p:cNvPr>
          <p:cNvSpPr>
            <a:spLocks noGrp="1"/>
          </p:cNvSpPr>
          <p:nvPr>
            <p:ph type="body" sz="quarter" idx="28" hasCustomPrompt="1"/>
          </p:nvPr>
        </p:nvSpPr>
        <p:spPr>
          <a:xfrm>
            <a:off x="376175" y="3397650"/>
            <a:ext cx="4587243" cy="2332038"/>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FFFFFF"/>
                </a:solidFill>
                <a:effectLst/>
                <a:latin typeface="Segoe UI" panose="020B0502040204020203" pitchFamily="34" charset="0"/>
              </a:rPr>
              <a:t>Occatur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optio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consequi</a:t>
            </a:r>
            <a:r>
              <a:rPr lang="en-US" dirty="0">
                <a:solidFill>
                  <a:srgbClr val="FFFFFF"/>
                </a:solidFill>
                <a:effectLst/>
                <a:latin typeface="Segoe UI" panose="020B0502040204020203" pitchFamily="34" charset="0"/>
              </a:rPr>
              <a:t> am que pro </a:t>
            </a:r>
            <a:r>
              <a:rPr lang="en-US" dirty="0" err="1">
                <a:solidFill>
                  <a:srgbClr val="FFFFFF"/>
                </a:solidFill>
                <a:effectLst/>
                <a:latin typeface="Segoe UI" panose="020B0502040204020203" pitchFamily="34" charset="0"/>
              </a:rPr>
              <a:t>berrunti</a:t>
            </a:r>
            <a:r>
              <a:rPr lang="en-US" dirty="0">
                <a:solidFill>
                  <a:srgbClr val="FFFFFF"/>
                </a:solidFill>
                <a:effectLst/>
                <a:latin typeface="Segoe UI" panose="020B0502040204020203" pitchFamily="34" charset="0"/>
              </a:rPr>
              <a:t> re quo </a:t>
            </a:r>
            <a:r>
              <a:rPr lang="en-US" dirty="0" err="1">
                <a:solidFill>
                  <a:srgbClr val="FFFFFF"/>
                </a:solidFill>
                <a:effectLst/>
                <a:latin typeface="Segoe UI" panose="020B0502040204020203" pitchFamily="34" charset="0"/>
              </a:rPr>
              <a:t>iminimus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es el </a:t>
            </a:r>
            <a:r>
              <a:rPr lang="en-US" dirty="0" err="1">
                <a:solidFill>
                  <a:srgbClr val="FFFFFF"/>
                </a:solidFill>
                <a:effectLst/>
                <a:latin typeface="Segoe UI" panose="020B0502040204020203" pitchFamily="34" charset="0"/>
              </a:rPr>
              <a:t>estiam</a:t>
            </a:r>
            <a:r>
              <a:rPr lang="en-US" dirty="0">
                <a:solidFill>
                  <a:srgbClr val="FFFFFF"/>
                </a:solidFill>
                <a:effectLst/>
                <a:latin typeface="Segoe UI" panose="020B0502040204020203" pitchFamily="34" charset="0"/>
              </a:rPr>
              <a:t> ex </a:t>
            </a:r>
            <a:r>
              <a:rPr lang="en-US" dirty="0" err="1">
                <a:solidFill>
                  <a:srgbClr val="FFFFFF"/>
                </a:solidFill>
                <a:effectLst/>
                <a:latin typeface="Segoe UI" panose="020B0502040204020203" pitchFamily="34" charset="0"/>
              </a:rPr>
              <a:t>excearuptae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Uga</a:t>
            </a:r>
            <a:r>
              <a:rPr lang="en-US" dirty="0">
                <a:solidFill>
                  <a:srgbClr val="FFFFFF"/>
                </a:solidFill>
                <a:effectLst/>
                <a:latin typeface="Segoe UI" panose="020B0502040204020203" pitchFamily="34" charset="0"/>
              </a:rPr>
              <a:t>. Ut et </a:t>
            </a:r>
            <a:r>
              <a:rPr lang="en-US" dirty="0" err="1">
                <a:solidFill>
                  <a:srgbClr val="FFFFFF"/>
                </a:solidFill>
                <a:effectLst/>
                <a:latin typeface="Segoe UI" panose="020B0502040204020203" pitchFamily="34" charset="0"/>
              </a:rPr>
              <a:t>aliquas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eos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natur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duciisq</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uatibus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aut</a:t>
            </a:r>
            <a:r>
              <a:rPr lang="en-US" dirty="0">
                <a:solidFill>
                  <a:srgbClr val="FFFFFF"/>
                </a:solidFill>
                <a:effectLst/>
                <a:latin typeface="Segoe UI" panose="020B0502040204020203" pitchFamily="34" charset="0"/>
              </a:rPr>
              <a:t> quos mod </a:t>
            </a:r>
            <a:r>
              <a:rPr lang="en-US" dirty="0" err="1">
                <a:solidFill>
                  <a:srgbClr val="FFFFFF"/>
                </a:solidFill>
                <a:effectLst/>
                <a:latin typeface="Segoe UI" panose="020B0502040204020203" pitchFamily="34" charset="0"/>
              </a:rPr>
              <a:t>ulpa</a:t>
            </a:r>
            <a:r>
              <a:rPr lang="en-US" dirty="0">
                <a:solidFill>
                  <a:srgbClr val="FFFFFF"/>
                </a:solidFill>
                <a:effectLst/>
                <a:latin typeface="Segoe UI" panose="020B0502040204020203" pitchFamily="34" charset="0"/>
              </a:rPr>
              <a:t> non </a:t>
            </a:r>
            <a:r>
              <a:rPr lang="en-US" dirty="0" err="1">
                <a:solidFill>
                  <a:srgbClr val="FFFFFF"/>
                </a:solidFill>
                <a:effectLst/>
                <a:latin typeface="Segoe UI" panose="020B0502040204020203" pitchFamily="34" charset="0"/>
              </a:rPr>
              <a:t>rerorer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spelicil</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te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eatia</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seque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officit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ventium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nulpa</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si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quist</a:t>
            </a:r>
            <a:r>
              <a:rPr lang="en-US" dirty="0">
                <a:solidFill>
                  <a:srgbClr val="FFFFFF"/>
                </a:solidFill>
                <a:effectLst/>
                <a:latin typeface="Segoe UI" panose="020B0502040204020203" pitchFamily="34" charset="0"/>
              </a:rPr>
              <a:t>, quid </a:t>
            </a:r>
            <a:r>
              <a:rPr lang="en-US" dirty="0" err="1">
                <a:solidFill>
                  <a:srgbClr val="FFFFFF"/>
                </a:solidFill>
                <a:effectLst/>
                <a:latin typeface="Segoe UI" panose="020B0502040204020203" pitchFamily="34" charset="0"/>
              </a:rPr>
              <a:t>earum</a:t>
            </a:r>
            <a:r>
              <a:rPr lang="en-US" dirty="0">
                <a:solidFill>
                  <a:srgbClr val="FFFFFF"/>
                </a:solidFill>
                <a:effectLst/>
                <a:latin typeface="Segoe UI" panose="020B0502040204020203" pitchFamily="34" charset="0"/>
              </a:rPr>
              <a:t>, cum </a:t>
            </a:r>
            <a:r>
              <a:rPr lang="en-US" dirty="0" err="1">
                <a:solidFill>
                  <a:srgbClr val="FFFFFF"/>
                </a:solidFill>
                <a:effectLst/>
                <a:latin typeface="Segoe UI" panose="020B0502040204020203" pitchFamily="34" charset="0"/>
              </a:rPr>
              <a:t>aut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adi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blaut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miligen</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tiorit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moloribus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est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harum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eatendi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dolessus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ero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restionseque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dist</a:t>
            </a:r>
            <a:r>
              <a:rPr lang="en-US" dirty="0">
                <a:solidFill>
                  <a:srgbClr val="FFFFFF"/>
                </a:solidFill>
                <a:effectLst/>
                <a:latin typeface="Segoe UI" panose="020B0502040204020203" pitchFamily="34" charset="0"/>
              </a:rPr>
              <a:t>, cone nit </a:t>
            </a:r>
            <a:r>
              <a:rPr lang="en-US" dirty="0" err="1">
                <a:solidFill>
                  <a:srgbClr val="FFFFFF"/>
                </a:solidFill>
                <a:effectLst/>
                <a:latin typeface="Segoe UI" panose="020B0502040204020203" pitchFamily="34" charset="0"/>
              </a:rPr>
              <a:t>iducips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ustionem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volecturitia</a:t>
            </a:r>
            <a:r>
              <a:rPr lang="en-US" dirty="0">
                <a:solidFill>
                  <a:srgbClr val="FFFFFF"/>
                </a:solidFill>
                <a:effectLst/>
                <a:latin typeface="Segoe UI" panose="020B0502040204020203" pitchFamily="34" charset="0"/>
              </a:rPr>
              <a:t> dis </a:t>
            </a:r>
            <a:r>
              <a:rPr lang="en-US" dirty="0" err="1">
                <a:solidFill>
                  <a:srgbClr val="FFFFFF"/>
                </a:solidFill>
                <a:effectLst/>
                <a:latin typeface="Segoe UI" panose="020B0502040204020203" pitchFamily="34" charset="0"/>
              </a:rPr>
              <a:t>ducimusam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faccum</a:t>
            </a:r>
            <a:r>
              <a:rPr lang="en-US" dirty="0">
                <a:solidFill>
                  <a:srgbClr val="FFFFFF"/>
                </a:solidFill>
                <a:effectLst/>
                <a:latin typeface="Segoe UI" panose="020B0502040204020203" pitchFamily="34" charset="0"/>
              </a:rPr>
              <a:t>, sim </a:t>
            </a:r>
            <a:r>
              <a:rPr lang="en-US" dirty="0" err="1">
                <a:solidFill>
                  <a:srgbClr val="FFFFFF"/>
                </a:solidFill>
                <a:effectLst/>
                <a:latin typeface="Segoe UI" panose="020B0502040204020203" pitchFamily="34" charset="0"/>
              </a:rPr>
              <a:t>apitas</a:t>
            </a:r>
            <a:r>
              <a:rPr lang="en-US" dirty="0">
                <a:solidFill>
                  <a:srgbClr val="FFFFFF"/>
                </a:solidFill>
                <a:effectLst/>
                <a:latin typeface="Segoe UI" panose="020B0502040204020203" pitchFamily="34" charset="0"/>
              </a:rPr>
              <a:t> et abo.</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endParaRPr lang="en-US" dirty="0">
              <a:solidFill>
                <a:srgbClr val="002677"/>
              </a:solidFill>
              <a:effectLst/>
              <a:latin typeface="Segoe UI" panose="020B0502040204020203" pitchFamily="34" charset="0"/>
            </a:endParaRPr>
          </a:p>
        </p:txBody>
      </p:sp>
      <p:sp>
        <p:nvSpPr>
          <p:cNvPr id="13" name="Footer Placeholder 3">
            <a:extLst>
              <a:ext uri="{FF2B5EF4-FFF2-40B4-BE49-F238E27FC236}">
                <a16:creationId xmlns:a16="http://schemas.microsoft.com/office/drawing/2014/main" id="{8411E9FF-8F2B-FF45-B5E5-30DC5B2251F3}"/>
              </a:ext>
            </a:extLst>
          </p:cNvPr>
          <p:cNvSpPr txBox="1">
            <a:spLocks/>
          </p:cNvSpPr>
          <p:nvPr userDrawn="1"/>
        </p:nvSpPr>
        <p:spPr>
          <a:xfrm>
            <a:off x="469391" y="7612677"/>
            <a:ext cx="2311909" cy="221840"/>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FFFFFF"/>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Segoe UI" panose="020B0502040204020203" pitchFamily="34" charset="0"/>
              <a:sym typeface="Segoe UI" panose="020B0502040204020203" pitchFamily="34" charset="0"/>
            </a:endParaRPr>
          </a:p>
        </p:txBody>
      </p:sp>
    </p:spTree>
    <p:extLst>
      <p:ext uri="{BB962C8B-B14F-4D97-AF65-F5344CB8AC3E}">
        <p14:creationId xmlns:p14="http://schemas.microsoft.com/office/powerpoint/2010/main" val="2683477404"/>
      </p:ext>
    </p:extLst>
  </p:cSld>
  <p:clrMapOvr>
    <a:masterClrMapping/>
  </p:clrMapOvr>
  <p:extLst>
    <p:ext uri="{DCECCB84-F9BA-43D5-87BE-67443E8EF086}">
      <p15:sldGuideLst xmlns:p15="http://schemas.microsoft.com/office/powerpoint/2012/main">
        <p15:guide id="1" orient="horz" pos="1992">
          <p15:clr>
            <a:srgbClr val="FBAE40"/>
          </p15:clr>
        </p15:guide>
        <p15:guide id="2" orient="horz" pos="2208">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Map slide_EQB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99A4051-0A09-1742-B51D-CE23DD5D981F}"/>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926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99A4051-0A09-1742-B51D-CE23DD5D981F}"/>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8" name="Picture 17">
            <a:extLst>
              <a:ext uri="{FF2B5EF4-FFF2-40B4-BE49-F238E27FC236}">
                <a16:creationId xmlns:a16="http://schemas.microsoft.com/office/drawing/2014/main" id="{43A56F3F-3B95-2C48-AA04-EE83014629AA}"/>
              </a:ext>
            </a:extLst>
          </p:cNvPr>
          <p:cNvPicPr>
            <a:picLocks noChangeAspect="1"/>
          </p:cNvPicPr>
          <p:nvPr userDrawn="1"/>
        </p:nvPicPr>
        <p:blipFill>
          <a:blip r:embed="rId6"/>
          <a:stretch>
            <a:fillRect/>
          </a:stretch>
        </p:blipFill>
        <p:spPr>
          <a:xfrm>
            <a:off x="1723136" y="1363334"/>
            <a:ext cx="11109960" cy="6249353"/>
          </a:xfrm>
          <a:prstGeom prst="rect">
            <a:avLst/>
          </a:prstGeom>
        </p:spPr>
      </p:pic>
      <p:sp>
        <p:nvSpPr>
          <p:cNvPr id="21" name="Text Placeholder 4">
            <a:extLst>
              <a:ext uri="{FF2B5EF4-FFF2-40B4-BE49-F238E27FC236}">
                <a16:creationId xmlns:a16="http://schemas.microsoft.com/office/drawing/2014/main" id="{97FA2F48-D94E-F746-975E-497A7E78721B}"/>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14">
            <a:extLst>
              <a:ext uri="{FF2B5EF4-FFF2-40B4-BE49-F238E27FC236}">
                <a16:creationId xmlns:a16="http://schemas.microsoft.com/office/drawing/2014/main" id="{194FDAB7-518D-FB45-8952-11E914DCA51E}"/>
              </a:ext>
            </a:extLst>
          </p:cNvPr>
          <p:cNvSpPr>
            <a:spLocks noGrp="1"/>
          </p:cNvSpPr>
          <p:nvPr>
            <p:ph type="body" sz="quarter" idx="16" hasCustomPrompt="1"/>
          </p:nvPr>
        </p:nvSpPr>
        <p:spPr>
          <a:xfrm>
            <a:off x="1153240" y="3465881"/>
            <a:ext cx="1777885" cy="438150"/>
          </a:xfrm>
          <a:prstGeom prst="rect">
            <a:avLst/>
          </a:prstGeom>
        </p:spPr>
        <p:txBody>
          <a:bodyPr anchor="ctr">
            <a:normAutofit/>
          </a:bodyPr>
          <a:lstStyle>
            <a:lvl1pPr marL="0" indent="0" algn="l">
              <a:buNone/>
              <a:defRPr sz="16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15" name="Text Placeholder 14">
            <a:extLst>
              <a:ext uri="{FF2B5EF4-FFF2-40B4-BE49-F238E27FC236}">
                <a16:creationId xmlns:a16="http://schemas.microsoft.com/office/drawing/2014/main" id="{0C0051A0-C26A-6740-BCCD-37161553B456}"/>
              </a:ext>
            </a:extLst>
          </p:cNvPr>
          <p:cNvSpPr>
            <a:spLocks noGrp="1"/>
          </p:cNvSpPr>
          <p:nvPr>
            <p:ph type="body" sz="quarter" idx="20" hasCustomPrompt="1"/>
          </p:nvPr>
        </p:nvSpPr>
        <p:spPr>
          <a:xfrm>
            <a:off x="810557" y="3465881"/>
            <a:ext cx="446859" cy="438150"/>
          </a:xfrm>
          <a:prstGeom prst="rect">
            <a:avLst/>
          </a:prstGeom>
        </p:spPr>
        <p:txBody>
          <a:bodyPr anchor="ctr">
            <a:normAutofit/>
          </a:bodyPr>
          <a:lstStyle>
            <a:lvl1pPr marL="0" indent="0" algn="r">
              <a:buNone/>
              <a:defRPr sz="16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16" name="Text Placeholder 14">
            <a:extLst>
              <a:ext uri="{FF2B5EF4-FFF2-40B4-BE49-F238E27FC236}">
                <a16:creationId xmlns:a16="http://schemas.microsoft.com/office/drawing/2014/main" id="{8C647649-F2DF-2247-8BBC-D4099C163814}"/>
              </a:ext>
            </a:extLst>
          </p:cNvPr>
          <p:cNvSpPr>
            <a:spLocks noGrp="1"/>
          </p:cNvSpPr>
          <p:nvPr>
            <p:ph type="body" sz="quarter" idx="21" hasCustomPrompt="1"/>
          </p:nvPr>
        </p:nvSpPr>
        <p:spPr>
          <a:xfrm>
            <a:off x="1153240" y="6082081"/>
            <a:ext cx="1777885" cy="438150"/>
          </a:xfrm>
          <a:prstGeom prst="rect">
            <a:avLst/>
          </a:prstGeom>
        </p:spPr>
        <p:txBody>
          <a:bodyPr anchor="ctr">
            <a:normAutofit/>
          </a:bodyPr>
          <a:lstStyle>
            <a:lvl1pPr marL="0" indent="0" algn="l">
              <a:buNone/>
              <a:defRPr sz="16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17" name="Text Placeholder 14">
            <a:extLst>
              <a:ext uri="{FF2B5EF4-FFF2-40B4-BE49-F238E27FC236}">
                <a16:creationId xmlns:a16="http://schemas.microsoft.com/office/drawing/2014/main" id="{8E67F552-031C-2149-81E4-A270C4D5FC47}"/>
              </a:ext>
            </a:extLst>
          </p:cNvPr>
          <p:cNvSpPr>
            <a:spLocks noGrp="1"/>
          </p:cNvSpPr>
          <p:nvPr>
            <p:ph type="body" sz="quarter" idx="22" hasCustomPrompt="1"/>
          </p:nvPr>
        </p:nvSpPr>
        <p:spPr>
          <a:xfrm>
            <a:off x="810557" y="6082081"/>
            <a:ext cx="446859" cy="438150"/>
          </a:xfrm>
          <a:prstGeom prst="rect">
            <a:avLst/>
          </a:prstGeom>
        </p:spPr>
        <p:txBody>
          <a:bodyPr anchor="ctr">
            <a:normAutofit/>
          </a:bodyPr>
          <a:lstStyle>
            <a:lvl1pPr marL="0" indent="0" algn="r">
              <a:buNone/>
              <a:defRPr sz="16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19" name="Text Placeholder 14">
            <a:extLst>
              <a:ext uri="{FF2B5EF4-FFF2-40B4-BE49-F238E27FC236}">
                <a16:creationId xmlns:a16="http://schemas.microsoft.com/office/drawing/2014/main" id="{2810C657-DEED-D642-9507-F5CCD842A2F4}"/>
              </a:ext>
            </a:extLst>
          </p:cNvPr>
          <p:cNvSpPr>
            <a:spLocks noGrp="1"/>
          </p:cNvSpPr>
          <p:nvPr>
            <p:ph type="body" sz="quarter" idx="23" hasCustomPrompt="1"/>
          </p:nvPr>
        </p:nvSpPr>
        <p:spPr>
          <a:xfrm>
            <a:off x="11208888" y="3925274"/>
            <a:ext cx="1777885" cy="438150"/>
          </a:xfrm>
          <a:prstGeom prst="rect">
            <a:avLst/>
          </a:prstGeom>
        </p:spPr>
        <p:txBody>
          <a:bodyPr anchor="ctr">
            <a:normAutofit/>
          </a:bodyPr>
          <a:lstStyle>
            <a:lvl1pPr marL="0" indent="0" algn="l">
              <a:buNone/>
              <a:defRPr sz="16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20" name="Text Placeholder 14">
            <a:extLst>
              <a:ext uri="{FF2B5EF4-FFF2-40B4-BE49-F238E27FC236}">
                <a16:creationId xmlns:a16="http://schemas.microsoft.com/office/drawing/2014/main" id="{967F1B28-92B9-A441-B22A-1626A925EF6A}"/>
              </a:ext>
            </a:extLst>
          </p:cNvPr>
          <p:cNvSpPr>
            <a:spLocks noGrp="1"/>
          </p:cNvSpPr>
          <p:nvPr>
            <p:ph type="body" sz="quarter" idx="24" hasCustomPrompt="1"/>
          </p:nvPr>
        </p:nvSpPr>
        <p:spPr>
          <a:xfrm>
            <a:off x="10866205" y="3925274"/>
            <a:ext cx="446859" cy="438150"/>
          </a:xfrm>
          <a:prstGeom prst="rect">
            <a:avLst/>
          </a:prstGeom>
        </p:spPr>
        <p:txBody>
          <a:bodyPr anchor="ctr">
            <a:normAutofit/>
          </a:bodyPr>
          <a:lstStyle>
            <a:lvl1pPr marL="0" indent="0" algn="r">
              <a:buNone/>
              <a:defRPr sz="16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22" name="Text Placeholder 14">
            <a:extLst>
              <a:ext uri="{FF2B5EF4-FFF2-40B4-BE49-F238E27FC236}">
                <a16:creationId xmlns:a16="http://schemas.microsoft.com/office/drawing/2014/main" id="{E25A3D71-DB0A-C041-876A-04CBBFDFEAF1}"/>
              </a:ext>
            </a:extLst>
          </p:cNvPr>
          <p:cNvSpPr>
            <a:spLocks noGrp="1"/>
          </p:cNvSpPr>
          <p:nvPr>
            <p:ph type="body" sz="quarter" idx="25" hasCustomPrompt="1"/>
          </p:nvPr>
        </p:nvSpPr>
        <p:spPr>
          <a:xfrm>
            <a:off x="11840534" y="5686790"/>
            <a:ext cx="1777885" cy="438150"/>
          </a:xfrm>
          <a:prstGeom prst="rect">
            <a:avLst/>
          </a:prstGeom>
        </p:spPr>
        <p:txBody>
          <a:bodyPr anchor="ctr">
            <a:normAutofit/>
          </a:bodyPr>
          <a:lstStyle>
            <a:lvl1pPr marL="0" indent="0" algn="l">
              <a:buNone/>
              <a:defRPr sz="16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23" name="Text Placeholder 14">
            <a:extLst>
              <a:ext uri="{FF2B5EF4-FFF2-40B4-BE49-F238E27FC236}">
                <a16:creationId xmlns:a16="http://schemas.microsoft.com/office/drawing/2014/main" id="{FB764867-989C-AE4D-A868-A26D5448D7C6}"/>
              </a:ext>
            </a:extLst>
          </p:cNvPr>
          <p:cNvSpPr>
            <a:spLocks noGrp="1"/>
          </p:cNvSpPr>
          <p:nvPr>
            <p:ph type="body" sz="quarter" idx="26" hasCustomPrompt="1"/>
          </p:nvPr>
        </p:nvSpPr>
        <p:spPr>
          <a:xfrm>
            <a:off x="11497851" y="5686790"/>
            <a:ext cx="446859" cy="438150"/>
          </a:xfrm>
          <a:prstGeom prst="rect">
            <a:avLst/>
          </a:prstGeom>
        </p:spPr>
        <p:txBody>
          <a:bodyPr anchor="ctr">
            <a:normAutofit/>
          </a:bodyPr>
          <a:lstStyle>
            <a:lvl1pPr marL="0" indent="0" algn="r">
              <a:buNone/>
              <a:defRPr sz="16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24" name="Slide Number Placeholder 5">
            <a:extLst>
              <a:ext uri="{FF2B5EF4-FFF2-40B4-BE49-F238E27FC236}">
                <a16:creationId xmlns:a16="http://schemas.microsoft.com/office/drawing/2014/main" id="{7C35F52A-02BE-8D48-8796-6EF9D30F1CD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5" name="Footer Placeholder 3">
            <a:extLst>
              <a:ext uri="{FF2B5EF4-FFF2-40B4-BE49-F238E27FC236}">
                <a16:creationId xmlns:a16="http://schemas.microsoft.com/office/drawing/2014/main" id="{56D159EA-B9B8-894D-A6C4-2EAA44864F59}"/>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40727789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losing slide_EQB_02">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9086684-8108-E043-83AF-961F4F55985A}"/>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029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9086684-8108-E043-83AF-961F4F55985A}"/>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0B256BF-2DB0-0F4A-BBF4-C7442E8CC35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AA3A5573-0A43-9740-BE2E-B408A14548F8}"/>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FB3C8A5C-1A5C-4848-BBF7-A155F824D6C7}"/>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29384317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Closing slide_EQB_01">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19EC670-44A5-1E48-A4C7-9F532B9565AD}"/>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131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19EC670-44A5-1E48-A4C7-9F532B9565AD}"/>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2BB6CAF3-DFB1-E64C-A3A7-9DD64C066A39}"/>
              </a:ext>
            </a:extLst>
          </p:cNvPr>
          <p:cNvSpPr>
            <a:spLocks noGrp="1"/>
          </p:cNvSpPr>
          <p:nvPr>
            <p:ph type="body" sz="quarter" idx="12" hasCustomPrompt="1"/>
          </p:nvPr>
        </p:nvSpPr>
        <p:spPr>
          <a:xfrm>
            <a:off x="447162" y="2975959"/>
            <a:ext cx="13736077" cy="2277683"/>
          </a:xfrm>
          <a:prstGeom prst="rect">
            <a:avLst/>
          </a:prstGeom>
        </p:spPr>
        <p:txBody>
          <a:bodyPr anchor="ctr" anchorCtr="0"/>
          <a:lstStyle>
            <a:lvl1pPr marL="0" indent="0" algn="ctr">
              <a:buNone/>
              <a:defRPr sz="8000" b="1" i="0">
                <a:solidFill>
                  <a:srgbClr val="FFFFFF"/>
                </a:solidFill>
                <a:latin typeface="Segoe UI" panose="020B0502040204020203" pitchFamily="34" charset="0"/>
                <a:sym typeface="Segoe UI" panose="020B0502040204020203" pitchFamily="34" charset="0"/>
              </a:defRPr>
            </a:lvl1pPr>
          </a:lstStyle>
          <a:p>
            <a:pPr lvl="0"/>
            <a:r>
              <a:rPr lang="en-US" dirty="0"/>
              <a:t>Thank you.</a:t>
            </a:r>
          </a:p>
        </p:txBody>
      </p:sp>
      <p:sp>
        <p:nvSpPr>
          <p:cNvPr id="6" name="Slide Number Placeholder 5">
            <a:extLst>
              <a:ext uri="{FF2B5EF4-FFF2-40B4-BE49-F238E27FC236}">
                <a16:creationId xmlns:a16="http://schemas.microsoft.com/office/drawing/2014/main" id="{8A0268A6-51AA-EC49-B574-D5C38D87E572}"/>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98E81514-2758-CB49-A367-75BD3A59B82F}"/>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559326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ext Steps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CD79644-E311-654B-ACA7-9231F5E3607F}"/>
              </a:ext>
            </a:extLst>
          </p:cNvPr>
          <p:cNvGraphicFramePr>
            <a:graphicFrameLocks noChangeAspect="1"/>
          </p:cNvGraphicFramePr>
          <p:nvPr userDrawn="1">
            <p:custDataLst>
              <p:tags r:id="rId2"/>
            </p:custDataLst>
            <p:extLst>
              <p:ext uri="{D42A27DB-BD31-4B8C-83A1-F6EECF244321}">
                <p14:modId xmlns:p14="http://schemas.microsoft.com/office/powerpoint/2010/main" val="24588283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1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FCD79644-E311-654B-ACA7-9231F5E3607F}"/>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ext Placeholder 6">
            <a:extLst>
              <a:ext uri="{FF2B5EF4-FFF2-40B4-BE49-F238E27FC236}">
                <a16:creationId xmlns:a16="http://schemas.microsoft.com/office/drawing/2014/main" id="{849F6C18-672B-6D42-AB0F-130596F63BE4}"/>
              </a:ext>
            </a:extLst>
          </p:cNvPr>
          <p:cNvSpPr>
            <a:spLocks noGrp="1"/>
          </p:cNvSpPr>
          <p:nvPr>
            <p:ph type="body" sz="quarter" idx="12" hasCustomPrompt="1"/>
          </p:nvPr>
        </p:nvSpPr>
        <p:spPr>
          <a:xfrm>
            <a:off x="228302"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11" name="Text Placeholder 4">
            <a:extLst>
              <a:ext uri="{FF2B5EF4-FFF2-40B4-BE49-F238E27FC236}">
                <a16:creationId xmlns:a16="http://schemas.microsoft.com/office/drawing/2014/main" id="{BAE060BD-0D8D-AC48-B242-3D34AEB41AA8}"/>
              </a:ext>
            </a:extLst>
          </p:cNvPr>
          <p:cNvSpPr>
            <a:spLocks noGrp="1"/>
          </p:cNvSpPr>
          <p:nvPr>
            <p:ph type="body" sz="quarter" idx="18" hasCustomPrompt="1"/>
          </p:nvPr>
        </p:nvSpPr>
        <p:spPr>
          <a:xfrm>
            <a:off x="568449"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2" name="Text Placeholder 4">
            <a:extLst>
              <a:ext uri="{FF2B5EF4-FFF2-40B4-BE49-F238E27FC236}">
                <a16:creationId xmlns:a16="http://schemas.microsoft.com/office/drawing/2014/main" id="{8E65A059-C9EF-5943-BA43-199F504186F8}"/>
              </a:ext>
            </a:extLst>
          </p:cNvPr>
          <p:cNvSpPr>
            <a:spLocks noGrp="1"/>
          </p:cNvSpPr>
          <p:nvPr>
            <p:ph type="body" sz="quarter" idx="19" hasCustomPrompt="1"/>
          </p:nvPr>
        </p:nvSpPr>
        <p:spPr>
          <a:xfrm>
            <a:off x="568986"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35" name="Text Placeholder 4">
            <a:extLst>
              <a:ext uri="{FF2B5EF4-FFF2-40B4-BE49-F238E27FC236}">
                <a16:creationId xmlns:a16="http://schemas.microsoft.com/office/drawing/2014/main" id="{D959E8D8-29F1-5349-9971-B3AA686A06A3}"/>
              </a:ext>
            </a:extLst>
          </p:cNvPr>
          <p:cNvSpPr>
            <a:spLocks noGrp="1"/>
          </p:cNvSpPr>
          <p:nvPr>
            <p:ph type="body" sz="quarter" idx="48" hasCustomPrompt="1"/>
          </p:nvPr>
        </p:nvSpPr>
        <p:spPr>
          <a:xfrm>
            <a:off x="380924" y="2873315"/>
            <a:ext cx="1299611" cy="315670"/>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39" name="Slide Number Placeholder 5">
            <a:extLst>
              <a:ext uri="{FF2B5EF4-FFF2-40B4-BE49-F238E27FC236}">
                <a16:creationId xmlns:a16="http://schemas.microsoft.com/office/drawing/2014/main" id="{61C7E403-B04F-3848-AA7A-F9B6DFE9E58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0" name="Footer Placeholder 3">
            <a:extLst>
              <a:ext uri="{FF2B5EF4-FFF2-40B4-BE49-F238E27FC236}">
                <a16:creationId xmlns:a16="http://schemas.microsoft.com/office/drawing/2014/main" id="{4E65AF74-1A2C-7942-BD65-558510A5D494}"/>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2" name="Title 1">
            <a:extLst>
              <a:ext uri="{FF2B5EF4-FFF2-40B4-BE49-F238E27FC236}">
                <a16:creationId xmlns:a16="http://schemas.microsoft.com/office/drawing/2014/main" id="{FC0581F5-3E5A-DA48-881F-B8EFB4BB927B}"/>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Next steps</a:t>
            </a:r>
          </a:p>
        </p:txBody>
      </p:sp>
      <p:sp>
        <p:nvSpPr>
          <p:cNvPr id="65" name="Text Placeholder 6">
            <a:extLst>
              <a:ext uri="{FF2B5EF4-FFF2-40B4-BE49-F238E27FC236}">
                <a16:creationId xmlns:a16="http://schemas.microsoft.com/office/drawing/2014/main" id="{965E4C8F-20DC-F14A-B44E-3F7E87F1F1CD}"/>
              </a:ext>
            </a:extLst>
          </p:cNvPr>
          <p:cNvSpPr>
            <a:spLocks noGrp="1"/>
          </p:cNvSpPr>
          <p:nvPr>
            <p:ph type="body" sz="quarter" idx="49" hasCustomPrompt="1"/>
          </p:nvPr>
        </p:nvSpPr>
        <p:spPr>
          <a:xfrm>
            <a:off x="228302"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66" name="Text Placeholder 4">
            <a:extLst>
              <a:ext uri="{FF2B5EF4-FFF2-40B4-BE49-F238E27FC236}">
                <a16:creationId xmlns:a16="http://schemas.microsoft.com/office/drawing/2014/main" id="{DC419921-BA25-2B4A-9CB5-A793190FC373}"/>
              </a:ext>
            </a:extLst>
          </p:cNvPr>
          <p:cNvSpPr>
            <a:spLocks noGrp="1"/>
          </p:cNvSpPr>
          <p:nvPr>
            <p:ph type="body" sz="quarter" idx="50" hasCustomPrompt="1"/>
          </p:nvPr>
        </p:nvSpPr>
        <p:spPr>
          <a:xfrm>
            <a:off x="568449"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7" name="Text Placeholder 4">
            <a:extLst>
              <a:ext uri="{FF2B5EF4-FFF2-40B4-BE49-F238E27FC236}">
                <a16:creationId xmlns:a16="http://schemas.microsoft.com/office/drawing/2014/main" id="{71D1A00A-B705-8E43-8323-117F0DB240C3}"/>
              </a:ext>
            </a:extLst>
          </p:cNvPr>
          <p:cNvSpPr>
            <a:spLocks noGrp="1"/>
          </p:cNvSpPr>
          <p:nvPr>
            <p:ph type="body" sz="quarter" idx="51" hasCustomPrompt="1"/>
          </p:nvPr>
        </p:nvSpPr>
        <p:spPr>
          <a:xfrm>
            <a:off x="568986"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8" name="Text Placeholder 6">
            <a:extLst>
              <a:ext uri="{FF2B5EF4-FFF2-40B4-BE49-F238E27FC236}">
                <a16:creationId xmlns:a16="http://schemas.microsoft.com/office/drawing/2014/main" id="{2D523B49-04C1-A14E-A925-C8DD012D948C}"/>
              </a:ext>
            </a:extLst>
          </p:cNvPr>
          <p:cNvSpPr>
            <a:spLocks noGrp="1"/>
          </p:cNvSpPr>
          <p:nvPr>
            <p:ph type="body" sz="quarter" idx="52" hasCustomPrompt="1"/>
          </p:nvPr>
        </p:nvSpPr>
        <p:spPr>
          <a:xfrm>
            <a:off x="228302"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69" name="Text Placeholder 4">
            <a:extLst>
              <a:ext uri="{FF2B5EF4-FFF2-40B4-BE49-F238E27FC236}">
                <a16:creationId xmlns:a16="http://schemas.microsoft.com/office/drawing/2014/main" id="{EE1E5A43-18B8-1C49-9497-4F8D82728FAD}"/>
              </a:ext>
            </a:extLst>
          </p:cNvPr>
          <p:cNvSpPr>
            <a:spLocks noGrp="1"/>
          </p:cNvSpPr>
          <p:nvPr>
            <p:ph type="body" sz="quarter" idx="53" hasCustomPrompt="1"/>
          </p:nvPr>
        </p:nvSpPr>
        <p:spPr>
          <a:xfrm>
            <a:off x="568449"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0" name="Text Placeholder 4">
            <a:extLst>
              <a:ext uri="{FF2B5EF4-FFF2-40B4-BE49-F238E27FC236}">
                <a16:creationId xmlns:a16="http://schemas.microsoft.com/office/drawing/2014/main" id="{456B82D8-A834-8946-B02E-1F7D9A55D72E}"/>
              </a:ext>
            </a:extLst>
          </p:cNvPr>
          <p:cNvSpPr>
            <a:spLocks noGrp="1"/>
          </p:cNvSpPr>
          <p:nvPr>
            <p:ph type="body" sz="quarter" idx="54" hasCustomPrompt="1"/>
          </p:nvPr>
        </p:nvSpPr>
        <p:spPr>
          <a:xfrm>
            <a:off x="568986"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1" name="Text Placeholder 6">
            <a:extLst>
              <a:ext uri="{FF2B5EF4-FFF2-40B4-BE49-F238E27FC236}">
                <a16:creationId xmlns:a16="http://schemas.microsoft.com/office/drawing/2014/main" id="{56DA5C01-615A-3643-BC66-AE15D94EDC1D}"/>
              </a:ext>
            </a:extLst>
          </p:cNvPr>
          <p:cNvSpPr>
            <a:spLocks noGrp="1"/>
          </p:cNvSpPr>
          <p:nvPr>
            <p:ph type="body" sz="quarter" idx="55" hasCustomPrompt="1"/>
          </p:nvPr>
        </p:nvSpPr>
        <p:spPr>
          <a:xfrm>
            <a:off x="4852883"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82" name="Text Placeholder 4">
            <a:extLst>
              <a:ext uri="{FF2B5EF4-FFF2-40B4-BE49-F238E27FC236}">
                <a16:creationId xmlns:a16="http://schemas.microsoft.com/office/drawing/2014/main" id="{25CCAAA3-6015-3F4B-B023-B81444EFE0A8}"/>
              </a:ext>
            </a:extLst>
          </p:cNvPr>
          <p:cNvSpPr>
            <a:spLocks noGrp="1"/>
          </p:cNvSpPr>
          <p:nvPr>
            <p:ph type="body" sz="quarter" idx="56" hasCustomPrompt="1"/>
          </p:nvPr>
        </p:nvSpPr>
        <p:spPr>
          <a:xfrm>
            <a:off x="5179778"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83" name="Text Placeholder 4">
            <a:extLst>
              <a:ext uri="{FF2B5EF4-FFF2-40B4-BE49-F238E27FC236}">
                <a16:creationId xmlns:a16="http://schemas.microsoft.com/office/drawing/2014/main" id="{A5E5A7AE-63E1-784A-87DD-1DE0312E4F9C}"/>
              </a:ext>
            </a:extLst>
          </p:cNvPr>
          <p:cNvSpPr>
            <a:spLocks noGrp="1"/>
          </p:cNvSpPr>
          <p:nvPr>
            <p:ph type="body" sz="quarter" idx="57" hasCustomPrompt="1"/>
          </p:nvPr>
        </p:nvSpPr>
        <p:spPr>
          <a:xfrm>
            <a:off x="5180314"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4" name="Text Placeholder 4">
            <a:extLst>
              <a:ext uri="{FF2B5EF4-FFF2-40B4-BE49-F238E27FC236}">
                <a16:creationId xmlns:a16="http://schemas.microsoft.com/office/drawing/2014/main" id="{6809CFD5-9BE2-8045-BD0C-E698D422FFE6}"/>
              </a:ext>
            </a:extLst>
          </p:cNvPr>
          <p:cNvSpPr>
            <a:spLocks noGrp="1"/>
          </p:cNvSpPr>
          <p:nvPr>
            <p:ph type="body" sz="quarter" idx="58" hasCustomPrompt="1"/>
          </p:nvPr>
        </p:nvSpPr>
        <p:spPr>
          <a:xfrm>
            <a:off x="4992253" y="2873315"/>
            <a:ext cx="1299611" cy="315670"/>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85" name="Text Placeholder 6">
            <a:extLst>
              <a:ext uri="{FF2B5EF4-FFF2-40B4-BE49-F238E27FC236}">
                <a16:creationId xmlns:a16="http://schemas.microsoft.com/office/drawing/2014/main" id="{C8957327-30F9-B749-8498-2440755D3C53}"/>
              </a:ext>
            </a:extLst>
          </p:cNvPr>
          <p:cNvSpPr>
            <a:spLocks noGrp="1"/>
          </p:cNvSpPr>
          <p:nvPr>
            <p:ph type="body" sz="quarter" idx="59" hasCustomPrompt="1"/>
          </p:nvPr>
        </p:nvSpPr>
        <p:spPr>
          <a:xfrm>
            <a:off x="4852883"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86" name="Text Placeholder 4">
            <a:extLst>
              <a:ext uri="{FF2B5EF4-FFF2-40B4-BE49-F238E27FC236}">
                <a16:creationId xmlns:a16="http://schemas.microsoft.com/office/drawing/2014/main" id="{86D19F5B-2AB4-D249-BE7E-FD771DA32010}"/>
              </a:ext>
            </a:extLst>
          </p:cNvPr>
          <p:cNvSpPr>
            <a:spLocks noGrp="1"/>
          </p:cNvSpPr>
          <p:nvPr>
            <p:ph type="body" sz="quarter" idx="60" hasCustomPrompt="1"/>
          </p:nvPr>
        </p:nvSpPr>
        <p:spPr>
          <a:xfrm>
            <a:off x="5179778"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87" name="Text Placeholder 4">
            <a:extLst>
              <a:ext uri="{FF2B5EF4-FFF2-40B4-BE49-F238E27FC236}">
                <a16:creationId xmlns:a16="http://schemas.microsoft.com/office/drawing/2014/main" id="{F4EB2C70-48DD-D944-B694-9F7B7CD69C72}"/>
              </a:ext>
            </a:extLst>
          </p:cNvPr>
          <p:cNvSpPr>
            <a:spLocks noGrp="1"/>
          </p:cNvSpPr>
          <p:nvPr>
            <p:ph type="body" sz="quarter" idx="61" hasCustomPrompt="1"/>
          </p:nvPr>
        </p:nvSpPr>
        <p:spPr>
          <a:xfrm>
            <a:off x="5180314"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8" name="Text Placeholder 6">
            <a:extLst>
              <a:ext uri="{FF2B5EF4-FFF2-40B4-BE49-F238E27FC236}">
                <a16:creationId xmlns:a16="http://schemas.microsoft.com/office/drawing/2014/main" id="{64897C1A-999F-9D4B-A596-4F9CAACDD009}"/>
              </a:ext>
            </a:extLst>
          </p:cNvPr>
          <p:cNvSpPr>
            <a:spLocks noGrp="1"/>
          </p:cNvSpPr>
          <p:nvPr>
            <p:ph type="body" sz="quarter" idx="62" hasCustomPrompt="1"/>
          </p:nvPr>
        </p:nvSpPr>
        <p:spPr>
          <a:xfrm>
            <a:off x="4852883"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89" name="Text Placeholder 4">
            <a:extLst>
              <a:ext uri="{FF2B5EF4-FFF2-40B4-BE49-F238E27FC236}">
                <a16:creationId xmlns:a16="http://schemas.microsoft.com/office/drawing/2014/main" id="{8D397C40-4DC5-4445-B464-53C3CB07C93F}"/>
              </a:ext>
            </a:extLst>
          </p:cNvPr>
          <p:cNvSpPr>
            <a:spLocks noGrp="1"/>
          </p:cNvSpPr>
          <p:nvPr>
            <p:ph type="body" sz="quarter" idx="63" hasCustomPrompt="1"/>
          </p:nvPr>
        </p:nvSpPr>
        <p:spPr>
          <a:xfrm>
            <a:off x="5179778"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90" name="Text Placeholder 4">
            <a:extLst>
              <a:ext uri="{FF2B5EF4-FFF2-40B4-BE49-F238E27FC236}">
                <a16:creationId xmlns:a16="http://schemas.microsoft.com/office/drawing/2014/main" id="{2113D492-3C03-3645-A76F-9EEF73E411BD}"/>
              </a:ext>
            </a:extLst>
          </p:cNvPr>
          <p:cNvSpPr>
            <a:spLocks noGrp="1"/>
          </p:cNvSpPr>
          <p:nvPr>
            <p:ph type="body" sz="quarter" idx="64" hasCustomPrompt="1"/>
          </p:nvPr>
        </p:nvSpPr>
        <p:spPr>
          <a:xfrm>
            <a:off x="5180314"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94" name="Text Placeholder 6">
            <a:extLst>
              <a:ext uri="{FF2B5EF4-FFF2-40B4-BE49-F238E27FC236}">
                <a16:creationId xmlns:a16="http://schemas.microsoft.com/office/drawing/2014/main" id="{D2FC71B6-5562-404E-B4B3-00BEDAA72AAF}"/>
              </a:ext>
            </a:extLst>
          </p:cNvPr>
          <p:cNvSpPr>
            <a:spLocks noGrp="1"/>
          </p:cNvSpPr>
          <p:nvPr>
            <p:ph type="body" sz="quarter" idx="65" hasCustomPrompt="1"/>
          </p:nvPr>
        </p:nvSpPr>
        <p:spPr>
          <a:xfrm>
            <a:off x="9500120"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95" name="Text Placeholder 4">
            <a:extLst>
              <a:ext uri="{FF2B5EF4-FFF2-40B4-BE49-F238E27FC236}">
                <a16:creationId xmlns:a16="http://schemas.microsoft.com/office/drawing/2014/main" id="{D0DB6E01-C880-7341-8958-191BE9B1D831}"/>
              </a:ext>
            </a:extLst>
          </p:cNvPr>
          <p:cNvSpPr>
            <a:spLocks noGrp="1"/>
          </p:cNvSpPr>
          <p:nvPr>
            <p:ph type="body" sz="quarter" idx="66" hasCustomPrompt="1"/>
          </p:nvPr>
        </p:nvSpPr>
        <p:spPr>
          <a:xfrm>
            <a:off x="9840267"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96" name="Text Placeholder 4">
            <a:extLst>
              <a:ext uri="{FF2B5EF4-FFF2-40B4-BE49-F238E27FC236}">
                <a16:creationId xmlns:a16="http://schemas.microsoft.com/office/drawing/2014/main" id="{A5643017-2779-164D-98A0-86FBA4A1A746}"/>
              </a:ext>
            </a:extLst>
          </p:cNvPr>
          <p:cNvSpPr>
            <a:spLocks noGrp="1"/>
          </p:cNvSpPr>
          <p:nvPr>
            <p:ph type="body" sz="quarter" idx="67" hasCustomPrompt="1"/>
          </p:nvPr>
        </p:nvSpPr>
        <p:spPr>
          <a:xfrm>
            <a:off x="9840805"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97" name="Text Placeholder 4">
            <a:extLst>
              <a:ext uri="{FF2B5EF4-FFF2-40B4-BE49-F238E27FC236}">
                <a16:creationId xmlns:a16="http://schemas.microsoft.com/office/drawing/2014/main" id="{0BDBF304-9ADB-074D-AFB5-3D74DEF99471}"/>
              </a:ext>
            </a:extLst>
          </p:cNvPr>
          <p:cNvSpPr>
            <a:spLocks noGrp="1"/>
          </p:cNvSpPr>
          <p:nvPr>
            <p:ph type="body" sz="quarter" idx="68" hasCustomPrompt="1"/>
          </p:nvPr>
        </p:nvSpPr>
        <p:spPr>
          <a:xfrm>
            <a:off x="9652743" y="2873315"/>
            <a:ext cx="1299611" cy="315670"/>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98" name="Text Placeholder 6">
            <a:extLst>
              <a:ext uri="{FF2B5EF4-FFF2-40B4-BE49-F238E27FC236}">
                <a16:creationId xmlns:a16="http://schemas.microsoft.com/office/drawing/2014/main" id="{39444EB5-1948-0849-9BC7-58738B235998}"/>
              </a:ext>
            </a:extLst>
          </p:cNvPr>
          <p:cNvSpPr>
            <a:spLocks noGrp="1"/>
          </p:cNvSpPr>
          <p:nvPr>
            <p:ph type="body" sz="quarter" idx="69" hasCustomPrompt="1"/>
          </p:nvPr>
        </p:nvSpPr>
        <p:spPr>
          <a:xfrm>
            <a:off x="9500120"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99" name="Text Placeholder 4">
            <a:extLst>
              <a:ext uri="{FF2B5EF4-FFF2-40B4-BE49-F238E27FC236}">
                <a16:creationId xmlns:a16="http://schemas.microsoft.com/office/drawing/2014/main" id="{8BCF6EE2-7E27-6E45-AF82-5B17571C4699}"/>
              </a:ext>
            </a:extLst>
          </p:cNvPr>
          <p:cNvSpPr>
            <a:spLocks noGrp="1"/>
          </p:cNvSpPr>
          <p:nvPr>
            <p:ph type="body" sz="quarter" idx="70" hasCustomPrompt="1"/>
          </p:nvPr>
        </p:nvSpPr>
        <p:spPr>
          <a:xfrm>
            <a:off x="9840267"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00" name="Text Placeholder 4">
            <a:extLst>
              <a:ext uri="{FF2B5EF4-FFF2-40B4-BE49-F238E27FC236}">
                <a16:creationId xmlns:a16="http://schemas.microsoft.com/office/drawing/2014/main" id="{15770356-D330-744A-90AC-0ACD21FF99F1}"/>
              </a:ext>
            </a:extLst>
          </p:cNvPr>
          <p:cNvSpPr>
            <a:spLocks noGrp="1"/>
          </p:cNvSpPr>
          <p:nvPr>
            <p:ph type="body" sz="quarter" idx="71" hasCustomPrompt="1"/>
          </p:nvPr>
        </p:nvSpPr>
        <p:spPr>
          <a:xfrm>
            <a:off x="9840805"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101" name="Text Placeholder 6">
            <a:extLst>
              <a:ext uri="{FF2B5EF4-FFF2-40B4-BE49-F238E27FC236}">
                <a16:creationId xmlns:a16="http://schemas.microsoft.com/office/drawing/2014/main" id="{397FDE7A-50BE-F845-B7E5-28121B8F2C21}"/>
              </a:ext>
            </a:extLst>
          </p:cNvPr>
          <p:cNvSpPr>
            <a:spLocks noGrp="1"/>
          </p:cNvSpPr>
          <p:nvPr>
            <p:ph type="body" sz="quarter" idx="72" hasCustomPrompt="1"/>
          </p:nvPr>
        </p:nvSpPr>
        <p:spPr>
          <a:xfrm>
            <a:off x="9500120"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102" name="Text Placeholder 4">
            <a:extLst>
              <a:ext uri="{FF2B5EF4-FFF2-40B4-BE49-F238E27FC236}">
                <a16:creationId xmlns:a16="http://schemas.microsoft.com/office/drawing/2014/main" id="{A60858A7-F957-354C-A57C-6D17B5A8F2D1}"/>
              </a:ext>
            </a:extLst>
          </p:cNvPr>
          <p:cNvSpPr>
            <a:spLocks noGrp="1"/>
          </p:cNvSpPr>
          <p:nvPr>
            <p:ph type="body" sz="quarter" idx="73" hasCustomPrompt="1"/>
          </p:nvPr>
        </p:nvSpPr>
        <p:spPr>
          <a:xfrm>
            <a:off x="9840267"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03" name="Text Placeholder 4">
            <a:extLst>
              <a:ext uri="{FF2B5EF4-FFF2-40B4-BE49-F238E27FC236}">
                <a16:creationId xmlns:a16="http://schemas.microsoft.com/office/drawing/2014/main" id="{AA3D5DC1-FBB5-9342-A859-51F4F92639D4}"/>
              </a:ext>
            </a:extLst>
          </p:cNvPr>
          <p:cNvSpPr>
            <a:spLocks noGrp="1"/>
          </p:cNvSpPr>
          <p:nvPr>
            <p:ph type="body" sz="quarter" idx="74" hasCustomPrompt="1"/>
          </p:nvPr>
        </p:nvSpPr>
        <p:spPr>
          <a:xfrm>
            <a:off x="9840805"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Tree>
    <p:extLst>
      <p:ext uri="{BB962C8B-B14F-4D97-AF65-F5344CB8AC3E}">
        <p14:creationId xmlns:p14="http://schemas.microsoft.com/office/powerpoint/2010/main" val="3792515388"/>
      </p:ext>
    </p:extLst>
  </p:cSld>
  <p:clrMapOvr>
    <a:masterClrMapping/>
  </p:clrMapOvr>
  <p:extLst>
    <p:ext uri="{DCECCB84-F9BA-43D5-87BE-67443E8EF086}">
      <p15:sldGuideLst xmlns:p15="http://schemas.microsoft.com/office/powerpoint/2012/main">
        <p15:guide id="1" orient="horz" pos="1728">
          <p15:clr>
            <a:srgbClr val="FBAE40"/>
          </p15:clr>
        </p15:guide>
        <p15:guide id="2" orient="horz" pos="1920">
          <p15:clr>
            <a:srgbClr val="FBAE40"/>
          </p15:clr>
        </p15:guide>
        <p15:guide id="3" orient="horz" pos="2304">
          <p15:clr>
            <a:srgbClr val="FBAE40"/>
          </p15:clr>
        </p15:guide>
        <p15:guide id="4" orient="horz" pos="2784">
          <p15:clr>
            <a:srgbClr val="FBAE40"/>
          </p15:clr>
        </p15:guide>
        <p15:guide id="5" orient="horz" pos="3264">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Closing slide_EQB_02">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3970DAA-C881-E440-8A5D-CD44BD96527C}"/>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233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3970DAA-C881-E440-8A5D-CD44BD96527C}"/>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0B256BF-2DB0-0F4A-BBF4-C7442E8CC35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AA3A5573-0A43-9740-BE2E-B408A14548F8}"/>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FB3C8A5C-1A5C-4848-BBF7-A155F824D6C7}"/>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39955121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Introduc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7FE9FD0-24BC-6E40-A3E2-D0B8848AD33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438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7FE9FD0-24BC-6E40-A3E2-D0B8848AD33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ext Placeholder 8">
            <a:extLst>
              <a:ext uri="{FF2B5EF4-FFF2-40B4-BE49-F238E27FC236}">
                <a16:creationId xmlns:a16="http://schemas.microsoft.com/office/drawing/2014/main" id="{B07A9891-9EA4-6A48-9E22-302B9EF36C89}"/>
              </a:ext>
            </a:extLst>
          </p:cNvPr>
          <p:cNvSpPr>
            <a:spLocks noGrp="1"/>
          </p:cNvSpPr>
          <p:nvPr>
            <p:ph type="body" sz="quarter" idx="13" hasCustomPrompt="1"/>
          </p:nvPr>
        </p:nvSpPr>
        <p:spPr>
          <a:xfrm>
            <a:off x="5019328" y="6793654"/>
            <a:ext cx="4607329" cy="313752"/>
          </a:xfrm>
          <a:prstGeom prst="rect">
            <a:avLst/>
          </a:prstGeom>
        </p:spPr>
        <p:txBody>
          <a:bodyPr/>
          <a:lstStyle>
            <a:lvl1pPr marL="0" indent="0" algn="ctr">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Presentation Subtitle Here</a:t>
            </a:r>
          </a:p>
        </p:txBody>
      </p:sp>
      <p:pic>
        <p:nvPicPr>
          <p:cNvPr id="6" name="Picture 5">
            <a:extLst>
              <a:ext uri="{FF2B5EF4-FFF2-40B4-BE49-F238E27FC236}">
                <a16:creationId xmlns:a16="http://schemas.microsoft.com/office/drawing/2014/main" id="{F51CF900-15D1-AD45-B7F5-686F3C3B42A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68027" y="480256"/>
            <a:ext cx="1892808" cy="1098879"/>
          </a:xfrm>
          <a:prstGeom prst="rect">
            <a:avLst/>
          </a:prstGeom>
        </p:spPr>
      </p:pic>
      <p:sp>
        <p:nvSpPr>
          <p:cNvPr id="7" name="Text Placeholder 6">
            <a:extLst>
              <a:ext uri="{FF2B5EF4-FFF2-40B4-BE49-F238E27FC236}">
                <a16:creationId xmlns:a16="http://schemas.microsoft.com/office/drawing/2014/main" id="{8BB00D1C-65A4-1044-A59D-A128D5EC1149}"/>
              </a:ext>
            </a:extLst>
          </p:cNvPr>
          <p:cNvSpPr>
            <a:spLocks noGrp="1"/>
          </p:cNvSpPr>
          <p:nvPr>
            <p:ph type="body" sz="quarter" idx="12" hasCustomPrompt="1"/>
          </p:nvPr>
        </p:nvSpPr>
        <p:spPr>
          <a:xfrm>
            <a:off x="457200" y="2975966"/>
            <a:ext cx="13716000" cy="2277683"/>
          </a:xfrm>
          <a:prstGeom prst="rect">
            <a:avLst/>
          </a:prstGeom>
        </p:spPr>
        <p:txBody>
          <a:bodyPr anchor="ctr" anchorCtr="0"/>
          <a:lstStyle>
            <a:lvl1pPr marL="0" indent="0" algn="ctr">
              <a:buNone/>
              <a:defRPr lang="en-US" sz="8000" b="1" i="0" dirty="0">
                <a:solidFill>
                  <a:srgbClr val="002577"/>
                </a:solidFill>
                <a:latin typeface="Segoe UI" panose="020B0502040204020203" pitchFamily="34" charset="0"/>
                <a:sym typeface="Segoe UI" panose="020B0502040204020203" pitchFamily="34" charset="0"/>
              </a:defRPr>
            </a:lvl1pPr>
          </a:lstStyle>
          <a:p>
            <a:pPr marL="274300" lvl="0" indent="-274300" algn="ctr">
              <a:lnSpc>
                <a:spcPct val="85000"/>
              </a:lnSpc>
            </a:pPr>
            <a:r>
              <a:rPr lang="en-US" dirty="0"/>
              <a:t>Presentation </a:t>
            </a:r>
            <a:br>
              <a:rPr lang="en-US" dirty="0"/>
            </a:br>
            <a:r>
              <a:rPr lang="en-US" dirty="0"/>
              <a:t>title here</a:t>
            </a:r>
          </a:p>
        </p:txBody>
      </p:sp>
      <p:sp>
        <p:nvSpPr>
          <p:cNvPr id="8" name="Text Placeholder 8">
            <a:extLst>
              <a:ext uri="{FF2B5EF4-FFF2-40B4-BE49-F238E27FC236}">
                <a16:creationId xmlns:a16="http://schemas.microsoft.com/office/drawing/2014/main" id="{2ACCD9A0-40BD-D74A-ABEB-3B574060A45D}"/>
              </a:ext>
            </a:extLst>
          </p:cNvPr>
          <p:cNvSpPr>
            <a:spLocks noGrp="1"/>
          </p:cNvSpPr>
          <p:nvPr>
            <p:ph type="body" sz="quarter" idx="14" hasCustomPrompt="1"/>
          </p:nvPr>
        </p:nvSpPr>
        <p:spPr>
          <a:xfrm>
            <a:off x="5442679" y="7057716"/>
            <a:ext cx="3765420" cy="313752"/>
          </a:xfrm>
          <a:prstGeom prst="rect">
            <a:avLst/>
          </a:prstGeom>
        </p:spPr>
        <p:txBody>
          <a:bodyPr/>
          <a:lstStyle>
            <a:lvl1pPr marL="0" indent="0" algn="ctr">
              <a:buNone/>
              <a:defRPr sz="1800" b="0" i="0">
                <a:solidFill>
                  <a:srgbClr val="002577"/>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23938884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EBE91-E909-433D-9C28-CF7408A33D74}"/>
              </a:ext>
            </a:extLst>
          </p:cNvPr>
          <p:cNvSpPr>
            <a:spLocks noGrp="1"/>
          </p:cNvSpPr>
          <p:nvPr>
            <p:ph idx="1"/>
          </p:nvPr>
        </p:nvSpPr>
        <p:spPr>
          <a:xfrm>
            <a:off x="433953" y="1825625"/>
            <a:ext cx="13828774" cy="5551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D8D1B4E-BE2F-4362-B8C7-E480A6459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62C56-EC2E-4A43-9B22-CB986A9E53FB}"/>
              </a:ext>
            </a:extLst>
          </p:cNvPr>
          <p:cNvSpPr>
            <a:spLocks noGrp="1"/>
          </p:cNvSpPr>
          <p:nvPr>
            <p:ph type="sldNum" sz="quarter" idx="12"/>
          </p:nvPr>
        </p:nvSpPr>
        <p:spPr/>
        <p:txBody>
          <a:bodyPr/>
          <a:lstStyle/>
          <a:p>
            <a:fld id="{A3320B73-E64A-46A2-8E91-7F8B24202E56}" type="slidenum">
              <a:rPr lang="en-US" smtClean="0"/>
              <a:t>‹#›</a:t>
            </a:fld>
            <a:endParaRPr lang="en-US"/>
          </a:p>
        </p:txBody>
      </p:sp>
      <p:sp>
        <p:nvSpPr>
          <p:cNvPr id="7" name="Title 6">
            <a:extLst>
              <a:ext uri="{FF2B5EF4-FFF2-40B4-BE49-F238E27FC236}">
                <a16:creationId xmlns:a16="http://schemas.microsoft.com/office/drawing/2014/main" id="{B79B588B-A6DF-4EA1-859D-3D318E385E3C}"/>
              </a:ext>
            </a:extLst>
          </p:cNvPr>
          <p:cNvSpPr>
            <a:spLocks noGrp="1"/>
          </p:cNvSpPr>
          <p:nvPr>
            <p:ph type="title"/>
          </p:nvPr>
        </p:nvSpPr>
        <p:spPr>
          <a:xfrm>
            <a:off x="433953" y="438151"/>
            <a:ext cx="13828774" cy="1208088"/>
          </a:xfrm>
          <a:prstGeom prst="rect">
            <a:avLst/>
          </a:prstGeom>
        </p:spPr>
        <p:txBody>
          <a:bodyPr/>
          <a:lstStyle>
            <a:lvl1pPr>
              <a:defRPr sz="3500" b="1">
                <a:solidFill>
                  <a:srgbClr val="3369FF"/>
                </a:solidFill>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16525796"/>
      </p:ext>
    </p:extLst>
  </p:cSld>
  <p:clrMapOvr>
    <a:masterClrMapping/>
  </p:clrMapOvr>
  <p:hf hdr="0" dt="0"/>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Introduction slide_EQB_02">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541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213810" y="4658626"/>
            <a:ext cx="10202778" cy="1713297"/>
          </a:xfrm>
          <a:prstGeom prst="rect">
            <a:avLst/>
          </a:prstGeom>
        </p:spPr>
        <p:txBody>
          <a:bodyPr/>
          <a:lstStyle>
            <a:lvl1pPr marL="0" indent="0" algn="ctr">
              <a:lnSpc>
                <a:spcPts val="6000"/>
              </a:lnSpc>
              <a:buNone/>
              <a:defRPr sz="3600" b="1" i="0">
                <a:solidFill>
                  <a:schemeClr val="tx2"/>
                </a:solidFill>
                <a:latin typeface="Segoe UI" panose="020B0502040204020203" pitchFamily="34" charset="0"/>
                <a:sym typeface="Segoe UI" panose="020B0502040204020203" pitchFamily="34" charset="0"/>
              </a:defRPr>
            </a:lvl1pPr>
          </a:lstStyle>
          <a:p>
            <a:pPr lvl="0"/>
            <a:r>
              <a:rPr lang="en-US" dirty="0"/>
              <a:t>Presentation title here two or three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4125822" y="6798678"/>
            <a:ext cx="6378756" cy="285198"/>
          </a:xfrm>
          <a:prstGeom prst="rect">
            <a:avLst/>
          </a:prstGeom>
        </p:spPr>
        <p:txBody>
          <a:bodyPr/>
          <a:lstStyle>
            <a:lvl1pPr marL="0" indent="0" algn="ctr">
              <a:buNone/>
              <a:defRPr sz="1800" b="1" i="0">
                <a:solidFill>
                  <a:schemeClr val="tx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5515180" y="7083876"/>
            <a:ext cx="3600037" cy="285198"/>
          </a:xfrm>
          <a:prstGeom prst="rect">
            <a:avLst/>
          </a:prstGeom>
        </p:spPr>
        <p:txBody>
          <a:bodyPr/>
          <a:lstStyle>
            <a:lvl1pPr marL="0" indent="0" algn="ctr">
              <a:buNone/>
              <a:defRPr sz="1800" b="0" i="0">
                <a:solidFill>
                  <a:schemeClr val="tx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9" name="Picture 8">
            <a:extLst>
              <a:ext uri="{FF2B5EF4-FFF2-40B4-BE49-F238E27FC236}">
                <a16:creationId xmlns:a16="http://schemas.microsoft.com/office/drawing/2014/main" id="{5F560A54-84EC-844C-9FCE-BD65590A3ED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486400" y="1483049"/>
            <a:ext cx="3657600" cy="2123440"/>
          </a:xfrm>
          <a:prstGeom prst="rect">
            <a:avLst/>
          </a:prstGeom>
        </p:spPr>
      </p:pic>
    </p:spTree>
    <p:extLst>
      <p:ext uri="{BB962C8B-B14F-4D97-AF65-F5344CB8AC3E}">
        <p14:creationId xmlns:p14="http://schemas.microsoft.com/office/powerpoint/2010/main" val="1861644649"/>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Title_WT_01">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7E5B6449-1FDB-424F-B8F7-3858C485B773}"/>
              </a:ext>
            </a:extLst>
          </p:cNvPr>
          <p:cNvSpPr>
            <a:spLocks noGrp="1"/>
          </p:cNvSpPr>
          <p:nvPr>
            <p:ph type="pic" sz="quarter" idx="14" hasCustomPrompt="1"/>
          </p:nvPr>
        </p:nvSpPr>
        <p:spPr>
          <a:xfrm>
            <a:off x="3175" y="1"/>
            <a:ext cx="14627225" cy="5927064"/>
          </a:xfrm>
          <a:prstGeom prst="rect">
            <a:avLst/>
          </a:prstGeom>
          <a:solidFill>
            <a:schemeClr val="bg1">
              <a:lumMod val="75000"/>
            </a:schemeClr>
          </a:solidFill>
        </p:spPr>
        <p:txBody>
          <a:bodyPr anchor="ctr" anchorCtr="1"/>
          <a:lstStyle>
            <a:lvl1pPr marL="0" indent="0" algn="ctr">
              <a:buNone/>
              <a:defRPr lang="en-US" sz="1400" smtClean="0">
                <a:solidFill>
                  <a:schemeClr val="tx1"/>
                </a:solidFill>
                <a:effectLst/>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pic>
        <p:nvPicPr>
          <p:cNvPr id="8" name="Picture 7">
            <a:extLst>
              <a:ext uri="{FF2B5EF4-FFF2-40B4-BE49-F238E27FC236}">
                <a16:creationId xmlns:a16="http://schemas.microsoft.com/office/drawing/2014/main" id="{43E83C46-AE03-49B2-968D-F4ADA5C4656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4851400"/>
            <a:ext cx="14630400" cy="3378200"/>
          </a:xfrm>
          <a:prstGeom prst="rect">
            <a:avLst/>
          </a:prstGeom>
        </p:spPr>
      </p:pic>
      <p:graphicFrame>
        <p:nvGraphicFramePr>
          <p:cNvPr id="2" name="Object 1" hidden="1">
            <a:extLst>
              <a:ext uri="{FF2B5EF4-FFF2-40B4-BE49-F238E27FC236}">
                <a16:creationId xmlns:a16="http://schemas.microsoft.com/office/drawing/2014/main" id="{EDD88ACE-DE2D-3F4E-90F8-DB22BA0DB53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6434"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EDD88ACE-DE2D-3F4E-90F8-DB22BA0DB534}"/>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C70C9CB4-B08E-DF45-B296-5B3DFF34A4F3}"/>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226AA584-27BB-2F40-A904-0D13D24B3D9B}"/>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F025FDBF-FBAB-9144-90F0-4E5B96A09AEB}"/>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marL="0" indent="0" algn="ctr">
              <a:buNone/>
              <a:defRPr lang="en-US" sz="5400" b="1" i="0" dirty="0">
                <a:solidFill>
                  <a:schemeClr val="accent1"/>
                </a:solidFill>
                <a:latin typeface="Segoe UI" panose="020B0502040204020203" pitchFamily="34" charset="0"/>
                <a:sym typeface="Segoe UI" panose="020B0502040204020203" pitchFamily="34" charset="0"/>
              </a:defRPr>
            </a:lvl1pPr>
          </a:lstStyle>
          <a:p>
            <a:pPr marL="274300" lvl="0" indent="-274300" algn="ctr">
              <a:lnSpc>
                <a:spcPct val="85000"/>
              </a:lnSpc>
            </a:pPr>
            <a:r>
              <a:rPr lang="en-US" dirty="0"/>
              <a:t>Section title here</a:t>
            </a:r>
          </a:p>
        </p:txBody>
      </p:sp>
      <p:pic>
        <p:nvPicPr>
          <p:cNvPr id="9" name="Picture 8">
            <a:extLst>
              <a:ext uri="{FF2B5EF4-FFF2-40B4-BE49-F238E27FC236}">
                <a16:creationId xmlns:a16="http://schemas.microsoft.com/office/drawing/2014/main" id="{5910D72B-A568-BE49-8DA7-2471D7A8FC9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3051042001"/>
      </p:ext>
    </p:extLst>
  </p:cSld>
  <p:clrMapOvr>
    <a:masterClrMapping/>
  </p:clrMapOvr>
  <p:extLst>
    <p:ext uri="{DCECCB84-F9BA-43D5-87BE-67443E8EF086}">
      <p15:sldGuideLst xmlns:p15="http://schemas.microsoft.com/office/powerpoint/2012/main">
        <p15:guide id="1" orient="horz" pos="5184">
          <p15:clr>
            <a:srgbClr val="FBAE40"/>
          </p15:clr>
        </p15:guide>
        <p15:guide id="2" orient="horz">
          <p15:clr>
            <a:srgbClr val="FBAE40"/>
          </p15:clr>
        </p15:guide>
        <p15:guide id="3">
          <p15:clr>
            <a:srgbClr val="FBAE40"/>
          </p15:clr>
        </p15:guide>
        <p15:guide id="4" pos="9216">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Title_WT_03">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8B5B10B-6872-AC4D-A19A-9936F6BA021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745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8B5B10B-6872-AC4D-A19A-9936F6BA021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E1960E23-FBD9-6647-A373-98A4444F63C6}"/>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1" i="0">
                <a:solidFill>
                  <a:srgbClr val="3369FF"/>
                </a:solidFill>
                <a:latin typeface="Segoe UI" panose="020B0502040204020203" pitchFamily="34" charset="0"/>
                <a:sym typeface="Segoe UI" panose="020B0502040204020203" pitchFamily="34" charset="0"/>
              </a:defRPr>
            </a:lvl1pPr>
          </a:lstStyle>
          <a:p>
            <a:r>
              <a:rPr lang="en-US" dirty="0"/>
              <a:t>1</a:t>
            </a:r>
          </a:p>
        </p:txBody>
      </p:sp>
      <p:sp>
        <p:nvSpPr>
          <p:cNvPr id="6" name="Subtitle 2">
            <a:extLst>
              <a:ext uri="{FF2B5EF4-FFF2-40B4-BE49-F238E27FC236}">
                <a16:creationId xmlns:a16="http://schemas.microsoft.com/office/drawing/2014/main" id="{2DD267E6-E00F-9346-9BAF-BD7F2E16D8D0}"/>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002677"/>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a:p>
            <a:r>
              <a:rPr lang="en-US" dirty="0"/>
              <a:t>Title here</a:t>
            </a:r>
          </a:p>
        </p:txBody>
      </p:sp>
      <p:sp>
        <p:nvSpPr>
          <p:cNvPr id="11" name="Slide Number Placeholder 5">
            <a:extLst>
              <a:ext uri="{FF2B5EF4-FFF2-40B4-BE49-F238E27FC236}">
                <a16:creationId xmlns:a16="http://schemas.microsoft.com/office/drawing/2014/main" id="{89D72741-C454-5D4C-91E8-8E2E5FD0634E}"/>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2" name="Footer Placeholder 3">
            <a:extLst>
              <a:ext uri="{FF2B5EF4-FFF2-40B4-BE49-F238E27FC236}">
                <a16:creationId xmlns:a16="http://schemas.microsoft.com/office/drawing/2014/main" id="{9553DADC-9F0C-9344-A677-AAF158AEC3C3}"/>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pic>
        <p:nvPicPr>
          <p:cNvPr id="7" name="Picture 6">
            <a:extLst>
              <a:ext uri="{FF2B5EF4-FFF2-40B4-BE49-F238E27FC236}">
                <a16:creationId xmlns:a16="http://schemas.microsoft.com/office/drawing/2014/main" id="{189DC87E-A083-564C-B7AA-D016033078B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2711414618"/>
      </p:ext>
    </p:extLst>
  </p:cSld>
  <p:clrMapOvr>
    <a:masterClrMapping/>
  </p:clrMapOvr>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Key Take Away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9544CC-A2C2-DC49-808A-CF73FF84998C}"/>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848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79544CC-A2C2-DC49-808A-CF73FF84998C}"/>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2">
            <a:extLst>
              <a:ext uri="{FF2B5EF4-FFF2-40B4-BE49-F238E27FC236}">
                <a16:creationId xmlns:a16="http://schemas.microsoft.com/office/drawing/2014/main" id="{BF2F95F8-4E80-234C-8A79-9CDC43212602}"/>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3369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7" name="Slide Number Placeholder 5">
            <a:extLst>
              <a:ext uri="{FF2B5EF4-FFF2-40B4-BE49-F238E27FC236}">
                <a16:creationId xmlns:a16="http://schemas.microsoft.com/office/drawing/2014/main" id="{7F85D0F6-27B0-CE42-9210-F8A3DCDCA6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DA823567-F4CC-A44A-B914-76FF7358F48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4" name="Text Placeholder 3">
            <a:extLst>
              <a:ext uri="{FF2B5EF4-FFF2-40B4-BE49-F238E27FC236}">
                <a16:creationId xmlns:a16="http://schemas.microsoft.com/office/drawing/2014/main" id="{91082056-9C51-3149-ACC8-7FDA967EF75A}"/>
              </a:ext>
            </a:extLst>
          </p:cNvPr>
          <p:cNvSpPr>
            <a:spLocks noGrp="1"/>
          </p:cNvSpPr>
          <p:nvPr>
            <p:ph type="body" sz="quarter" idx="14"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pic>
        <p:nvPicPr>
          <p:cNvPr id="3" name="Picture 2">
            <a:extLst>
              <a:ext uri="{FF2B5EF4-FFF2-40B4-BE49-F238E27FC236}">
                <a16:creationId xmlns:a16="http://schemas.microsoft.com/office/drawing/2014/main" id="{17A69DA9-09E9-B6D6-9F02-B4AB2FAC3852}"/>
              </a:ext>
            </a:extLst>
          </p:cNvPr>
          <p:cNvPicPr>
            <a:picLocks noChangeAspect="1"/>
          </p:cNvPicPr>
          <p:nvPr userDrawn="1"/>
        </p:nvPicPr>
        <p:blipFill>
          <a:blip r:embed="rId6"/>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2285188529"/>
      </p:ext>
    </p:extLst>
  </p:cSld>
  <p:clrMapOvr>
    <a:masterClrMapping/>
  </p:clrMapOvr>
  <p:extLst>
    <p:ext uri="{DCECCB84-F9BA-43D5-87BE-67443E8EF086}">
      <p15:sldGuideLst xmlns:p15="http://schemas.microsoft.com/office/powerpoint/2012/main">
        <p15:guide id="1" orient="horz" pos="2544">
          <p15:clr>
            <a:srgbClr val="FBAE40"/>
          </p15:clr>
        </p15:guide>
        <p15:guide id="2" orient="horz" pos="432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Key Take Away_WT_02">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BE12A75E-C73B-45A8-A561-08743CF5CDC2}"/>
              </a:ext>
            </a:extLst>
          </p:cNvPr>
          <p:cNvSpPr>
            <a:spLocks noGrp="1"/>
          </p:cNvSpPr>
          <p:nvPr>
            <p:ph type="pic" sz="quarter" idx="16" hasCustomPrompt="1"/>
          </p:nvPr>
        </p:nvSpPr>
        <p:spPr>
          <a:xfrm>
            <a:off x="7315200" y="0"/>
            <a:ext cx="7315200" cy="8229599"/>
          </a:xfrm>
          <a:prstGeom prst="rect">
            <a:avLst/>
          </a:prstGeom>
          <a:solidFill>
            <a:schemeClr val="bg1">
              <a:lumMod val="75000"/>
            </a:schemeClr>
          </a:solidFill>
        </p:spPr>
        <p:txBody>
          <a:bodyPr anchor="ctr" anchorCtr="1"/>
          <a:lstStyle>
            <a:lvl1pPr marL="0" indent="0" algn="ctr">
              <a:buNone/>
              <a:defRPr lang="en-US" sz="1400" smtClean="0">
                <a:solidFill>
                  <a:schemeClr val="tx1"/>
                </a:solidFill>
                <a:effectLst/>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0922C94E-F4A0-9440-874C-4F8A8769ADB0}"/>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950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922C94E-F4A0-9440-874C-4F8A8769ADB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650FB860-59F4-0949-81E8-923023D66D9D}"/>
              </a:ext>
            </a:extLst>
          </p:cNvPr>
          <p:cNvSpPr>
            <a:spLocks noGrp="1"/>
          </p:cNvSpPr>
          <p:nvPr>
            <p:ph type="sldNum" sz="quarter" idx="10"/>
          </p:nvPr>
        </p:nvSpPr>
        <p:spPr>
          <a:xfrm>
            <a:off x="13902819" y="7615682"/>
            <a:ext cx="448336" cy="349608"/>
          </a:xfrm>
          <a:prstGeom prst="rect">
            <a:avLst/>
          </a:prstGeom>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7D748E0B-8131-E648-BBB2-5304F9040ED0}"/>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4C8FD689-E95A-7C48-B4DE-AFFF822A829A}"/>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3369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C37B54C4-C5A0-0B4E-8CD3-36B196B1434B}"/>
              </a:ext>
            </a:extLst>
          </p:cNvPr>
          <p:cNvSpPr>
            <a:spLocks noGrp="1"/>
          </p:cNvSpPr>
          <p:nvPr>
            <p:ph type="body" sz="quarter" idx="15"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pic>
        <p:nvPicPr>
          <p:cNvPr id="9" name="Picture 8">
            <a:extLst>
              <a:ext uri="{FF2B5EF4-FFF2-40B4-BE49-F238E27FC236}">
                <a16:creationId xmlns:a16="http://schemas.microsoft.com/office/drawing/2014/main" id="{BB0F01B6-57A6-E44F-897F-50E272AB227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3795478585"/>
      </p:ext>
    </p:extLst>
  </p:cSld>
  <p:clrMapOvr>
    <a:masterClrMapping/>
  </p:clrMapOvr>
  <p:extLst>
    <p:ext uri="{DCECCB84-F9BA-43D5-87BE-67443E8EF086}">
      <p15:sldGuideLst xmlns:p15="http://schemas.microsoft.com/office/powerpoint/2012/main">
        <p15:guide id="1" pos="4186">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s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40A546B-7379-9E4C-B1FE-0EC6D6F3967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053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40A546B-7379-9E4C-B1FE-0EC6D6F3967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F55AD4F7-ED39-BB43-889A-9ED2C7F3EB6E}"/>
              </a:ext>
            </a:extLst>
          </p:cNvPr>
          <p:cNvCxnSpPr>
            <a:cxnSpLocks/>
          </p:cNvCxnSpPr>
          <p:nvPr userDrawn="1"/>
        </p:nvCxnSpPr>
        <p:spPr>
          <a:xfrm>
            <a:off x="0" y="4800600"/>
            <a:ext cx="1463571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7F96F0-9F1C-DD40-8D68-283BAD32A2E5}"/>
              </a:ext>
            </a:extLst>
          </p:cNvPr>
          <p:cNvCxnSpPr>
            <a:cxnSpLocks/>
          </p:cNvCxnSpPr>
          <p:nvPr userDrawn="1"/>
        </p:nvCxnSpPr>
        <p:spPr>
          <a:xfrm>
            <a:off x="3650891" y="2187554"/>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EBE62145-C6F1-DD41-953C-FEDE5899126A}"/>
              </a:ext>
            </a:extLst>
          </p:cNvPr>
          <p:cNvSpPr txBox="1">
            <a:spLocks/>
          </p:cNvSpPr>
          <p:nvPr userDrawn="1"/>
        </p:nvSpPr>
        <p:spPr>
          <a:xfrm>
            <a:off x="549860" y="4716383"/>
            <a:ext cx="664301" cy="932574"/>
          </a:xfrm>
          <a:prstGeom prst="rect">
            <a:avLst/>
          </a:prstGeom>
        </p:spPr>
        <p:txBody>
          <a:bodyPr vert="horz" lIns="109728" tIns="54864" rIns="109728" bIns="54864" rtlCol="0">
            <a:noAutofit/>
          </a:bodyPr>
          <a:lstStyle>
            <a:lvl1pPr marL="0" indent="0" algn="l" defTabSz="914400" rtl="0" eaLnBrk="1" latinLnBrk="0" hangingPunct="1">
              <a:lnSpc>
                <a:spcPct val="90000"/>
              </a:lnSpc>
              <a:spcBef>
                <a:spcPts val="1000"/>
              </a:spcBef>
              <a:buFont typeface="Arial" panose="020B0604020202020204" pitchFamily="34" charset="0"/>
              <a:buNone/>
              <a:defRPr sz="4500" b="1" kern="1200">
                <a:solidFill>
                  <a:srgbClr val="002677"/>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7801" b="0" i="0" dirty="0">
              <a:solidFill>
                <a:srgbClr val="73BFFF"/>
              </a:solidFill>
              <a:latin typeface="Segoe UI" panose="020B0502040204020203" pitchFamily="34" charset="0"/>
              <a:sym typeface="Segoe UI" panose="020B0502040204020203" pitchFamily="34" charset="0"/>
            </a:endParaRPr>
          </a:p>
        </p:txBody>
      </p:sp>
      <p:cxnSp>
        <p:nvCxnSpPr>
          <p:cNvPr id="25" name="Straight Connector 24">
            <a:extLst>
              <a:ext uri="{FF2B5EF4-FFF2-40B4-BE49-F238E27FC236}">
                <a16:creationId xmlns:a16="http://schemas.microsoft.com/office/drawing/2014/main" id="{0653817A-1454-C94E-9048-0C7E15E161FE}"/>
              </a:ext>
            </a:extLst>
          </p:cNvPr>
          <p:cNvCxnSpPr/>
          <p:nvPr userDrawn="1"/>
        </p:nvCxnSpPr>
        <p:spPr>
          <a:xfrm>
            <a:off x="7313460" y="2170166"/>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1F7599-A532-7645-8A8A-F79368E30603}"/>
              </a:ext>
            </a:extLst>
          </p:cNvPr>
          <p:cNvCxnSpPr/>
          <p:nvPr userDrawn="1"/>
        </p:nvCxnSpPr>
        <p:spPr>
          <a:xfrm>
            <a:off x="10967384" y="2128180"/>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831AA5DA-4C98-CD4C-BD82-BFADF2AA83FD}"/>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9" name="Footer Placeholder 3">
            <a:extLst>
              <a:ext uri="{FF2B5EF4-FFF2-40B4-BE49-F238E27FC236}">
                <a16:creationId xmlns:a16="http://schemas.microsoft.com/office/drawing/2014/main" id="{81606218-C785-CE4E-9E24-2F2029B6995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2" name="Title 1">
            <a:extLst>
              <a:ext uri="{FF2B5EF4-FFF2-40B4-BE49-F238E27FC236}">
                <a16:creationId xmlns:a16="http://schemas.microsoft.com/office/drawing/2014/main" id="{3F7A6862-765C-774A-B229-13D1652D14D1}"/>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37" name="Text Placeholder 4">
            <a:extLst>
              <a:ext uri="{FF2B5EF4-FFF2-40B4-BE49-F238E27FC236}">
                <a16:creationId xmlns:a16="http://schemas.microsoft.com/office/drawing/2014/main" id="{05757D10-F62F-4740-B9A7-A483539694B1}"/>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38" name="Text Placeholder 2">
            <a:extLst>
              <a:ext uri="{FF2B5EF4-FFF2-40B4-BE49-F238E27FC236}">
                <a16:creationId xmlns:a16="http://schemas.microsoft.com/office/drawing/2014/main" id="{EF03B161-7BA1-2F4B-AE38-205D5A42043A}"/>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1</a:t>
            </a:r>
          </a:p>
        </p:txBody>
      </p:sp>
      <p:sp>
        <p:nvSpPr>
          <p:cNvPr id="39" name="Text Placeholder 4">
            <a:extLst>
              <a:ext uri="{FF2B5EF4-FFF2-40B4-BE49-F238E27FC236}">
                <a16:creationId xmlns:a16="http://schemas.microsoft.com/office/drawing/2014/main" id="{6A03C70C-3C27-4640-9452-11619D59BDC5}"/>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0" name="Text Placeholder 4">
            <a:extLst>
              <a:ext uri="{FF2B5EF4-FFF2-40B4-BE49-F238E27FC236}">
                <a16:creationId xmlns:a16="http://schemas.microsoft.com/office/drawing/2014/main" id="{ACE675BB-4ECC-A44C-8B18-9AAA1966A344}"/>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1" name="Text Placeholder 4">
            <a:extLst>
              <a:ext uri="{FF2B5EF4-FFF2-40B4-BE49-F238E27FC236}">
                <a16:creationId xmlns:a16="http://schemas.microsoft.com/office/drawing/2014/main" id="{3DDDD741-B28C-C44C-B72E-4BB6314DCCF2}"/>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2" name="Text Placeholder 2">
            <a:extLst>
              <a:ext uri="{FF2B5EF4-FFF2-40B4-BE49-F238E27FC236}">
                <a16:creationId xmlns:a16="http://schemas.microsoft.com/office/drawing/2014/main" id="{60DAB2C6-4974-DE4D-BEB1-6C2F305BFD55}"/>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2</a:t>
            </a:r>
          </a:p>
        </p:txBody>
      </p:sp>
      <p:sp>
        <p:nvSpPr>
          <p:cNvPr id="43" name="Text Placeholder 2">
            <a:extLst>
              <a:ext uri="{FF2B5EF4-FFF2-40B4-BE49-F238E27FC236}">
                <a16:creationId xmlns:a16="http://schemas.microsoft.com/office/drawing/2014/main" id="{E9125A92-6D79-104E-99F9-9A81371C1D2A}"/>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3</a:t>
            </a:r>
          </a:p>
        </p:txBody>
      </p:sp>
      <p:sp>
        <p:nvSpPr>
          <p:cNvPr id="44" name="Text Placeholder 2">
            <a:extLst>
              <a:ext uri="{FF2B5EF4-FFF2-40B4-BE49-F238E27FC236}">
                <a16:creationId xmlns:a16="http://schemas.microsoft.com/office/drawing/2014/main" id="{00D5A265-D3C0-4143-B509-8F19D167919B}"/>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4</a:t>
            </a:r>
          </a:p>
        </p:txBody>
      </p:sp>
      <p:sp>
        <p:nvSpPr>
          <p:cNvPr id="45" name="Text Placeholder 4">
            <a:extLst>
              <a:ext uri="{FF2B5EF4-FFF2-40B4-BE49-F238E27FC236}">
                <a16:creationId xmlns:a16="http://schemas.microsoft.com/office/drawing/2014/main" id="{D71A2BD7-A04D-D74D-8969-D3A70A8815CA}"/>
              </a:ext>
            </a:extLst>
          </p:cNvPr>
          <p:cNvSpPr>
            <a:spLocks noGrp="1"/>
          </p:cNvSpPr>
          <p:nvPr>
            <p:ph type="body" sz="quarter" idx="41" hasCustomPrompt="1"/>
          </p:nvPr>
        </p:nvSpPr>
        <p:spPr>
          <a:xfrm>
            <a:off x="361652" y="6159563"/>
            <a:ext cx="3107017"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6" name="Text Placeholder 2">
            <a:extLst>
              <a:ext uri="{FF2B5EF4-FFF2-40B4-BE49-F238E27FC236}">
                <a16:creationId xmlns:a16="http://schemas.microsoft.com/office/drawing/2014/main" id="{0346B2C6-55F3-F743-A910-5D70D9F4CBC2}"/>
              </a:ext>
            </a:extLst>
          </p:cNvPr>
          <p:cNvSpPr>
            <a:spLocks noGrp="1"/>
          </p:cNvSpPr>
          <p:nvPr>
            <p:ph type="body" sz="quarter" idx="42" hasCustomPrompt="1"/>
          </p:nvPr>
        </p:nvSpPr>
        <p:spPr>
          <a:xfrm>
            <a:off x="3341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5</a:t>
            </a:r>
          </a:p>
        </p:txBody>
      </p:sp>
      <p:sp>
        <p:nvSpPr>
          <p:cNvPr id="47" name="Text Placeholder 4">
            <a:extLst>
              <a:ext uri="{FF2B5EF4-FFF2-40B4-BE49-F238E27FC236}">
                <a16:creationId xmlns:a16="http://schemas.microsoft.com/office/drawing/2014/main" id="{8751F895-446E-B74F-836C-BD9C179DC681}"/>
              </a:ext>
            </a:extLst>
          </p:cNvPr>
          <p:cNvSpPr>
            <a:spLocks noGrp="1"/>
          </p:cNvSpPr>
          <p:nvPr>
            <p:ph type="body" sz="quarter" idx="43" hasCustomPrompt="1"/>
          </p:nvPr>
        </p:nvSpPr>
        <p:spPr>
          <a:xfrm>
            <a:off x="40428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8" name="Text Placeholder 4">
            <a:extLst>
              <a:ext uri="{FF2B5EF4-FFF2-40B4-BE49-F238E27FC236}">
                <a16:creationId xmlns:a16="http://schemas.microsoft.com/office/drawing/2014/main" id="{FDE878C6-0442-DC4D-9096-E8825B38CC02}"/>
              </a:ext>
            </a:extLst>
          </p:cNvPr>
          <p:cNvSpPr>
            <a:spLocks noGrp="1"/>
          </p:cNvSpPr>
          <p:nvPr>
            <p:ph type="body" sz="quarter" idx="44" hasCustomPrompt="1"/>
          </p:nvPr>
        </p:nvSpPr>
        <p:spPr>
          <a:xfrm>
            <a:off x="77004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9" name="Text Placeholder 4">
            <a:extLst>
              <a:ext uri="{FF2B5EF4-FFF2-40B4-BE49-F238E27FC236}">
                <a16:creationId xmlns:a16="http://schemas.microsoft.com/office/drawing/2014/main" id="{10E830AD-B157-6E41-B1CC-07B3AE78240E}"/>
              </a:ext>
            </a:extLst>
          </p:cNvPr>
          <p:cNvSpPr>
            <a:spLocks noGrp="1"/>
          </p:cNvSpPr>
          <p:nvPr>
            <p:ph type="body" sz="quarter" idx="45" hasCustomPrompt="1"/>
          </p:nvPr>
        </p:nvSpPr>
        <p:spPr>
          <a:xfrm>
            <a:off x="113580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0" name="Text Placeholder 2">
            <a:extLst>
              <a:ext uri="{FF2B5EF4-FFF2-40B4-BE49-F238E27FC236}">
                <a16:creationId xmlns:a16="http://schemas.microsoft.com/office/drawing/2014/main" id="{FC401C74-0372-DF4B-8B59-42DDBED2BEF8}"/>
              </a:ext>
            </a:extLst>
          </p:cNvPr>
          <p:cNvSpPr>
            <a:spLocks noGrp="1"/>
          </p:cNvSpPr>
          <p:nvPr>
            <p:ph type="body" sz="quarter" idx="46" hasCustomPrompt="1"/>
          </p:nvPr>
        </p:nvSpPr>
        <p:spPr>
          <a:xfrm>
            <a:off x="39917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6</a:t>
            </a:r>
          </a:p>
        </p:txBody>
      </p:sp>
      <p:sp>
        <p:nvSpPr>
          <p:cNvPr id="51" name="Text Placeholder 2">
            <a:extLst>
              <a:ext uri="{FF2B5EF4-FFF2-40B4-BE49-F238E27FC236}">
                <a16:creationId xmlns:a16="http://schemas.microsoft.com/office/drawing/2014/main" id="{59FC9668-2DD8-A94F-A954-E37D86C3A6BA}"/>
              </a:ext>
            </a:extLst>
          </p:cNvPr>
          <p:cNvSpPr>
            <a:spLocks noGrp="1"/>
          </p:cNvSpPr>
          <p:nvPr>
            <p:ph type="body" sz="quarter" idx="47" hasCustomPrompt="1"/>
          </p:nvPr>
        </p:nvSpPr>
        <p:spPr>
          <a:xfrm>
            <a:off x="76493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7</a:t>
            </a:r>
          </a:p>
        </p:txBody>
      </p:sp>
      <p:sp>
        <p:nvSpPr>
          <p:cNvPr id="52" name="Text Placeholder 2">
            <a:extLst>
              <a:ext uri="{FF2B5EF4-FFF2-40B4-BE49-F238E27FC236}">
                <a16:creationId xmlns:a16="http://schemas.microsoft.com/office/drawing/2014/main" id="{90DD6D32-1F14-104B-A68A-F649E5E23994}"/>
              </a:ext>
            </a:extLst>
          </p:cNvPr>
          <p:cNvSpPr>
            <a:spLocks noGrp="1"/>
          </p:cNvSpPr>
          <p:nvPr>
            <p:ph type="body" sz="quarter" idx="48" hasCustomPrompt="1"/>
          </p:nvPr>
        </p:nvSpPr>
        <p:spPr>
          <a:xfrm>
            <a:off x="113069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8</a:t>
            </a:r>
          </a:p>
        </p:txBody>
      </p:sp>
      <p:pic>
        <p:nvPicPr>
          <p:cNvPr id="28" name="Picture 27">
            <a:extLst>
              <a:ext uri="{FF2B5EF4-FFF2-40B4-BE49-F238E27FC236}">
                <a16:creationId xmlns:a16="http://schemas.microsoft.com/office/drawing/2014/main" id="{26378A0F-F386-7240-B393-2FEC9FD3923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18348672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s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5DE728E-C686-4544-A4AF-7407D671443B}"/>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155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C5DE728E-C686-4544-A4AF-7407D671443B}"/>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C1CA15B-0DC0-FA49-85C2-FA530C8F30B5}"/>
              </a:ext>
            </a:extLst>
          </p:cNvPr>
          <p:cNvSpPr/>
          <p:nvPr userDrawn="1"/>
        </p:nvSpPr>
        <p:spPr>
          <a:xfrm>
            <a:off x="7" y="2286000"/>
            <a:ext cx="3653943" cy="50292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7216500F-B1A9-4645-882F-C86D370553D8}"/>
              </a:ext>
            </a:extLst>
          </p:cNvPr>
          <p:cNvSpPr/>
          <p:nvPr userDrawn="1"/>
        </p:nvSpPr>
        <p:spPr>
          <a:xfrm>
            <a:off x="3648493" y="2285998"/>
            <a:ext cx="3653943" cy="5029202"/>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7" name="Rectangle 6">
            <a:extLst>
              <a:ext uri="{FF2B5EF4-FFF2-40B4-BE49-F238E27FC236}">
                <a16:creationId xmlns:a16="http://schemas.microsoft.com/office/drawing/2014/main" id="{58448808-F38D-0243-B81C-1B75E52611FF}"/>
              </a:ext>
            </a:extLst>
          </p:cNvPr>
          <p:cNvSpPr/>
          <p:nvPr userDrawn="1"/>
        </p:nvSpPr>
        <p:spPr>
          <a:xfrm>
            <a:off x="7296977" y="2285998"/>
            <a:ext cx="3653943" cy="5029202"/>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solidFill>
                <a:srgbClr val="73C0FF"/>
              </a:solidFill>
              <a:latin typeface="Segoe UI" panose="020B0502040204020203" pitchFamily="34" charset="0"/>
              <a:sym typeface="Segoe UI" panose="020B0502040204020203" pitchFamily="34" charset="0"/>
            </a:endParaRPr>
          </a:p>
        </p:txBody>
      </p:sp>
      <p:sp>
        <p:nvSpPr>
          <p:cNvPr id="8" name="Rectangle 7">
            <a:extLst>
              <a:ext uri="{FF2B5EF4-FFF2-40B4-BE49-F238E27FC236}">
                <a16:creationId xmlns:a16="http://schemas.microsoft.com/office/drawing/2014/main" id="{97C25F0D-9D79-944D-98C3-79128E3BF0BA}"/>
              </a:ext>
            </a:extLst>
          </p:cNvPr>
          <p:cNvSpPr/>
          <p:nvPr userDrawn="1"/>
        </p:nvSpPr>
        <p:spPr>
          <a:xfrm>
            <a:off x="10956818" y="2285998"/>
            <a:ext cx="3677335" cy="5029202"/>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cxnSp>
        <p:nvCxnSpPr>
          <p:cNvPr id="13" name="Straight Connector 12">
            <a:extLst>
              <a:ext uri="{FF2B5EF4-FFF2-40B4-BE49-F238E27FC236}">
                <a16:creationId xmlns:a16="http://schemas.microsoft.com/office/drawing/2014/main" id="{3A6FF31F-07CC-8D41-8031-CFAEFCE4A73B}"/>
              </a:ext>
            </a:extLst>
          </p:cNvPr>
          <p:cNvCxnSpPr/>
          <p:nvPr userDrawn="1"/>
        </p:nvCxnSpPr>
        <p:spPr>
          <a:xfrm>
            <a:off x="3648485" y="2206659"/>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9DC4D7-1B1E-174C-940D-A3793C843D01}"/>
              </a:ext>
            </a:extLst>
          </p:cNvPr>
          <p:cNvCxnSpPr/>
          <p:nvPr userDrawn="1"/>
        </p:nvCxnSpPr>
        <p:spPr>
          <a:xfrm>
            <a:off x="7294149" y="2181945"/>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93BB7E-F5F2-E649-8033-7166E90A7207}"/>
              </a:ext>
            </a:extLst>
          </p:cNvPr>
          <p:cNvCxnSpPr/>
          <p:nvPr userDrawn="1"/>
        </p:nvCxnSpPr>
        <p:spPr>
          <a:xfrm>
            <a:off x="10950912" y="2194302"/>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380002C4-0FB2-5844-A675-D6F402F57E0C}"/>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4" name="Footer Placeholder 3">
            <a:extLst>
              <a:ext uri="{FF2B5EF4-FFF2-40B4-BE49-F238E27FC236}">
                <a16:creationId xmlns:a16="http://schemas.microsoft.com/office/drawing/2014/main" id="{1DD1F092-6564-A645-82F4-978A0E34CD9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6" name="Title 1">
            <a:extLst>
              <a:ext uri="{FF2B5EF4-FFF2-40B4-BE49-F238E27FC236}">
                <a16:creationId xmlns:a16="http://schemas.microsoft.com/office/drawing/2014/main" id="{3D7F8090-242A-7D45-B018-EC8BB81EF6F9}"/>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43" name="Text Placeholder 4">
            <a:extLst>
              <a:ext uri="{FF2B5EF4-FFF2-40B4-BE49-F238E27FC236}">
                <a16:creationId xmlns:a16="http://schemas.microsoft.com/office/drawing/2014/main" id="{D739A91B-ECAC-694E-B1D4-B08743F7A719}"/>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rgbClr val="FFFF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4" name="Text Placeholder 2">
            <a:extLst>
              <a:ext uri="{FF2B5EF4-FFF2-40B4-BE49-F238E27FC236}">
                <a16:creationId xmlns:a16="http://schemas.microsoft.com/office/drawing/2014/main" id="{73DFE6B0-7DF2-6642-83E1-66F109347464}"/>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rgbClr val="73C0FF"/>
                </a:solidFill>
                <a:latin typeface="Segoe UI" panose="020B0502040204020203" pitchFamily="34" charset="0"/>
                <a:sym typeface="Segoe UI" panose="020B0502040204020203" pitchFamily="34" charset="0"/>
              </a:defRPr>
            </a:lvl1pPr>
          </a:lstStyle>
          <a:p>
            <a:pPr lvl="0"/>
            <a:r>
              <a:rPr lang="en-US" dirty="0"/>
              <a:t>1</a:t>
            </a:r>
          </a:p>
        </p:txBody>
      </p:sp>
      <p:sp>
        <p:nvSpPr>
          <p:cNvPr id="45" name="Text Placeholder 4">
            <a:extLst>
              <a:ext uri="{FF2B5EF4-FFF2-40B4-BE49-F238E27FC236}">
                <a16:creationId xmlns:a16="http://schemas.microsoft.com/office/drawing/2014/main" id="{05442459-8373-1A41-9688-B9B808260216}"/>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rgbClr val="FFFF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6" name="Text Placeholder 4">
            <a:extLst>
              <a:ext uri="{FF2B5EF4-FFF2-40B4-BE49-F238E27FC236}">
                <a16:creationId xmlns:a16="http://schemas.microsoft.com/office/drawing/2014/main" id="{9672854A-915C-CB40-9798-89F42D35DAE2}"/>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rgbClr val="0025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7" name="Text Placeholder 4">
            <a:extLst>
              <a:ext uri="{FF2B5EF4-FFF2-40B4-BE49-F238E27FC236}">
                <a16:creationId xmlns:a16="http://schemas.microsoft.com/office/drawing/2014/main" id="{6F2C4F87-A008-5845-BCBD-D3097A755851}"/>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rgbClr val="0025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8" name="Text Placeholder 2">
            <a:extLst>
              <a:ext uri="{FF2B5EF4-FFF2-40B4-BE49-F238E27FC236}">
                <a16:creationId xmlns:a16="http://schemas.microsoft.com/office/drawing/2014/main" id="{37108E50-1C2C-2B4B-B315-85FB3DD1EC88}"/>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rgbClr val="002577"/>
                </a:solidFill>
                <a:latin typeface="Segoe UI" panose="020B0502040204020203" pitchFamily="34" charset="0"/>
                <a:sym typeface="Segoe UI" panose="020B0502040204020203" pitchFamily="34" charset="0"/>
              </a:defRPr>
            </a:lvl1pPr>
          </a:lstStyle>
          <a:p>
            <a:pPr lvl="0"/>
            <a:r>
              <a:rPr lang="en-US" dirty="0"/>
              <a:t>2</a:t>
            </a:r>
          </a:p>
        </p:txBody>
      </p:sp>
      <p:sp>
        <p:nvSpPr>
          <p:cNvPr id="49" name="Text Placeholder 2">
            <a:extLst>
              <a:ext uri="{FF2B5EF4-FFF2-40B4-BE49-F238E27FC236}">
                <a16:creationId xmlns:a16="http://schemas.microsoft.com/office/drawing/2014/main" id="{D77F7913-4904-164E-A7C4-69D8433AC5ED}"/>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rgbClr val="002577"/>
                </a:solidFill>
                <a:latin typeface="Segoe UI" panose="020B0502040204020203" pitchFamily="34" charset="0"/>
                <a:sym typeface="Segoe UI" panose="020B0502040204020203" pitchFamily="34" charset="0"/>
              </a:defRPr>
            </a:lvl1pPr>
          </a:lstStyle>
          <a:p>
            <a:pPr lvl="0"/>
            <a:r>
              <a:rPr lang="en-US" dirty="0"/>
              <a:t>3</a:t>
            </a:r>
          </a:p>
        </p:txBody>
      </p:sp>
      <p:sp>
        <p:nvSpPr>
          <p:cNvPr id="50" name="Text Placeholder 2">
            <a:extLst>
              <a:ext uri="{FF2B5EF4-FFF2-40B4-BE49-F238E27FC236}">
                <a16:creationId xmlns:a16="http://schemas.microsoft.com/office/drawing/2014/main" id="{A2501913-11BF-844A-B7B0-1D42A71BA732}"/>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rgbClr val="3369FF"/>
                </a:solidFill>
                <a:latin typeface="Segoe UI" panose="020B0502040204020203" pitchFamily="34" charset="0"/>
                <a:sym typeface="Segoe UI" panose="020B0502040204020203" pitchFamily="34" charset="0"/>
              </a:defRPr>
            </a:lvl1pPr>
          </a:lstStyle>
          <a:p>
            <a:pPr lvl="0"/>
            <a:r>
              <a:rPr lang="en-US" dirty="0"/>
              <a:t>4</a:t>
            </a:r>
          </a:p>
        </p:txBody>
      </p:sp>
      <p:pic>
        <p:nvPicPr>
          <p:cNvPr id="21" name="Picture 20">
            <a:extLst>
              <a:ext uri="{FF2B5EF4-FFF2-40B4-BE49-F238E27FC236}">
                <a16:creationId xmlns:a16="http://schemas.microsoft.com/office/drawing/2014/main" id="{6451019B-CAA7-B849-B17F-D73F6E87D62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1159671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6AD9BCF-FEBE-2B4D-8A6F-A575C0162B61}"/>
              </a:ext>
            </a:extLst>
          </p:cNvPr>
          <p:cNvGraphicFramePr>
            <a:graphicFrameLocks noChangeAspect="1"/>
          </p:cNvGraphicFramePr>
          <p:nvPr userDrawn="1">
            <p:custDataLst>
              <p:tags r:id="rId2"/>
            </p:custDataLst>
            <p:extLst>
              <p:ext uri="{D42A27DB-BD31-4B8C-83A1-F6EECF244321}">
                <p14:modId xmlns:p14="http://schemas.microsoft.com/office/powerpoint/2010/main" val="28664133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33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96AD9BCF-FEBE-2B4D-8A6F-A575C0162B6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10">
            <a:extLst>
              <a:ext uri="{FF2B5EF4-FFF2-40B4-BE49-F238E27FC236}">
                <a16:creationId xmlns:a16="http://schemas.microsoft.com/office/drawing/2014/main" id="{71E1E964-BB35-C14B-A64D-4257241E811F}"/>
              </a:ext>
            </a:extLst>
          </p:cNvPr>
          <p:cNvSpPr>
            <a:spLocks noGrp="1"/>
          </p:cNvSpPr>
          <p:nvPr>
            <p:ph type="body" sz="quarter" idx="12" hasCustomPrompt="1"/>
          </p:nvPr>
        </p:nvSpPr>
        <p:spPr>
          <a:xfrm>
            <a:off x="695983"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6" name="Text Placeholder 17">
            <a:extLst>
              <a:ext uri="{FF2B5EF4-FFF2-40B4-BE49-F238E27FC236}">
                <a16:creationId xmlns:a16="http://schemas.microsoft.com/office/drawing/2014/main" id="{0BFFCA26-434C-CE4E-A257-6806FE4B47A1}"/>
              </a:ext>
            </a:extLst>
          </p:cNvPr>
          <p:cNvSpPr>
            <a:spLocks noGrp="1"/>
          </p:cNvSpPr>
          <p:nvPr>
            <p:ph type="body" sz="quarter" idx="13" hasCustomPrompt="1"/>
          </p:nvPr>
        </p:nvSpPr>
        <p:spPr>
          <a:xfrm>
            <a:off x="326737"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1</a:t>
            </a:r>
          </a:p>
        </p:txBody>
      </p:sp>
      <p:sp>
        <p:nvSpPr>
          <p:cNvPr id="7" name="Rectangle 6">
            <a:extLst>
              <a:ext uri="{FF2B5EF4-FFF2-40B4-BE49-F238E27FC236}">
                <a16:creationId xmlns:a16="http://schemas.microsoft.com/office/drawing/2014/main" id="{E41C953F-B03B-6646-AB55-F7BF6F3A3264}"/>
              </a:ext>
            </a:extLst>
          </p:cNvPr>
          <p:cNvSpPr/>
          <p:nvPr userDrawn="1"/>
        </p:nvSpPr>
        <p:spPr>
          <a:xfrm>
            <a:off x="457202" y="3770771"/>
            <a:ext cx="13736076" cy="271936"/>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35" name="Slide Number Placeholder 5">
            <a:extLst>
              <a:ext uri="{FF2B5EF4-FFF2-40B4-BE49-F238E27FC236}">
                <a16:creationId xmlns:a16="http://schemas.microsoft.com/office/drawing/2014/main" id="{F876BA71-DB75-D143-9D78-E4418F55A49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6" name="Footer Placeholder 3">
            <a:extLst>
              <a:ext uri="{FF2B5EF4-FFF2-40B4-BE49-F238E27FC236}">
                <a16:creationId xmlns:a16="http://schemas.microsoft.com/office/drawing/2014/main" id="{F3414ABB-41DD-C349-9DD9-A378E75F15A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8" name="Title 1">
            <a:extLst>
              <a:ext uri="{FF2B5EF4-FFF2-40B4-BE49-F238E27FC236}">
                <a16:creationId xmlns:a16="http://schemas.microsoft.com/office/drawing/2014/main" id="{3A0AD528-8BA5-4745-83BE-4E8596B12627}"/>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Timeline</a:t>
            </a:r>
          </a:p>
        </p:txBody>
      </p:sp>
      <p:sp>
        <p:nvSpPr>
          <p:cNvPr id="70" name="Text Placeholder 10">
            <a:extLst>
              <a:ext uri="{FF2B5EF4-FFF2-40B4-BE49-F238E27FC236}">
                <a16:creationId xmlns:a16="http://schemas.microsoft.com/office/drawing/2014/main" id="{EDA40E52-AB06-4443-80A9-C39069B6BBC4}"/>
              </a:ext>
            </a:extLst>
          </p:cNvPr>
          <p:cNvSpPr>
            <a:spLocks noGrp="1"/>
          </p:cNvSpPr>
          <p:nvPr>
            <p:ph type="body" sz="quarter" idx="14" hasCustomPrompt="1"/>
          </p:nvPr>
        </p:nvSpPr>
        <p:spPr>
          <a:xfrm>
            <a:off x="4476967"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71" name="Text Placeholder 17">
            <a:extLst>
              <a:ext uri="{FF2B5EF4-FFF2-40B4-BE49-F238E27FC236}">
                <a16:creationId xmlns:a16="http://schemas.microsoft.com/office/drawing/2014/main" id="{FABF79A3-EBA3-A242-A87F-1CDB425F100C}"/>
              </a:ext>
            </a:extLst>
          </p:cNvPr>
          <p:cNvSpPr>
            <a:spLocks noGrp="1"/>
          </p:cNvSpPr>
          <p:nvPr>
            <p:ph type="body" sz="quarter" idx="15" hasCustomPrompt="1"/>
          </p:nvPr>
        </p:nvSpPr>
        <p:spPr>
          <a:xfrm>
            <a:off x="4107721"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3</a:t>
            </a:r>
          </a:p>
        </p:txBody>
      </p:sp>
      <p:sp>
        <p:nvSpPr>
          <p:cNvPr id="80" name="Text Placeholder 10">
            <a:extLst>
              <a:ext uri="{FF2B5EF4-FFF2-40B4-BE49-F238E27FC236}">
                <a16:creationId xmlns:a16="http://schemas.microsoft.com/office/drawing/2014/main" id="{E5A97EB3-CB01-9B47-93D7-7E3604804980}"/>
              </a:ext>
            </a:extLst>
          </p:cNvPr>
          <p:cNvSpPr>
            <a:spLocks noGrp="1"/>
          </p:cNvSpPr>
          <p:nvPr>
            <p:ph type="body" sz="quarter" idx="16" hasCustomPrompt="1"/>
          </p:nvPr>
        </p:nvSpPr>
        <p:spPr>
          <a:xfrm>
            <a:off x="2619121"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1" name="Text Placeholder 17">
            <a:extLst>
              <a:ext uri="{FF2B5EF4-FFF2-40B4-BE49-F238E27FC236}">
                <a16:creationId xmlns:a16="http://schemas.microsoft.com/office/drawing/2014/main" id="{A95A14F7-38FE-8543-8DB1-37012A601494}"/>
              </a:ext>
            </a:extLst>
          </p:cNvPr>
          <p:cNvSpPr>
            <a:spLocks noGrp="1"/>
          </p:cNvSpPr>
          <p:nvPr>
            <p:ph type="body" sz="quarter" idx="17" hasCustomPrompt="1"/>
          </p:nvPr>
        </p:nvSpPr>
        <p:spPr>
          <a:xfrm>
            <a:off x="2249876"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2</a:t>
            </a:r>
          </a:p>
        </p:txBody>
      </p:sp>
      <p:sp>
        <p:nvSpPr>
          <p:cNvPr id="82" name="Text Placeholder 10">
            <a:extLst>
              <a:ext uri="{FF2B5EF4-FFF2-40B4-BE49-F238E27FC236}">
                <a16:creationId xmlns:a16="http://schemas.microsoft.com/office/drawing/2014/main" id="{CEFF965D-181D-F644-AFEE-6980A9931EB7}"/>
              </a:ext>
            </a:extLst>
          </p:cNvPr>
          <p:cNvSpPr>
            <a:spLocks noGrp="1"/>
          </p:cNvSpPr>
          <p:nvPr>
            <p:ph type="body" sz="quarter" idx="18" hasCustomPrompt="1"/>
          </p:nvPr>
        </p:nvSpPr>
        <p:spPr>
          <a:xfrm>
            <a:off x="6378340"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3" name="Text Placeholder 17">
            <a:extLst>
              <a:ext uri="{FF2B5EF4-FFF2-40B4-BE49-F238E27FC236}">
                <a16:creationId xmlns:a16="http://schemas.microsoft.com/office/drawing/2014/main" id="{7042AF19-B4A7-FB4C-A07D-68BB76B2F40C}"/>
              </a:ext>
            </a:extLst>
          </p:cNvPr>
          <p:cNvSpPr>
            <a:spLocks noGrp="1"/>
          </p:cNvSpPr>
          <p:nvPr>
            <p:ph type="body" sz="quarter" idx="19" hasCustomPrompt="1"/>
          </p:nvPr>
        </p:nvSpPr>
        <p:spPr>
          <a:xfrm>
            <a:off x="6009095"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4</a:t>
            </a:r>
          </a:p>
        </p:txBody>
      </p:sp>
      <p:sp>
        <p:nvSpPr>
          <p:cNvPr id="84" name="Text Placeholder 10">
            <a:extLst>
              <a:ext uri="{FF2B5EF4-FFF2-40B4-BE49-F238E27FC236}">
                <a16:creationId xmlns:a16="http://schemas.microsoft.com/office/drawing/2014/main" id="{CBFC5376-560E-D041-BD45-F5ADBFD1A2F1}"/>
              </a:ext>
            </a:extLst>
          </p:cNvPr>
          <p:cNvSpPr>
            <a:spLocks noGrp="1"/>
          </p:cNvSpPr>
          <p:nvPr>
            <p:ph type="body" sz="quarter" idx="20" hasCustomPrompt="1"/>
          </p:nvPr>
        </p:nvSpPr>
        <p:spPr>
          <a:xfrm>
            <a:off x="9926073"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5" name="Text Placeholder 17">
            <a:extLst>
              <a:ext uri="{FF2B5EF4-FFF2-40B4-BE49-F238E27FC236}">
                <a16:creationId xmlns:a16="http://schemas.microsoft.com/office/drawing/2014/main" id="{5CA867F4-5F30-9744-AB97-BB45337E556E}"/>
              </a:ext>
            </a:extLst>
          </p:cNvPr>
          <p:cNvSpPr>
            <a:spLocks noGrp="1"/>
          </p:cNvSpPr>
          <p:nvPr>
            <p:ph type="body" sz="quarter" idx="21" hasCustomPrompt="1"/>
          </p:nvPr>
        </p:nvSpPr>
        <p:spPr>
          <a:xfrm>
            <a:off x="9556828"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6</a:t>
            </a:r>
          </a:p>
        </p:txBody>
      </p:sp>
      <p:sp>
        <p:nvSpPr>
          <p:cNvPr id="86" name="Text Placeholder 10">
            <a:extLst>
              <a:ext uri="{FF2B5EF4-FFF2-40B4-BE49-F238E27FC236}">
                <a16:creationId xmlns:a16="http://schemas.microsoft.com/office/drawing/2014/main" id="{E88768E5-50B0-CA4E-BC1C-329BBA48E311}"/>
              </a:ext>
            </a:extLst>
          </p:cNvPr>
          <p:cNvSpPr>
            <a:spLocks noGrp="1"/>
          </p:cNvSpPr>
          <p:nvPr>
            <p:ph type="body" sz="quarter" idx="22" hasCustomPrompt="1"/>
          </p:nvPr>
        </p:nvSpPr>
        <p:spPr>
          <a:xfrm>
            <a:off x="8298469"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7" name="Text Placeholder 17">
            <a:extLst>
              <a:ext uri="{FF2B5EF4-FFF2-40B4-BE49-F238E27FC236}">
                <a16:creationId xmlns:a16="http://schemas.microsoft.com/office/drawing/2014/main" id="{4A5C5E22-88C9-5548-8A7D-64A398F4A8C9}"/>
              </a:ext>
            </a:extLst>
          </p:cNvPr>
          <p:cNvSpPr>
            <a:spLocks noGrp="1"/>
          </p:cNvSpPr>
          <p:nvPr>
            <p:ph type="body" sz="quarter" idx="23" hasCustomPrompt="1"/>
          </p:nvPr>
        </p:nvSpPr>
        <p:spPr>
          <a:xfrm>
            <a:off x="7929225"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5</a:t>
            </a:r>
          </a:p>
        </p:txBody>
      </p:sp>
      <p:sp>
        <p:nvSpPr>
          <p:cNvPr id="89" name="Text Placeholder 10">
            <a:extLst>
              <a:ext uri="{FF2B5EF4-FFF2-40B4-BE49-F238E27FC236}">
                <a16:creationId xmlns:a16="http://schemas.microsoft.com/office/drawing/2014/main" id="{FD9B511B-820B-D044-BD30-96B0BC717A2D}"/>
              </a:ext>
            </a:extLst>
          </p:cNvPr>
          <p:cNvSpPr>
            <a:spLocks noGrp="1"/>
          </p:cNvSpPr>
          <p:nvPr>
            <p:ph type="body" sz="quarter" idx="24" hasCustomPrompt="1"/>
          </p:nvPr>
        </p:nvSpPr>
        <p:spPr>
          <a:xfrm>
            <a:off x="11701584"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90" name="Text Placeholder 17">
            <a:extLst>
              <a:ext uri="{FF2B5EF4-FFF2-40B4-BE49-F238E27FC236}">
                <a16:creationId xmlns:a16="http://schemas.microsoft.com/office/drawing/2014/main" id="{580CCF4D-777C-E94B-8FCB-750BEEE7602C}"/>
              </a:ext>
            </a:extLst>
          </p:cNvPr>
          <p:cNvSpPr>
            <a:spLocks noGrp="1"/>
          </p:cNvSpPr>
          <p:nvPr>
            <p:ph type="body" sz="quarter" idx="25" hasCustomPrompt="1"/>
          </p:nvPr>
        </p:nvSpPr>
        <p:spPr>
          <a:xfrm>
            <a:off x="11332339"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7</a:t>
            </a:r>
          </a:p>
        </p:txBody>
      </p:sp>
    </p:spTree>
    <p:extLst>
      <p:ext uri="{BB962C8B-B14F-4D97-AF65-F5344CB8AC3E}">
        <p14:creationId xmlns:p14="http://schemas.microsoft.com/office/powerpoint/2010/main" val="4289060403"/>
      </p:ext>
    </p:extLst>
  </p:cSld>
  <p:clrMapOvr>
    <a:masterClrMapping/>
  </p:clrMapOvr>
  <p:extLst>
    <p:ext uri="{DCECCB84-F9BA-43D5-87BE-67443E8EF086}">
      <p15:sldGuideLst xmlns:p15="http://schemas.microsoft.com/office/powerpoint/2012/main">
        <p15:guide id="4" orient="horz" pos="1728">
          <p15:clr>
            <a:srgbClr val="FBAE40"/>
          </p15:clr>
        </p15:guide>
        <p15:guide id="5" orient="horz" pos="3360">
          <p15:clr>
            <a:srgbClr val="FBAE40"/>
          </p15:clr>
        </p15:guide>
        <p15:guide id="6" orient="horz" pos="3096">
          <p15:clr>
            <a:srgbClr val="FBAE40"/>
          </p15:clr>
        </p15:guide>
        <p15:guide id="7" pos="1608">
          <p15:clr>
            <a:srgbClr val="FBAE40"/>
          </p15:clr>
        </p15:guide>
        <p15:guide id="8" pos="2784">
          <p15:clr>
            <a:srgbClr val="FBAE40"/>
          </p15:clr>
        </p15:guide>
        <p15:guide id="9" pos="3984">
          <p15:clr>
            <a:srgbClr val="FBAE40"/>
          </p15:clr>
        </p15:guide>
        <p15:guide id="10" pos="408">
          <p15:clr>
            <a:srgbClr val="FBAE40"/>
          </p15:clr>
        </p15:guide>
        <p15:guide id="11" pos="5184">
          <p15:clr>
            <a:srgbClr val="FBAE40"/>
          </p15:clr>
        </p15:guide>
        <p15:guide id="12" pos="6360">
          <p15:clr>
            <a:srgbClr val="FBAE40"/>
          </p15:clr>
        </p15:guide>
        <p15:guide id="13" orient="horz" pos="2376">
          <p15:clr>
            <a:srgbClr val="FBAE40"/>
          </p15:clr>
        </p15:guide>
        <p15:guide id="14" orient="horz" pos="1920">
          <p15:clr>
            <a:srgbClr val="FBAE40"/>
          </p15:clr>
        </p15:guide>
        <p15:guide id="15" orient="horz" pos="3000">
          <p15:clr>
            <a:srgbClr val="FBAE40"/>
          </p15:clr>
        </p15:guide>
        <p15:guide id="17" pos="756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s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4BF40A1-7170-F240-92EA-070FE9A5EE4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257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4BF40A1-7170-F240-92EA-070FE9A5EE4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5" name="Text Placeholder 4">
            <a:extLst>
              <a:ext uri="{FF2B5EF4-FFF2-40B4-BE49-F238E27FC236}">
                <a16:creationId xmlns:a16="http://schemas.microsoft.com/office/drawing/2014/main" id="{E819B78F-2807-5245-98EE-F6A82E1A2F16}"/>
              </a:ext>
            </a:extLst>
          </p:cNvPr>
          <p:cNvSpPr>
            <a:spLocks noGrp="1"/>
          </p:cNvSpPr>
          <p:nvPr>
            <p:ph type="body" sz="quarter" idx="12" hasCustomPrompt="1"/>
          </p:nvPr>
        </p:nvSpPr>
        <p:spPr>
          <a:xfrm>
            <a:off x="9852661" y="8574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20" name="Slide Number Placeholder 5">
            <a:extLst>
              <a:ext uri="{FF2B5EF4-FFF2-40B4-BE49-F238E27FC236}">
                <a16:creationId xmlns:a16="http://schemas.microsoft.com/office/drawing/2014/main" id="{E4633B1D-AC27-E94D-AA0E-9F5B3708B5F5}"/>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2" name="Footer Placeholder 3">
            <a:extLst>
              <a:ext uri="{FF2B5EF4-FFF2-40B4-BE49-F238E27FC236}">
                <a16:creationId xmlns:a16="http://schemas.microsoft.com/office/drawing/2014/main" id="{50415E8B-755D-B841-826D-006A9869D91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4" name="Title 1">
            <a:extLst>
              <a:ext uri="{FF2B5EF4-FFF2-40B4-BE49-F238E27FC236}">
                <a16:creationId xmlns:a16="http://schemas.microsoft.com/office/drawing/2014/main" id="{CA47CD7A-DCEA-9B4A-A306-119FACB2F484}"/>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53" name="Text Placeholder 4">
            <a:extLst>
              <a:ext uri="{FF2B5EF4-FFF2-40B4-BE49-F238E27FC236}">
                <a16:creationId xmlns:a16="http://schemas.microsoft.com/office/drawing/2014/main" id="{E3CD94B0-BCE2-B54F-B93A-64383F7B9CDB}"/>
              </a:ext>
            </a:extLst>
          </p:cNvPr>
          <p:cNvSpPr>
            <a:spLocks noGrp="1"/>
          </p:cNvSpPr>
          <p:nvPr>
            <p:ph type="body" sz="quarter" idx="13" hasCustomPrompt="1"/>
          </p:nvPr>
        </p:nvSpPr>
        <p:spPr>
          <a:xfrm>
            <a:off x="9852661" y="22290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6" name="Text Placeholder 4">
            <a:extLst>
              <a:ext uri="{FF2B5EF4-FFF2-40B4-BE49-F238E27FC236}">
                <a16:creationId xmlns:a16="http://schemas.microsoft.com/office/drawing/2014/main" id="{B1765562-A1E1-F14A-9E08-7D21F2BC5BE7}"/>
              </a:ext>
            </a:extLst>
          </p:cNvPr>
          <p:cNvSpPr>
            <a:spLocks noGrp="1"/>
          </p:cNvSpPr>
          <p:nvPr>
            <p:ph type="body" sz="quarter" idx="14" hasCustomPrompt="1"/>
          </p:nvPr>
        </p:nvSpPr>
        <p:spPr>
          <a:xfrm>
            <a:off x="9852661" y="36006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9" name="Text Placeholder 4">
            <a:extLst>
              <a:ext uri="{FF2B5EF4-FFF2-40B4-BE49-F238E27FC236}">
                <a16:creationId xmlns:a16="http://schemas.microsoft.com/office/drawing/2014/main" id="{4904B6E2-3755-BA49-B34E-50B16EA2E8E4}"/>
              </a:ext>
            </a:extLst>
          </p:cNvPr>
          <p:cNvSpPr>
            <a:spLocks noGrp="1"/>
          </p:cNvSpPr>
          <p:nvPr>
            <p:ph type="body" sz="quarter" idx="15" hasCustomPrompt="1"/>
          </p:nvPr>
        </p:nvSpPr>
        <p:spPr>
          <a:xfrm>
            <a:off x="9852661" y="49722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2" name="Text Placeholder 4">
            <a:extLst>
              <a:ext uri="{FF2B5EF4-FFF2-40B4-BE49-F238E27FC236}">
                <a16:creationId xmlns:a16="http://schemas.microsoft.com/office/drawing/2014/main" id="{1EEA9482-D32A-1F40-AF1B-6D81BD7A7FCC}"/>
              </a:ext>
            </a:extLst>
          </p:cNvPr>
          <p:cNvSpPr>
            <a:spLocks noGrp="1"/>
          </p:cNvSpPr>
          <p:nvPr>
            <p:ph type="body" sz="quarter" idx="16" hasCustomPrompt="1"/>
          </p:nvPr>
        </p:nvSpPr>
        <p:spPr>
          <a:xfrm>
            <a:off x="9852661" y="63438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 name="Text Placeholder 5">
            <a:extLst>
              <a:ext uri="{FF2B5EF4-FFF2-40B4-BE49-F238E27FC236}">
                <a16:creationId xmlns:a16="http://schemas.microsoft.com/office/drawing/2014/main" id="{0CDB85DB-1B52-0941-93F1-D829144517BB}"/>
              </a:ext>
            </a:extLst>
          </p:cNvPr>
          <p:cNvSpPr>
            <a:spLocks noGrp="1"/>
          </p:cNvSpPr>
          <p:nvPr>
            <p:ph type="body" sz="quarter" idx="17" hasCustomPrompt="1"/>
          </p:nvPr>
        </p:nvSpPr>
        <p:spPr>
          <a:xfrm>
            <a:off x="8376782" y="662798"/>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25" name="Text Placeholder 5">
            <a:extLst>
              <a:ext uri="{FF2B5EF4-FFF2-40B4-BE49-F238E27FC236}">
                <a16:creationId xmlns:a16="http://schemas.microsoft.com/office/drawing/2014/main" id="{34A170DD-EBEC-224A-B549-967955987D91}"/>
              </a:ext>
            </a:extLst>
          </p:cNvPr>
          <p:cNvSpPr>
            <a:spLocks noGrp="1"/>
          </p:cNvSpPr>
          <p:nvPr>
            <p:ph type="body" sz="quarter" idx="18" hasCustomPrompt="1"/>
          </p:nvPr>
        </p:nvSpPr>
        <p:spPr>
          <a:xfrm>
            <a:off x="8376782" y="20447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27" name="Text Placeholder 5">
            <a:extLst>
              <a:ext uri="{FF2B5EF4-FFF2-40B4-BE49-F238E27FC236}">
                <a16:creationId xmlns:a16="http://schemas.microsoft.com/office/drawing/2014/main" id="{A3A43B0B-CA3B-544A-BB07-1F0E6C9B8F49}"/>
              </a:ext>
            </a:extLst>
          </p:cNvPr>
          <p:cNvSpPr>
            <a:spLocks noGrp="1"/>
          </p:cNvSpPr>
          <p:nvPr>
            <p:ph type="body" sz="quarter" idx="19" hasCustomPrompt="1"/>
          </p:nvPr>
        </p:nvSpPr>
        <p:spPr>
          <a:xfrm>
            <a:off x="8376782" y="3426780"/>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28" name="Text Placeholder 5">
            <a:extLst>
              <a:ext uri="{FF2B5EF4-FFF2-40B4-BE49-F238E27FC236}">
                <a16:creationId xmlns:a16="http://schemas.microsoft.com/office/drawing/2014/main" id="{13530151-C1A5-6E4C-AA66-AC4690EF6902}"/>
              </a:ext>
            </a:extLst>
          </p:cNvPr>
          <p:cNvSpPr>
            <a:spLocks noGrp="1"/>
          </p:cNvSpPr>
          <p:nvPr>
            <p:ph type="body" sz="quarter" idx="20" hasCustomPrompt="1"/>
          </p:nvPr>
        </p:nvSpPr>
        <p:spPr>
          <a:xfrm>
            <a:off x="8376782" y="47879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29" name="Text Placeholder 5">
            <a:extLst>
              <a:ext uri="{FF2B5EF4-FFF2-40B4-BE49-F238E27FC236}">
                <a16:creationId xmlns:a16="http://schemas.microsoft.com/office/drawing/2014/main" id="{5EACE6F3-1318-A245-AD4A-807A31CBA783}"/>
              </a:ext>
            </a:extLst>
          </p:cNvPr>
          <p:cNvSpPr>
            <a:spLocks noGrp="1"/>
          </p:cNvSpPr>
          <p:nvPr>
            <p:ph type="body" sz="quarter" idx="21" hasCustomPrompt="1"/>
          </p:nvPr>
        </p:nvSpPr>
        <p:spPr>
          <a:xfrm>
            <a:off x="8376782" y="61595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5</a:t>
            </a:r>
          </a:p>
        </p:txBody>
      </p:sp>
      <p:pic>
        <p:nvPicPr>
          <p:cNvPr id="3" name="Picture 2">
            <a:extLst>
              <a:ext uri="{FF2B5EF4-FFF2-40B4-BE49-F238E27FC236}">
                <a16:creationId xmlns:a16="http://schemas.microsoft.com/office/drawing/2014/main" id="{1ABF52A1-8409-011E-28C8-F05927F9504F}"/>
              </a:ext>
            </a:extLst>
          </p:cNvPr>
          <p:cNvPicPr>
            <a:picLocks noChangeAspect="1"/>
          </p:cNvPicPr>
          <p:nvPr userDrawn="1"/>
        </p:nvPicPr>
        <p:blipFill>
          <a:blip r:embed="rId6"/>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2448593683"/>
      </p:ext>
    </p:extLst>
  </p:cSld>
  <p:clrMapOvr>
    <a:masterClrMapping/>
  </p:clrMapOvr>
  <p:extLst>
    <p:ext uri="{DCECCB84-F9BA-43D5-87BE-67443E8EF086}">
      <p15:sldGuideLst xmlns:p15="http://schemas.microsoft.com/office/powerpoint/2012/main">
        <p15:guide id="1" pos="5376">
          <p15:clr>
            <a:srgbClr val="FBAE40"/>
          </p15:clr>
        </p15:guide>
        <p15:guide id="2" pos="6264">
          <p15:clr>
            <a:srgbClr val="FBAE40"/>
          </p15:clr>
        </p15:guide>
        <p15:guide id="3" orient="horz" pos="528">
          <p15:clr>
            <a:srgbClr val="FBAE40"/>
          </p15:clr>
        </p15:guide>
        <p15:guide id="10" orient="horz" pos="960">
          <p15:clr>
            <a:srgbClr val="FBAE40"/>
          </p15:clr>
        </p15:guide>
        <p15:guide id="11" orient="horz" pos="1824">
          <p15:clr>
            <a:srgbClr val="FBAE40"/>
          </p15:clr>
        </p15:guide>
        <p15:guide id="12" orient="horz" pos="1392">
          <p15:clr>
            <a:srgbClr val="FBAE40"/>
          </p15:clr>
        </p15:guide>
        <p15:guide id="13" orient="horz" pos="2256">
          <p15:clr>
            <a:srgbClr val="FBAE40"/>
          </p15:clr>
        </p15:guide>
        <p15:guide id="14" orient="horz" pos="2688">
          <p15:clr>
            <a:srgbClr val="FBAE40"/>
          </p15:clr>
        </p15:guide>
        <p15:guide id="15" orient="horz" pos="3120">
          <p15:clr>
            <a:srgbClr val="FBAE40"/>
          </p15:clr>
        </p15:guide>
        <p15:guide id="16" orient="horz" pos="3552">
          <p15:clr>
            <a:srgbClr val="FBAE40"/>
          </p15:clr>
        </p15:guide>
        <p15:guide id="17" orient="horz" pos="3984">
          <p15:clr>
            <a:srgbClr val="FBAE40"/>
          </p15:clr>
        </p15:guide>
        <p15:guide id="18" orient="horz" pos="4416">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ts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9338EF4-6BB8-904C-9EED-BF09FBA0DE89}"/>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360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9338EF4-6BB8-904C-9EED-BF09FBA0DE89}"/>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5" name="Text Placeholder 4">
            <a:extLst>
              <a:ext uri="{FF2B5EF4-FFF2-40B4-BE49-F238E27FC236}">
                <a16:creationId xmlns:a16="http://schemas.microsoft.com/office/drawing/2014/main" id="{28EAB05D-6023-6446-871F-F643EB21D428}"/>
              </a:ext>
            </a:extLst>
          </p:cNvPr>
          <p:cNvSpPr>
            <a:spLocks noGrp="1"/>
          </p:cNvSpPr>
          <p:nvPr>
            <p:ph type="body" sz="quarter" idx="18" hasCustomPrompt="1"/>
          </p:nvPr>
        </p:nvSpPr>
        <p:spPr>
          <a:xfrm>
            <a:off x="8093670" y="8121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5" name="Slide Number Placeholder 5">
            <a:extLst>
              <a:ext uri="{FF2B5EF4-FFF2-40B4-BE49-F238E27FC236}">
                <a16:creationId xmlns:a16="http://schemas.microsoft.com/office/drawing/2014/main" id="{F8DC07FD-97E5-F849-914D-DDA379D3049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7" name="Footer Placeholder 3">
            <a:extLst>
              <a:ext uri="{FF2B5EF4-FFF2-40B4-BE49-F238E27FC236}">
                <a16:creationId xmlns:a16="http://schemas.microsoft.com/office/drawing/2014/main" id="{758084B5-043A-364E-9017-9761E126923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9" name="Title 1">
            <a:extLst>
              <a:ext uri="{FF2B5EF4-FFF2-40B4-BE49-F238E27FC236}">
                <a16:creationId xmlns:a16="http://schemas.microsoft.com/office/drawing/2014/main" id="{627CA6C2-022E-7940-AB20-7F6D6EBEEFED}"/>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67" name="Text Placeholder 4">
            <a:extLst>
              <a:ext uri="{FF2B5EF4-FFF2-40B4-BE49-F238E27FC236}">
                <a16:creationId xmlns:a16="http://schemas.microsoft.com/office/drawing/2014/main" id="{FBF50EC3-1DAF-2A41-A49D-6ECDAE7789FB}"/>
              </a:ext>
            </a:extLst>
          </p:cNvPr>
          <p:cNvSpPr>
            <a:spLocks noGrp="1"/>
          </p:cNvSpPr>
          <p:nvPr>
            <p:ph type="body" sz="quarter" idx="19" hasCustomPrompt="1"/>
          </p:nvPr>
        </p:nvSpPr>
        <p:spPr>
          <a:xfrm>
            <a:off x="8093670" y="21837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0" name="Text Placeholder 4">
            <a:extLst>
              <a:ext uri="{FF2B5EF4-FFF2-40B4-BE49-F238E27FC236}">
                <a16:creationId xmlns:a16="http://schemas.microsoft.com/office/drawing/2014/main" id="{35A0945B-E76F-EC46-BB22-719D2294403B}"/>
              </a:ext>
            </a:extLst>
          </p:cNvPr>
          <p:cNvSpPr>
            <a:spLocks noGrp="1"/>
          </p:cNvSpPr>
          <p:nvPr>
            <p:ph type="body" sz="quarter" idx="20" hasCustomPrompt="1"/>
          </p:nvPr>
        </p:nvSpPr>
        <p:spPr>
          <a:xfrm>
            <a:off x="8093670" y="3591949"/>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3" name="Text Placeholder 4">
            <a:extLst>
              <a:ext uri="{FF2B5EF4-FFF2-40B4-BE49-F238E27FC236}">
                <a16:creationId xmlns:a16="http://schemas.microsoft.com/office/drawing/2014/main" id="{4EFCA974-995E-834E-B32B-39B4D905F233}"/>
              </a:ext>
            </a:extLst>
          </p:cNvPr>
          <p:cNvSpPr>
            <a:spLocks noGrp="1"/>
          </p:cNvSpPr>
          <p:nvPr>
            <p:ph type="body" sz="quarter" idx="21" hasCustomPrompt="1"/>
          </p:nvPr>
        </p:nvSpPr>
        <p:spPr>
          <a:xfrm>
            <a:off x="8093670" y="49269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6" name="Text Placeholder 4">
            <a:extLst>
              <a:ext uri="{FF2B5EF4-FFF2-40B4-BE49-F238E27FC236}">
                <a16:creationId xmlns:a16="http://schemas.microsoft.com/office/drawing/2014/main" id="{71B36F53-D480-034F-900B-A3132AEAA185}"/>
              </a:ext>
            </a:extLst>
          </p:cNvPr>
          <p:cNvSpPr>
            <a:spLocks noGrp="1"/>
          </p:cNvSpPr>
          <p:nvPr>
            <p:ph type="body" sz="quarter" idx="22" hasCustomPrompt="1"/>
          </p:nvPr>
        </p:nvSpPr>
        <p:spPr>
          <a:xfrm>
            <a:off x="8093670" y="62985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8" name="Text Placeholder 4">
            <a:extLst>
              <a:ext uri="{FF2B5EF4-FFF2-40B4-BE49-F238E27FC236}">
                <a16:creationId xmlns:a16="http://schemas.microsoft.com/office/drawing/2014/main" id="{881FD484-AB12-C645-92DC-2AEC6A14E5BA}"/>
              </a:ext>
            </a:extLst>
          </p:cNvPr>
          <p:cNvSpPr>
            <a:spLocks noGrp="1"/>
          </p:cNvSpPr>
          <p:nvPr>
            <p:ph type="body" sz="quarter" idx="23" hasCustomPrompt="1"/>
          </p:nvPr>
        </p:nvSpPr>
        <p:spPr>
          <a:xfrm>
            <a:off x="11540958" y="8121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0" name="Text Placeholder 4">
            <a:extLst>
              <a:ext uri="{FF2B5EF4-FFF2-40B4-BE49-F238E27FC236}">
                <a16:creationId xmlns:a16="http://schemas.microsoft.com/office/drawing/2014/main" id="{925247B1-5841-8B47-ABB6-E3A3383F8F65}"/>
              </a:ext>
            </a:extLst>
          </p:cNvPr>
          <p:cNvSpPr>
            <a:spLocks noGrp="1"/>
          </p:cNvSpPr>
          <p:nvPr>
            <p:ph type="body" sz="quarter" idx="24" hasCustomPrompt="1"/>
          </p:nvPr>
        </p:nvSpPr>
        <p:spPr>
          <a:xfrm>
            <a:off x="11540958" y="21837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2" name="Text Placeholder 4">
            <a:extLst>
              <a:ext uri="{FF2B5EF4-FFF2-40B4-BE49-F238E27FC236}">
                <a16:creationId xmlns:a16="http://schemas.microsoft.com/office/drawing/2014/main" id="{3CB13209-88F5-E745-9B33-164E9BB2CA9E}"/>
              </a:ext>
            </a:extLst>
          </p:cNvPr>
          <p:cNvSpPr>
            <a:spLocks noGrp="1"/>
          </p:cNvSpPr>
          <p:nvPr>
            <p:ph type="body" sz="quarter" idx="25" hasCustomPrompt="1"/>
          </p:nvPr>
        </p:nvSpPr>
        <p:spPr>
          <a:xfrm>
            <a:off x="11540958" y="3591949"/>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4" name="Text Placeholder 4">
            <a:extLst>
              <a:ext uri="{FF2B5EF4-FFF2-40B4-BE49-F238E27FC236}">
                <a16:creationId xmlns:a16="http://schemas.microsoft.com/office/drawing/2014/main" id="{26C66067-50E5-9843-A3EA-12D8A95E044A}"/>
              </a:ext>
            </a:extLst>
          </p:cNvPr>
          <p:cNvSpPr>
            <a:spLocks noGrp="1"/>
          </p:cNvSpPr>
          <p:nvPr>
            <p:ph type="body" sz="quarter" idx="26" hasCustomPrompt="1"/>
          </p:nvPr>
        </p:nvSpPr>
        <p:spPr>
          <a:xfrm>
            <a:off x="11540958" y="49269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7" name="Text Placeholder 4">
            <a:extLst>
              <a:ext uri="{FF2B5EF4-FFF2-40B4-BE49-F238E27FC236}">
                <a16:creationId xmlns:a16="http://schemas.microsoft.com/office/drawing/2014/main" id="{AFFEDDAB-BD3E-FD47-8C4A-ED8CB817DFD7}"/>
              </a:ext>
            </a:extLst>
          </p:cNvPr>
          <p:cNvSpPr>
            <a:spLocks noGrp="1"/>
          </p:cNvSpPr>
          <p:nvPr>
            <p:ph type="body" sz="quarter" idx="27" hasCustomPrompt="1"/>
          </p:nvPr>
        </p:nvSpPr>
        <p:spPr>
          <a:xfrm>
            <a:off x="11540958" y="62985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 name="Text Placeholder 5">
            <a:extLst>
              <a:ext uri="{FF2B5EF4-FFF2-40B4-BE49-F238E27FC236}">
                <a16:creationId xmlns:a16="http://schemas.microsoft.com/office/drawing/2014/main" id="{E6D0290E-155D-E042-8C37-BFE5C31CF33F}"/>
              </a:ext>
            </a:extLst>
          </p:cNvPr>
          <p:cNvSpPr>
            <a:spLocks noGrp="1"/>
          </p:cNvSpPr>
          <p:nvPr>
            <p:ph type="body" sz="quarter" idx="29" hasCustomPrompt="1"/>
          </p:nvPr>
        </p:nvSpPr>
        <p:spPr>
          <a:xfrm>
            <a:off x="7336415" y="70872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40" name="Text Placeholder 5">
            <a:extLst>
              <a:ext uri="{FF2B5EF4-FFF2-40B4-BE49-F238E27FC236}">
                <a16:creationId xmlns:a16="http://schemas.microsoft.com/office/drawing/2014/main" id="{03850412-D5BD-1548-B6F8-95D26F3D2B44}"/>
              </a:ext>
            </a:extLst>
          </p:cNvPr>
          <p:cNvSpPr>
            <a:spLocks noGrp="1"/>
          </p:cNvSpPr>
          <p:nvPr>
            <p:ph type="body" sz="quarter" idx="30" hasCustomPrompt="1"/>
          </p:nvPr>
        </p:nvSpPr>
        <p:spPr>
          <a:xfrm>
            <a:off x="7336415" y="2101106"/>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42" name="Text Placeholder 5">
            <a:extLst>
              <a:ext uri="{FF2B5EF4-FFF2-40B4-BE49-F238E27FC236}">
                <a16:creationId xmlns:a16="http://schemas.microsoft.com/office/drawing/2014/main" id="{37D55A63-6236-BE40-ABFF-90BF50E865FE}"/>
              </a:ext>
            </a:extLst>
          </p:cNvPr>
          <p:cNvSpPr>
            <a:spLocks noGrp="1"/>
          </p:cNvSpPr>
          <p:nvPr>
            <p:ph type="body" sz="quarter" idx="31" hasCustomPrompt="1"/>
          </p:nvPr>
        </p:nvSpPr>
        <p:spPr>
          <a:xfrm>
            <a:off x="7336415" y="3503878"/>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43" name="Text Placeholder 5">
            <a:extLst>
              <a:ext uri="{FF2B5EF4-FFF2-40B4-BE49-F238E27FC236}">
                <a16:creationId xmlns:a16="http://schemas.microsoft.com/office/drawing/2014/main" id="{7478E59C-481E-784F-8481-4C406642D3E8}"/>
              </a:ext>
            </a:extLst>
          </p:cNvPr>
          <p:cNvSpPr>
            <a:spLocks noGrp="1"/>
          </p:cNvSpPr>
          <p:nvPr>
            <p:ph type="body" sz="quarter" idx="32" hasCustomPrompt="1"/>
          </p:nvPr>
        </p:nvSpPr>
        <p:spPr>
          <a:xfrm>
            <a:off x="7336415" y="48339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44" name="Text Placeholder 5">
            <a:extLst>
              <a:ext uri="{FF2B5EF4-FFF2-40B4-BE49-F238E27FC236}">
                <a16:creationId xmlns:a16="http://schemas.microsoft.com/office/drawing/2014/main" id="{DF49F66D-3EB4-C649-AA52-C1CE55D9E29B}"/>
              </a:ext>
            </a:extLst>
          </p:cNvPr>
          <p:cNvSpPr>
            <a:spLocks noGrp="1"/>
          </p:cNvSpPr>
          <p:nvPr>
            <p:ph type="body" sz="quarter" idx="33" hasCustomPrompt="1"/>
          </p:nvPr>
        </p:nvSpPr>
        <p:spPr>
          <a:xfrm>
            <a:off x="7336415" y="62055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5</a:t>
            </a:r>
          </a:p>
        </p:txBody>
      </p:sp>
      <p:sp>
        <p:nvSpPr>
          <p:cNvPr id="53" name="Text Placeholder 5">
            <a:extLst>
              <a:ext uri="{FF2B5EF4-FFF2-40B4-BE49-F238E27FC236}">
                <a16:creationId xmlns:a16="http://schemas.microsoft.com/office/drawing/2014/main" id="{77AFEA5E-3A24-F547-A539-252800FA175F}"/>
              </a:ext>
            </a:extLst>
          </p:cNvPr>
          <p:cNvSpPr>
            <a:spLocks noGrp="1"/>
          </p:cNvSpPr>
          <p:nvPr>
            <p:ph type="body" sz="quarter" idx="34" hasCustomPrompt="1"/>
          </p:nvPr>
        </p:nvSpPr>
        <p:spPr>
          <a:xfrm>
            <a:off x="10839334" y="70872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6</a:t>
            </a:r>
          </a:p>
        </p:txBody>
      </p:sp>
      <p:sp>
        <p:nvSpPr>
          <p:cNvPr id="54" name="Text Placeholder 5">
            <a:extLst>
              <a:ext uri="{FF2B5EF4-FFF2-40B4-BE49-F238E27FC236}">
                <a16:creationId xmlns:a16="http://schemas.microsoft.com/office/drawing/2014/main" id="{61404EC6-6819-F741-BB8E-B3A4BC39336E}"/>
              </a:ext>
            </a:extLst>
          </p:cNvPr>
          <p:cNvSpPr>
            <a:spLocks noGrp="1"/>
          </p:cNvSpPr>
          <p:nvPr>
            <p:ph type="body" sz="quarter" idx="35" hasCustomPrompt="1"/>
          </p:nvPr>
        </p:nvSpPr>
        <p:spPr>
          <a:xfrm>
            <a:off x="10839334" y="2101106"/>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7</a:t>
            </a:r>
          </a:p>
        </p:txBody>
      </p:sp>
      <p:sp>
        <p:nvSpPr>
          <p:cNvPr id="55" name="Text Placeholder 5">
            <a:extLst>
              <a:ext uri="{FF2B5EF4-FFF2-40B4-BE49-F238E27FC236}">
                <a16:creationId xmlns:a16="http://schemas.microsoft.com/office/drawing/2014/main" id="{C89586CB-F15A-1F4A-9185-9AC4D760D9A3}"/>
              </a:ext>
            </a:extLst>
          </p:cNvPr>
          <p:cNvSpPr>
            <a:spLocks noGrp="1"/>
          </p:cNvSpPr>
          <p:nvPr>
            <p:ph type="body" sz="quarter" idx="36" hasCustomPrompt="1"/>
          </p:nvPr>
        </p:nvSpPr>
        <p:spPr>
          <a:xfrm>
            <a:off x="10839334" y="3503878"/>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8</a:t>
            </a:r>
          </a:p>
        </p:txBody>
      </p:sp>
      <p:sp>
        <p:nvSpPr>
          <p:cNvPr id="56" name="Text Placeholder 5">
            <a:extLst>
              <a:ext uri="{FF2B5EF4-FFF2-40B4-BE49-F238E27FC236}">
                <a16:creationId xmlns:a16="http://schemas.microsoft.com/office/drawing/2014/main" id="{CBF71C3F-9226-064A-8CCD-B2F930C7F170}"/>
              </a:ext>
            </a:extLst>
          </p:cNvPr>
          <p:cNvSpPr>
            <a:spLocks noGrp="1"/>
          </p:cNvSpPr>
          <p:nvPr>
            <p:ph type="body" sz="quarter" idx="37" hasCustomPrompt="1"/>
          </p:nvPr>
        </p:nvSpPr>
        <p:spPr>
          <a:xfrm>
            <a:off x="10839334" y="48339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9</a:t>
            </a:r>
          </a:p>
        </p:txBody>
      </p:sp>
      <p:sp>
        <p:nvSpPr>
          <p:cNvPr id="57" name="Text Placeholder 5">
            <a:extLst>
              <a:ext uri="{FF2B5EF4-FFF2-40B4-BE49-F238E27FC236}">
                <a16:creationId xmlns:a16="http://schemas.microsoft.com/office/drawing/2014/main" id="{94A6A3D4-EDAB-5D4D-9BD5-77EDF50FBBFB}"/>
              </a:ext>
            </a:extLst>
          </p:cNvPr>
          <p:cNvSpPr>
            <a:spLocks noGrp="1"/>
          </p:cNvSpPr>
          <p:nvPr>
            <p:ph type="body" sz="quarter" idx="38" hasCustomPrompt="1"/>
          </p:nvPr>
        </p:nvSpPr>
        <p:spPr>
          <a:xfrm>
            <a:off x="10839334" y="62055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10</a:t>
            </a:r>
          </a:p>
        </p:txBody>
      </p:sp>
      <p:pic>
        <p:nvPicPr>
          <p:cNvPr id="26" name="Picture 25">
            <a:extLst>
              <a:ext uri="{FF2B5EF4-FFF2-40B4-BE49-F238E27FC236}">
                <a16:creationId xmlns:a16="http://schemas.microsoft.com/office/drawing/2014/main" id="{8EB86428-2206-7D4A-9228-18B4431D73F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25663010"/>
      </p:ext>
    </p:extLst>
  </p:cSld>
  <p:clrMapOvr>
    <a:masterClrMapping/>
  </p:clrMapOvr>
  <p:extLst>
    <p:ext uri="{DCECCB84-F9BA-43D5-87BE-67443E8EF086}">
      <p15:sldGuideLst xmlns:p15="http://schemas.microsoft.com/office/powerpoint/2012/main">
        <p15:guide id="12" orient="horz" pos="504">
          <p15:clr>
            <a:srgbClr val="FBAE40"/>
          </p15:clr>
        </p15:guide>
        <p15:guide id="14" orient="horz" pos="1368">
          <p15:clr>
            <a:srgbClr val="FBAE40"/>
          </p15:clr>
        </p15:guide>
        <p15:guide id="16" orient="horz" pos="3000">
          <p15:clr>
            <a:srgbClr val="FBAE40"/>
          </p15:clr>
        </p15:guide>
        <p15:guide id="17" orient="horz" pos="3864">
          <p15:clr>
            <a:srgbClr val="FBAE40"/>
          </p15:clr>
        </p15:guide>
        <p15:guide id="19" orient="horz" pos="216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Next Steps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084EC76-FC47-204F-9D39-63E811D06E2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462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084EC76-FC47-204F-9D39-63E811D06E2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7" name="Text Placeholder 4">
            <a:extLst>
              <a:ext uri="{FF2B5EF4-FFF2-40B4-BE49-F238E27FC236}">
                <a16:creationId xmlns:a16="http://schemas.microsoft.com/office/drawing/2014/main" id="{1233E17E-5377-C24C-AD2C-39BA4296672C}"/>
              </a:ext>
            </a:extLst>
          </p:cNvPr>
          <p:cNvSpPr>
            <a:spLocks noGrp="1"/>
          </p:cNvSpPr>
          <p:nvPr>
            <p:ph type="body" sz="quarter" idx="18" hasCustomPrompt="1"/>
          </p:nvPr>
        </p:nvSpPr>
        <p:spPr>
          <a:xfrm>
            <a:off x="5300282" y="26841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8" name="Text Placeholder 4">
            <a:extLst>
              <a:ext uri="{FF2B5EF4-FFF2-40B4-BE49-F238E27FC236}">
                <a16:creationId xmlns:a16="http://schemas.microsoft.com/office/drawing/2014/main" id="{E9E43623-1ADA-7C4F-923F-B58B9AC62120}"/>
              </a:ext>
            </a:extLst>
          </p:cNvPr>
          <p:cNvSpPr>
            <a:spLocks noGrp="1"/>
          </p:cNvSpPr>
          <p:nvPr>
            <p:ph type="body" sz="quarter" idx="19" hasCustomPrompt="1"/>
          </p:nvPr>
        </p:nvSpPr>
        <p:spPr>
          <a:xfrm>
            <a:off x="5300818" y="30724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30" name="Slide Number Placeholder 5">
            <a:extLst>
              <a:ext uri="{FF2B5EF4-FFF2-40B4-BE49-F238E27FC236}">
                <a16:creationId xmlns:a16="http://schemas.microsoft.com/office/drawing/2014/main" id="{394B72A7-E3E8-CC4B-816F-2A159364356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1" name="Footer Placeholder 3">
            <a:extLst>
              <a:ext uri="{FF2B5EF4-FFF2-40B4-BE49-F238E27FC236}">
                <a16:creationId xmlns:a16="http://schemas.microsoft.com/office/drawing/2014/main" id="{6803EFAD-4A5C-C948-9D16-079F72932A1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3" name="Title 1">
            <a:extLst>
              <a:ext uri="{FF2B5EF4-FFF2-40B4-BE49-F238E27FC236}">
                <a16:creationId xmlns:a16="http://schemas.microsoft.com/office/drawing/2014/main" id="{1EEC7578-AE97-504B-991A-7FA2939B953B}"/>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Next steps</a:t>
            </a:r>
          </a:p>
        </p:txBody>
      </p:sp>
      <p:sp>
        <p:nvSpPr>
          <p:cNvPr id="37" name="Text Placeholder 4">
            <a:extLst>
              <a:ext uri="{FF2B5EF4-FFF2-40B4-BE49-F238E27FC236}">
                <a16:creationId xmlns:a16="http://schemas.microsoft.com/office/drawing/2014/main" id="{7242DD4E-0A20-B240-8C4D-8BCDA14E6853}"/>
              </a:ext>
            </a:extLst>
          </p:cNvPr>
          <p:cNvSpPr>
            <a:spLocks noGrp="1"/>
          </p:cNvSpPr>
          <p:nvPr>
            <p:ph type="body" sz="quarter" idx="20" hasCustomPrompt="1"/>
          </p:nvPr>
        </p:nvSpPr>
        <p:spPr>
          <a:xfrm>
            <a:off x="5003801" y="26841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59" name="Text Placeholder 4">
            <a:extLst>
              <a:ext uri="{FF2B5EF4-FFF2-40B4-BE49-F238E27FC236}">
                <a16:creationId xmlns:a16="http://schemas.microsoft.com/office/drawing/2014/main" id="{24234E21-09D7-5244-A79E-3EF2C41AF65A}"/>
              </a:ext>
            </a:extLst>
          </p:cNvPr>
          <p:cNvSpPr>
            <a:spLocks noGrp="1"/>
          </p:cNvSpPr>
          <p:nvPr>
            <p:ph type="body" sz="quarter" idx="21" hasCustomPrompt="1"/>
          </p:nvPr>
        </p:nvSpPr>
        <p:spPr>
          <a:xfrm>
            <a:off x="9948482" y="26841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0" name="Text Placeholder 4">
            <a:extLst>
              <a:ext uri="{FF2B5EF4-FFF2-40B4-BE49-F238E27FC236}">
                <a16:creationId xmlns:a16="http://schemas.microsoft.com/office/drawing/2014/main" id="{3B433C64-5662-864A-870D-E0F2479AA87C}"/>
              </a:ext>
            </a:extLst>
          </p:cNvPr>
          <p:cNvSpPr>
            <a:spLocks noGrp="1"/>
          </p:cNvSpPr>
          <p:nvPr>
            <p:ph type="body" sz="quarter" idx="22" hasCustomPrompt="1"/>
          </p:nvPr>
        </p:nvSpPr>
        <p:spPr>
          <a:xfrm>
            <a:off x="9949018" y="30724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1" name="Text Placeholder 4">
            <a:extLst>
              <a:ext uri="{FF2B5EF4-FFF2-40B4-BE49-F238E27FC236}">
                <a16:creationId xmlns:a16="http://schemas.microsoft.com/office/drawing/2014/main" id="{C5D9B63E-206A-3A42-ABB9-F04E60D4BA47}"/>
              </a:ext>
            </a:extLst>
          </p:cNvPr>
          <p:cNvSpPr>
            <a:spLocks noGrp="1"/>
          </p:cNvSpPr>
          <p:nvPr>
            <p:ph type="body" sz="quarter" idx="23" hasCustomPrompt="1"/>
          </p:nvPr>
        </p:nvSpPr>
        <p:spPr>
          <a:xfrm>
            <a:off x="9652001" y="26841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4</a:t>
            </a:r>
          </a:p>
        </p:txBody>
      </p:sp>
      <p:sp>
        <p:nvSpPr>
          <p:cNvPr id="63" name="Text Placeholder 4">
            <a:extLst>
              <a:ext uri="{FF2B5EF4-FFF2-40B4-BE49-F238E27FC236}">
                <a16:creationId xmlns:a16="http://schemas.microsoft.com/office/drawing/2014/main" id="{136B03FB-33C3-BF4C-BD6F-3A81C31A82CB}"/>
              </a:ext>
            </a:extLst>
          </p:cNvPr>
          <p:cNvSpPr>
            <a:spLocks noGrp="1"/>
          </p:cNvSpPr>
          <p:nvPr>
            <p:ph type="body" sz="quarter" idx="24" hasCustomPrompt="1"/>
          </p:nvPr>
        </p:nvSpPr>
        <p:spPr>
          <a:xfrm>
            <a:off x="5300282" y="45129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4" name="Text Placeholder 4">
            <a:extLst>
              <a:ext uri="{FF2B5EF4-FFF2-40B4-BE49-F238E27FC236}">
                <a16:creationId xmlns:a16="http://schemas.microsoft.com/office/drawing/2014/main" id="{DDC4BDDB-4701-C141-9543-D26BEB144D98}"/>
              </a:ext>
            </a:extLst>
          </p:cNvPr>
          <p:cNvSpPr>
            <a:spLocks noGrp="1"/>
          </p:cNvSpPr>
          <p:nvPr>
            <p:ph type="body" sz="quarter" idx="25" hasCustomPrompt="1"/>
          </p:nvPr>
        </p:nvSpPr>
        <p:spPr>
          <a:xfrm>
            <a:off x="5300818" y="49012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5" name="Text Placeholder 4">
            <a:extLst>
              <a:ext uri="{FF2B5EF4-FFF2-40B4-BE49-F238E27FC236}">
                <a16:creationId xmlns:a16="http://schemas.microsoft.com/office/drawing/2014/main" id="{1173C913-F578-7342-9BC9-2B905AF7CD98}"/>
              </a:ext>
            </a:extLst>
          </p:cNvPr>
          <p:cNvSpPr>
            <a:spLocks noGrp="1"/>
          </p:cNvSpPr>
          <p:nvPr>
            <p:ph type="body" sz="quarter" idx="26" hasCustomPrompt="1"/>
          </p:nvPr>
        </p:nvSpPr>
        <p:spPr>
          <a:xfrm>
            <a:off x="5003801" y="45129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67" name="Text Placeholder 4">
            <a:extLst>
              <a:ext uri="{FF2B5EF4-FFF2-40B4-BE49-F238E27FC236}">
                <a16:creationId xmlns:a16="http://schemas.microsoft.com/office/drawing/2014/main" id="{55DE7C74-C751-4E43-9361-A930663D34AD}"/>
              </a:ext>
            </a:extLst>
          </p:cNvPr>
          <p:cNvSpPr>
            <a:spLocks noGrp="1"/>
          </p:cNvSpPr>
          <p:nvPr>
            <p:ph type="body" sz="quarter" idx="27" hasCustomPrompt="1"/>
          </p:nvPr>
        </p:nvSpPr>
        <p:spPr>
          <a:xfrm>
            <a:off x="9985957" y="45129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8" name="Text Placeholder 4">
            <a:extLst>
              <a:ext uri="{FF2B5EF4-FFF2-40B4-BE49-F238E27FC236}">
                <a16:creationId xmlns:a16="http://schemas.microsoft.com/office/drawing/2014/main" id="{E786A57D-7605-784A-AC6B-BF9BEFC55EB0}"/>
              </a:ext>
            </a:extLst>
          </p:cNvPr>
          <p:cNvSpPr>
            <a:spLocks noGrp="1"/>
          </p:cNvSpPr>
          <p:nvPr>
            <p:ph type="body" sz="quarter" idx="28" hasCustomPrompt="1"/>
          </p:nvPr>
        </p:nvSpPr>
        <p:spPr>
          <a:xfrm>
            <a:off x="9986493" y="49012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9" name="Text Placeholder 4">
            <a:extLst>
              <a:ext uri="{FF2B5EF4-FFF2-40B4-BE49-F238E27FC236}">
                <a16:creationId xmlns:a16="http://schemas.microsoft.com/office/drawing/2014/main" id="{09B95635-2B14-0347-8AF2-D0FAD5D48F85}"/>
              </a:ext>
            </a:extLst>
          </p:cNvPr>
          <p:cNvSpPr>
            <a:spLocks noGrp="1"/>
          </p:cNvSpPr>
          <p:nvPr>
            <p:ph type="body" sz="quarter" idx="29" hasCustomPrompt="1"/>
          </p:nvPr>
        </p:nvSpPr>
        <p:spPr>
          <a:xfrm>
            <a:off x="9652001" y="45129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5</a:t>
            </a:r>
          </a:p>
        </p:txBody>
      </p:sp>
      <p:sp>
        <p:nvSpPr>
          <p:cNvPr id="71" name="Text Placeholder 4">
            <a:extLst>
              <a:ext uri="{FF2B5EF4-FFF2-40B4-BE49-F238E27FC236}">
                <a16:creationId xmlns:a16="http://schemas.microsoft.com/office/drawing/2014/main" id="{1F9206FB-46D1-C640-8F1C-714F8758E1D3}"/>
              </a:ext>
            </a:extLst>
          </p:cNvPr>
          <p:cNvSpPr>
            <a:spLocks noGrp="1"/>
          </p:cNvSpPr>
          <p:nvPr>
            <p:ph type="body" sz="quarter" idx="30" hasCustomPrompt="1"/>
          </p:nvPr>
        </p:nvSpPr>
        <p:spPr>
          <a:xfrm>
            <a:off x="5300282" y="63417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2" name="Text Placeholder 4">
            <a:extLst>
              <a:ext uri="{FF2B5EF4-FFF2-40B4-BE49-F238E27FC236}">
                <a16:creationId xmlns:a16="http://schemas.microsoft.com/office/drawing/2014/main" id="{E6731DF6-8C41-D241-A94C-ADA9924643D7}"/>
              </a:ext>
            </a:extLst>
          </p:cNvPr>
          <p:cNvSpPr>
            <a:spLocks noGrp="1"/>
          </p:cNvSpPr>
          <p:nvPr>
            <p:ph type="body" sz="quarter" idx="31" hasCustomPrompt="1"/>
          </p:nvPr>
        </p:nvSpPr>
        <p:spPr>
          <a:xfrm>
            <a:off x="5300818" y="67300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73" name="Text Placeholder 4">
            <a:extLst>
              <a:ext uri="{FF2B5EF4-FFF2-40B4-BE49-F238E27FC236}">
                <a16:creationId xmlns:a16="http://schemas.microsoft.com/office/drawing/2014/main" id="{A9B41717-A488-8A47-9468-F9BCDA4DA76F}"/>
              </a:ext>
            </a:extLst>
          </p:cNvPr>
          <p:cNvSpPr>
            <a:spLocks noGrp="1"/>
          </p:cNvSpPr>
          <p:nvPr>
            <p:ph type="body" sz="quarter" idx="32" hasCustomPrompt="1"/>
          </p:nvPr>
        </p:nvSpPr>
        <p:spPr>
          <a:xfrm>
            <a:off x="5003801" y="63417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75" name="Text Placeholder 4">
            <a:extLst>
              <a:ext uri="{FF2B5EF4-FFF2-40B4-BE49-F238E27FC236}">
                <a16:creationId xmlns:a16="http://schemas.microsoft.com/office/drawing/2014/main" id="{6F3697DF-F2C0-B74B-8B8E-F5F04C77CEF0}"/>
              </a:ext>
            </a:extLst>
          </p:cNvPr>
          <p:cNvSpPr>
            <a:spLocks noGrp="1"/>
          </p:cNvSpPr>
          <p:nvPr>
            <p:ph type="body" sz="quarter" idx="33" hasCustomPrompt="1"/>
          </p:nvPr>
        </p:nvSpPr>
        <p:spPr>
          <a:xfrm>
            <a:off x="9948482" y="63417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6" name="Text Placeholder 4">
            <a:extLst>
              <a:ext uri="{FF2B5EF4-FFF2-40B4-BE49-F238E27FC236}">
                <a16:creationId xmlns:a16="http://schemas.microsoft.com/office/drawing/2014/main" id="{010208B9-EBAF-024B-BDBD-B821C46A564B}"/>
              </a:ext>
            </a:extLst>
          </p:cNvPr>
          <p:cNvSpPr>
            <a:spLocks noGrp="1"/>
          </p:cNvSpPr>
          <p:nvPr>
            <p:ph type="body" sz="quarter" idx="34" hasCustomPrompt="1"/>
          </p:nvPr>
        </p:nvSpPr>
        <p:spPr>
          <a:xfrm>
            <a:off x="9949018" y="67300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77" name="Text Placeholder 4">
            <a:extLst>
              <a:ext uri="{FF2B5EF4-FFF2-40B4-BE49-F238E27FC236}">
                <a16:creationId xmlns:a16="http://schemas.microsoft.com/office/drawing/2014/main" id="{54CB2744-2AEB-A64E-A434-B328B74315A9}"/>
              </a:ext>
            </a:extLst>
          </p:cNvPr>
          <p:cNvSpPr>
            <a:spLocks noGrp="1"/>
          </p:cNvSpPr>
          <p:nvPr>
            <p:ph type="body" sz="quarter" idx="35" hasCustomPrompt="1"/>
          </p:nvPr>
        </p:nvSpPr>
        <p:spPr>
          <a:xfrm>
            <a:off x="9652001" y="63417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6</a:t>
            </a:r>
          </a:p>
        </p:txBody>
      </p:sp>
      <p:pic>
        <p:nvPicPr>
          <p:cNvPr id="3" name="Picture 2">
            <a:extLst>
              <a:ext uri="{FF2B5EF4-FFF2-40B4-BE49-F238E27FC236}">
                <a16:creationId xmlns:a16="http://schemas.microsoft.com/office/drawing/2014/main" id="{750CFD76-D921-86A9-38F7-599F5221F87A}"/>
              </a:ext>
            </a:extLst>
          </p:cNvPr>
          <p:cNvPicPr>
            <a:picLocks noChangeAspect="1"/>
          </p:cNvPicPr>
          <p:nvPr userDrawn="1"/>
        </p:nvPicPr>
        <p:blipFill>
          <a:blip r:embed="rId6"/>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1787820730"/>
      </p:ext>
    </p:extLst>
  </p:cSld>
  <p:clrMapOvr>
    <a:masterClrMapping/>
  </p:clrMapOvr>
  <p:extLst>
    <p:ext uri="{DCECCB84-F9BA-43D5-87BE-67443E8EF086}">
      <p15:sldGuideLst xmlns:p15="http://schemas.microsoft.com/office/powerpoint/2012/main">
        <p15:guide id="1" orient="horz" pos="1608">
          <p15:clr>
            <a:srgbClr val="FBAE40"/>
          </p15:clr>
        </p15:guide>
        <p15:guide id="2" orient="horz" pos="2760">
          <p15:clr>
            <a:srgbClr val="FBAE40"/>
          </p15:clr>
        </p15:guide>
        <p15:guide id="3" orient="horz" pos="3912">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Next Steps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CD79644-E311-654B-ACA7-9231F5E3607F}"/>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565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FCD79644-E311-654B-ACA7-9231F5E3607F}"/>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ext Placeholder 6">
            <a:extLst>
              <a:ext uri="{FF2B5EF4-FFF2-40B4-BE49-F238E27FC236}">
                <a16:creationId xmlns:a16="http://schemas.microsoft.com/office/drawing/2014/main" id="{849F6C18-672B-6D42-AB0F-130596F63BE4}"/>
              </a:ext>
            </a:extLst>
          </p:cNvPr>
          <p:cNvSpPr>
            <a:spLocks noGrp="1"/>
          </p:cNvSpPr>
          <p:nvPr>
            <p:ph type="body" sz="quarter" idx="12" hasCustomPrompt="1"/>
          </p:nvPr>
        </p:nvSpPr>
        <p:spPr>
          <a:xfrm>
            <a:off x="228302"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11" name="Text Placeholder 4">
            <a:extLst>
              <a:ext uri="{FF2B5EF4-FFF2-40B4-BE49-F238E27FC236}">
                <a16:creationId xmlns:a16="http://schemas.microsoft.com/office/drawing/2014/main" id="{BAE060BD-0D8D-AC48-B242-3D34AEB41AA8}"/>
              </a:ext>
            </a:extLst>
          </p:cNvPr>
          <p:cNvSpPr>
            <a:spLocks noGrp="1"/>
          </p:cNvSpPr>
          <p:nvPr>
            <p:ph type="body" sz="quarter" idx="18" hasCustomPrompt="1"/>
          </p:nvPr>
        </p:nvSpPr>
        <p:spPr>
          <a:xfrm>
            <a:off x="568449"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2" name="Text Placeholder 4">
            <a:extLst>
              <a:ext uri="{FF2B5EF4-FFF2-40B4-BE49-F238E27FC236}">
                <a16:creationId xmlns:a16="http://schemas.microsoft.com/office/drawing/2014/main" id="{8E65A059-C9EF-5943-BA43-199F504186F8}"/>
              </a:ext>
            </a:extLst>
          </p:cNvPr>
          <p:cNvSpPr>
            <a:spLocks noGrp="1"/>
          </p:cNvSpPr>
          <p:nvPr>
            <p:ph type="body" sz="quarter" idx="19" hasCustomPrompt="1"/>
          </p:nvPr>
        </p:nvSpPr>
        <p:spPr>
          <a:xfrm>
            <a:off x="568986"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35" name="Text Placeholder 4">
            <a:extLst>
              <a:ext uri="{FF2B5EF4-FFF2-40B4-BE49-F238E27FC236}">
                <a16:creationId xmlns:a16="http://schemas.microsoft.com/office/drawing/2014/main" id="{D959E8D8-29F1-5349-9971-B3AA686A06A3}"/>
              </a:ext>
            </a:extLst>
          </p:cNvPr>
          <p:cNvSpPr>
            <a:spLocks noGrp="1"/>
          </p:cNvSpPr>
          <p:nvPr>
            <p:ph type="body" sz="quarter" idx="48" hasCustomPrompt="1"/>
          </p:nvPr>
        </p:nvSpPr>
        <p:spPr>
          <a:xfrm>
            <a:off x="380924" y="2873315"/>
            <a:ext cx="1299611" cy="315670"/>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39" name="Slide Number Placeholder 5">
            <a:extLst>
              <a:ext uri="{FF2B5EF4-FFF2-40B4-BE49-F238E27FC236}">
                <a16:creationId xmlns:a16="http://schemas.microsoft.com/office/drawing/2014/main" id="{61C7E403-B04F-3848-AA7A-F9B6DFE9E58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0" name="Footer Placeholder 3">
            <a:extLst>
              <a:ext uri="{FF2B5EF4-FFF2-40B4-BE49-F238E27FC236}">
                <a16:creationId xmlns:a16="http://schemas.microsoft.com/office/drawing/2014/main" id="{4E65AF74-1A2C-7942-BD65-558510A5D494}"/>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2" name="Title 1">
            <a:extLst>
              <a:ext uri="{FF2B5EF4-FFF2-40B4-BE49-F238E27FC236}">
                <a16:creationId xmlns:a16="http://schemas.microsoft.com/office/drawing/2014/main" id="{FC0581F5-3E5A-DA48-881F-B8EFB4BB927B}"/>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Next steps</a:t>
            </a:r>
          </a:p>
        </p:txBody>
      </p:sp>
      <p:sp>
        <p:nvSpPr>
          <p:cNvPr id="65" name="Text Placeholder 6">
            <a:extLst>
              <a:ext uri="{FF2B5EF4-FFF2-40B4-BE49-F238E27FC236}">
                <a16:creationId xmlns:a16="http://schemas.microsoft.com/office/drawing/2014/main" id="{965E4C8F-20DC-F14A-B44E-3F7E87F1F1CD}"/>
              </a:ext>
            </a:extLst>
          </p:cNvPr>
          <p:cNvSpPr>
            <a:spLocks noGrp="1"/>
          </p:cNvSpPr>
          <p:nvPr>
            <p:ph type="body" sz="quarter" idx="49" hasCustomPrompt="1"/>
          </p:nvPr>
        </p:nvSpPr>
        <p:spPr>
          <a:xfrm>
            <a:off x="228302"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66" name="Text Placeholder 4">
            <a:extLst>
              <a:ext uri="{FF2B5EF4-FFF2-40B4-BE49-F238E27FC236}">
                <a16:creationId xmlns:a16="http://schemas.microsoft.com/office/drawing/2014/main" id="{DC419921-BA25-2B4A-9CB5-A793190FC373}"/>
              </a:ext>
            </a:extLst>
          </p:cNvPr>
          <p:cNvSpPr>
            <a:spLocks noGrp="1"/>
          </p:cNvSpPr>
          <p:nvPr>
            <p:ph type="body" sz="quarter" idx="50" hasCustomPrompt="1"/>
          </p:nvPr>
        </p:nvSpPr>
        <p:spPr>
          <a:xfrm>
            <a:off x="568449"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7" name="Text Placeholder 4">
            <a:extLst>
              <a:ext uri="{FF2B5EF4-FFF2-40B4-BE49-F238E27FC236}">
                <a16:creationId xmlns:a16="http://schemas.microsoft.com/office/drawing/2014/main" id="{71D1A00A-B705-8E43-8323-117F0DB240C3}"/>
              </a:ext>
            </a:extLst>
          </p:cNvPr>
          <p:cNvSpPr>
            <a:spLocks noGrp="1"/>
          </p:cNvSpPr>
          <p:nvPr>
            <p:ph type="body" sz="quarter" idx="51" hasCustomPrompt="1"/>
          </p:nvPr>
        </p:nvSpPr>
        <p:spPr>
          <a:xfrm>
            <a:off x="568986"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8" name="Text Placeholder 6">
            <a:extLst>
              <a:ext uri="{FF2B5EF4-FFF2-40B4-BE49-F238E27FC236}">
                <a16:creationId xmlns:a16="http://schemas.microsoft.com/office/drawing/2014/main" id="{2D523B49-04C1-A14E-A925-C8DD012D948C}"/>
              </a:ext>
            </a:extLst>
          </p:cNvPr>
          <p:cNvSpPr>
            <a:spLocks noGrp="1"/>
          </p:cNvSpPr>
          <p:nvPr>
            <p:ph type="body" sz="quarter" idx="52" hasCustomPrompt="1"/>
          </p:nvPr>
        </p:nvSpPr>
        <p:spPr>
          <a:xfrm>
            <a:off x="228302"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69" name="Text Placeholder 4">
            <a:extLst>
              <a:ext uri="{FF2B5EF4-FFF2-40B4-BE49-F238E27FC236}">
                <a16:creationId xmlns:a16="http://schemas.microsoft.com/office/drawing/2014/main" id="{EE1E5A43-18B8-1C49-9497-4F8D82728FAD}"/>
              </a:ext>
            </a:extLst>
          </p:cNvPr>
          <p:cNvSpPr>
            <a:spLocks noGrp="1"/>
          </p:cNvSpPr>
          <p:nvPr>
            <p:ph type="body" sz="quarter" idx="53" hasCustomPrompt="1"/>
          </p:nvPr>
        </p:nvSpPr>
        <p:spPr>
          <a:xfrm>
            <a:off x="568449"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0" name="Text Placeholder 4">
            <a:extLst>
              <a:ext uri="{FF2B5EF4-FFF2-40B4-BE49-F238E27FC236}">
                <a16:creationId xmlns:a16="http://schemas.microsoft.com/office/drawing/2014/main" id="{456B82D8-A834-8946-B02E-1F7D9A55D72E}"/>
              </a:ext>
            </a:extLst>
          </p:cNvPr>
          <p:cNvSpPr>
            <a:spLocks noGrp="1"/>
          </p:cNvSpPr>
          <p:nvPr>
            <p:ph type="body" sz="quarter" idx="54" hasCustomPrompt="1"/>
          </p:nvPr>
        </p:nvSpPr>
        <p:spPr>
          <a:xfrm>
            <a:off x="568986"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1" name="Text Placeholder 6">
            <a:extLst>
              <a:ext uri="{FF2B5EF4-FFF2-40B4-BE49-F238E27FC236}">
                <a16:creationId xmlns:a16="http://schemas.microsoft.com/office/drawing/2014/main" id="{56DA5C01-615A-3643-BC66-AE15D94EDC1D}"/>
              </a:ext>
            </a:extLst>
          </p:cNvPr>
          <p:cNvSpPr>
            <a:spLocks noGrp="1"/>
          </p:cNvSpPr>
          <p:nvPr>
            <p:ph type="body" sz="quarter" idx="55" hasCustomPrompt="1"/>
          </p:nvPr>
        </p:nvSpPr>
        <p:spPr>
          <a:xfrm>
            <a:off x="4852883"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82" name="Text Placeholder 4">
            <a:extLst>
              <a:ext uri="{FF2B5EF4-FFF2-40B4-BE49-F238E27FC236}">
                <a16:creationId xmlns:a16="http://schemas.microsoft.com/office/drawing/2014/main" id="{25CCAAA3-6015-3F4B-B023-B81444EFE0A8}"/>
              </a:ext>
            </a:extLst>
          </p:cNvPr>
          <p:cNvSpPr>
            <a:spLocks noGrp="1"/>
          </p:cNvSpPr>
          <p:nvPr>
            <p:ph type="body" sz="quarter" idx="56" hasCustomPrompt="1"/>
          </p:nvPr>
        </p:nvSpPr>
        <p:spPr>
          <a:xfrm>
            <a:off x="5179778"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83" name="Text Placeholder 4">
            <a:extLst>
              <a:ext uri="{FF2B5EF4-FFF2-40B4-BE49-F238E27FC236}">
                <a16:creationId xmlns:a16="http://schemas.microsoft.com/office/drawing/2014/main" id="{A5E5A7AE-63E1-784A-87DD-1DE0312E4F9C}"/>
              </a:ext>
            </a:extLst>
          </p:cNvPr>
          <p:cNvSpPr>
            <a:spLocks noGrp="1"/>
          </p:cNvSpPr>
          <p:nvPr>
            <p:ph type="body" sz="quarter" idx="57" hasCustomPrompt="1"/>
          </p:nvPr>
        </p:nvSpPr>
        <p:spPr>
          <a:xfrm>
            <a:off x="5180314"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4" name="Text Placeholder 4">
            <a:extLst>
              <a:ext uri="{FF2B5EF4-FFF2-40B4-BE49-F238E27FC236}">
                <a16:creationId xmlns:a16="http://schemas.microsoft.com/office/drawing/2014/main" id="{6809CFD5-9BE2-8045-BD0C-E698D422FFE6}"/>
              </a:ext>
            </a:extLst>
          </p:cNvPr>
          <p:cNvSpPr>
            <a:spLocks noGrp="1"/>
          </p:cNvSpPr>
          <p:nvPr>
            <p:ph type="body" sz="quarter" idx="58" hasCustomPrompt="1"/>
          </p:nvPr>
        </p:nvSpPr>
        <p:spPr>
          <a:xfrm>
            <a:off x="4992253" y="2873315"/>
            <a:ext cx="1299611" cy="315670"/>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85" name="Text Placeholder 6">
            <a:extLst>
              <a:ext uri="{FF2B5EF4-FFF2-40B4-BE49-F238E27FC236}">
                <a16:creationId xmlns:a16="http://schemas.microsoft.com/office/drawing/2014/main" id="{C8957327-30F9-B749-8498-2440755D3C53}"/>
              </a:ext>
            </a:extLst>
          </p:cNvPr>
          <p:cNvSpPr>
            <a:spLocks noGrp="1"/>
          </p:cNvSpPr>
          <p:nvPr>
            <p:ph type="body" sz="quarter" idx="59" hasCustomPrompt="1"/>
          </p:nvPr>
        </p:nvSpPr>
        <p:spPr>
          <a:xfrm>
            <a:off x="4852883"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86" name="Text Placeholder 4">
            <a:extLst>
              <a:ext uri="{FF2B5EF4-FFF2-40B4-BE49-F238E27FC236}">
                <a16:creationId xmlns:a16="http://schemas.microsoft.com/office/drawing/2014/main" id="{86D19F5B-2AB4-D249-BE7E-FD771DA32010}"/>
              </a:ext>
            </a:extLst>
          </p:cNvPr>
          <p:cNvSpPr>
            <a:spLocks noGrp="1"/>
          </p:cNvSpPr>
          <p:nvPr>
            <p:ph type="body" sz="quarter" idx="60" hasCustomPrompt="1"/>
          </p:nvPr>
        </p:nvSpPr>
        <p:spPr>
          <a:xfrm>
            <a:off x="5179778"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87" name="Text Placeholder 4">
            <a:extLst>
              <a:ext uri="{FF2B5EF4-FFF2-40B4-BE49-F238E27FC236}">
                <a16:creationId xmlns:a16="http://schemas.microsoft.com/office/drawing/2014/main" id="{F4EB2C70-48DD-D944-B694-9F7B7CD69C72}"/>
              </a:ext>
            </a:extLst>
          </p:cNvPr>
          <p:cNvSpPr>
            <a:spLocks noGrp="1"/>
          </p:cNvSpPr>
          <p:nvPr>
            <p:ph type="body" sz="quarter" idx="61" hasCustomPrompt="1"/>
          </p:nvPr>
        </p:nvSpPr>
        <p:spPr>
          <a:xfrm>
            <a:off x="5180314"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8" name="Text Placeholder 6">
            <a:extLst>
              <a:ext uri="{FF2B5EF4-FFF2-40B4-BE49-F238E27FC236}">
                <a16:creationId xmlns:a16="http://schemas.microsoft.com/office/drawing/2014/main" id="{64897C1A-999F-9D4B-A596-4F9CAACDD009}"/>
              </a:ext>
            </a:extLst>
          </p:cNvPr>
          <p:cNvSpPr>
            <a:spLocks noGrp="1"/>
          </p:cNvSpPr>
          <p:nvPr>
            <p:ph type="body" sz="quarter" idx="62" hasCustomPrompt="1"/>
          </p:nvPr>
        </p:nvSpPr>
        <p:spPr>
          <a:xfrm>
            <a:off x="4852883"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89" name="Text Placeholder 4">
            <a:extLst>
              <a:ext uri="{FF2B5EF4-FFF2-40B4-BE49-F238E27FC236}">
                <a16:creationId xmlns:a16="http://schemas.microsoft.com/office/drawing/2014/main" id="{8D397C40-4DC5-4445-B464-53C3CB07C93F}"/>
              </a:ext>
            </a:extLst>
          </p:cNvPr>
          <p:cNvSpPr>
            <a:spLocks noGrp="1"/>
          </p:cNvSpPr>
          <p:nvPr>
            <p:ph type="body" sz="quarter" idx="63" hasCustomPrompt="1"/>
          </p:nvPr>
        </p:nvSpPr>
        <p:spPr>
          <a:xfrm>
            <a:off x="5179778"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90" name="Text Placeholder 4">
            <a:extLst>
              <a:ext uri="{FF2B5EF4-FFF2-40B4-BE49-F238E27FC236}">
                <a16:creationId xmlns:a16="http://schemas.microsoft.com/office/drawing/2014/main" id="{2113D492-3C03-3645-A76F-9EEF73E411BD}"/>
              </a:ext>
            </a:extLst>
          </p:cNvPr>
          <p:cNvSpPr>
            <a:spLocks noGrp="1"/>
          </p:cNvSpPr>
          <p:nvPr>
            <p:ph type="body" sz="quarter" idx="64" hasCustomPrompt="1"/>
          </p:nvPr>
        </p:nvSpPr>
        <p:spPr>
          <a:xfrm>
            <a:off x="5180314"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94" name="Text Placeholder 6">
            <a:extLst>
              <a:ext uri="{FF2B5EF4-FFF2-40B4-BE49-F238E27FC236}">
                <a16:creationId xmlns:a16="http://schemas.microsoft.com/office/drawing/2014/main" id="{D2FC71B6-5562-404E-B4B3-00BEDAA72AAF}"/>
              </a:ext>
            </a:extLst>
          </p:cNvPr>
          <p:cNvSpPr>
            <a:spLocks noGrp="1"/>
          </p:cNvSpPr>
          <p:nvPr>
            <p:ph type="body" sz="quarter" idx="65" hasCustomPrompt="1"/>
          </p:nvPr>
        </p:nvSpPr>
        <p:spPr>
          <a:xfrm>
            <a:off x="9500120"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95" name="Text Placeholder 4">
            <a:extLst>
              <a:ext uri="{FF2B5EF4-FFF2-40B4-BE49-F238E27FC236}">
                <a16:creationId xmlns:a16="http://schemas.microsoft.com/office/drawing/2014/main" id="{D0DB6E01-C880-7341-8958-191BE9B1D831}"/>
              </a:ext>
            </a:extLst>
          </p:cNvPr>
          <p:cNvSpPr>
            <a:spLocks noGrp="1"/>
          </p:cNvSpPr>
          <p:nvPr>
            <p:ph type="body" sz="quarter" idx="66" hasCustomPrompt="1"/>
          </p:nvPr>
        </p:nvSpPr>
        <p:spPr>
          <a:xfrm>
            <a:off x="9840267"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96" name="Text Placeholder 4">
            <a:extLst>
              <a:ext uri="{FF2B5EF4-FFF2-40B4-BE49-F238E27FC236}">
                <a16:creationId xmlns:a16="http://schemas.microsoft.com/office/drawing/2014/main" id="{A5643017-2779-164D-98A0-86FBA4A1A746}"/>
              </a:ext>
            </a:extLst>
          </p:cNvPr>
          <p:cNvSpPr>
            <a:spLocks noGrp="1"/>
          </p:cNvSpPr>
          <p:nvPr>
            <p:ph type="body" sz="quarter" idx="67" hasCustomPrompt="1"/>
          </p:nvPr>
        </p:nvSpPr>
        <p:spPr>
          <a:xfrm>
            <a:off x="9840805"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97" name="Text Placeholder 4">
            <a:extLst>
              <a:ext uri="{FF2B5EF4-FFF2-40B4-BE49-F238E27FC236}">
                <a16:creationId xmlns:a16="http://schemas.microsoft.com/office/drawing/2014/main" id="{0BDBF304-9ADB-074D-AFB5-3D74DEF99471}"/>
              </a:ext>
            </a:extLst>
          </p:cNvPr>
          <p:cNvSpPr>
            <a:spLocks noGrp="1"/>
          </p:cNvSpPr>
          <p:nvPr>
            <p:ph type="body" sz="quarter" idx="68" hasCustomPrompt="1"/>
          </p:nvPr>
        </p:nvSpPr>
        <p:spPr>
          <a:xfrm>
            <a:off x="9652743" y="2873315"/>
            <a:ext cx="1299611" cy="315670"/>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98" name="Text Placeholder 6">
            <a:extLst>
              <a:ext uri="{FF2B5EF4-FFF2-40B4-BE49-F238E27FC236}">
                <a16:creationId xmlns:a16="http://schemas.microsoft.com/office/drawing/2014/main" id="{39444EB5-1948-0849-9BC7-58738B235998}"/>
              </a:ext>
            </a:extLst>
          </p:cNvPr>
          <p:cNvSpPr>
            <a:spLocks noGrp="1"/>
          </p:cNvSpPr>
          <p:nvPr>
            <p:ph type="body" sz="quarter" idx="69" hasCustomPrompt="1"/>
          </p:nvPr>
        </p:nvSpPr>
        <p:spPr>
          <a:xfrm>
            <a:off x="9500120"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99" name="Text Placeholder 4">
            <a:extLst>
              <a:ext uri="{FF2B5EF4-FFF2-40B4-BE49-F238E27FC236}">
                <a16:creationId xmlns:a16="http://schemas.microsoft.com/office/drawing/2014/main" id="{8BCF6EE2-7E27-6E45-AF82-5B17571C4699}"/>
              </a:ext>
            </a:extLst>
          </p:cNvPr>
          <p:cNvSpPr>
            <a:spLocks noGrp="1"/>
          </p:cNvSpPr>
          <p:nvPr>
            <p:ph type="body" sz="quarter" idx="70" hasCustomPrompt="1"/>
          </p:nvPr>
        </p:nvSpPr>
        <p:spPr>
          <a:xfrm>
            <a:off x="9840267"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00" name="Text Placeholder 4">
            <a:extLst>
              <a:ext uri="{FF2B5EF4-FFF2-40B4-BE49-F238E27FC236}">
                <a16:creationId xmlns:a16="http://schemas.microsoft.com/office/drawing/2014/main" id="{15770356-D330-744A-90AC-0ACD21FF99F1}"/>
              </a:ext>
            </a:extLst>
          </p:cNvPr>
          <p:cNvSpPr>
            <a:spLocks noGrp="1"/>
          </p:cNvSpPr>
          <p:nvPr>
            <p:ph type="body" sz="quarter" idx="71" hasCustomPrompt="1"/>
          </p:nvPr>
        </p:nvSpPr>
        <p:spPr>
          <a:xfrm>
            <a:off x="9840805"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101" name="Text Placeholder 6">
            <a:extLst>
              <a:ext uri="{FF2B5EF4-FFF2-40B4-BE49-F238E27FC236}">
                <a16:creationId xmlns:a16="http://schemas.microsoft.com/office/drawing/2014/main" id="{397FDE7A-50BE-F845-B7E5-28121B8F2C21}"/>
              </a:ext>
            </a:extLst>
          </p:cNvPr>
          <p:cNvSpPr>
            <a:spLocks noGrp="1"/>
          </p:cNvSpPr>
          <p:nvPr>
            <p:ph type="body" sz="quarter" idx="72" hasCustomPrompt="1"/>
          </p:nvPr>
        </p:nvSpPr>
        <p:spPr>
          <a:xfrm>
            <a:off x="9500120"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102" name="Text Placeholder 4">
            <a:extLst>
              <a:ext uri="{FF2B5EF4-FFF2-40B4-BE49-F238E27FC236}">
                <a16:creationId xmlns:a16="http://schemas.microsoft.com/office/drawing/2014/main" id="{A60858A7-F957-354C-A57C-6D17B5A8F2D1}"/>
              </a:ext>
            </a:extLst>
          </p:cNvPr>
          <p:cNvSpPr>
            <a:spLocks noGrp="1"/>
          </p:cNvSpPr>
          <p:nvPr>
            <p:ph type="body" sz="quarter" idx="73" hasCustomPrompt="1"/>
          </p:nvPr>
        </p:nvSpPr>
        <p:spPr>
          <a:xfrm>
            <a:off x="9840267"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03" name="Text Placeholder 4">
            <a:extLst>
              <a:ext uri="{FF2B5EF4-FFF2-40B4-BE49-F238E27FC236}">
                <a16:creationId xmlns:a16="http://schemas.microsoft.com/office/drawing/2014/main" id="{AA3D5DC1-FBB5-9342-A859-51F4F92639D4}"/>
              </a:ext>
            </a:extLst>
          </p:cNvPr>
          <p:cNvSpPr>
            <a:spLocks noGrp="1"/>
          </p:cNvSpPr>
          <p:nvPr>
            <p:ph type="body" sz="quarter" idx="74" hasCustomPrompt="1"/>
          </p:nvPr>
        </p:nvSpPr>
        <p:spPr>
          <a:xfrm>
            <a:off x="9840805"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pic>
        <p:nvPicPr>
          <p:cNvPr id="36" name="Picture 35">
            <a:extLst>
              <a:ext uri="{FF2B5EF4-FFF2-40B4-BE49-F238E27FC236}">
                <a16:creationId xmlns:a16="http://schemas.microsoft.com/office/drawing/2014/main" id="{3C5D0B3A-2A42-604B-A4EB-06C23616693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3951695539"/>
      </p:ext>
    </p:extLst>
  </p:cSld>
  <p:clrMapOvr>
    <a:masterClrMapping/>
  </p:clrMapOvr>
  <p:extLst>
    <p:ext uri="{DCECCB84-F9BA-43D5-87BE-67443E8EF086}">
      <p15:sldGuideLst xmlns:p15="http://schemas.microsoft.com/office/powerpoint/2012/main">
        <p15:guide id="1" orient="horz" pos="1728">
          <p15:clr>
            <a:srgbClr val="FBAE40"/>
          </p15:clr>
        </p15:guide>
        <p15:guide id="2" orient="horz" pos="1920">
          <p15:clr>
            <a:srgbClr val="FBAE40"/>
          </p15:clr>
        </p15:guide>
        <p15:guide id="3" orient="horz" pos="2304">
          <p15:clr>
            <a:srgbClr val="FBAE40"/>
          </p15:clr>
        </p15:guide>
        <p15:guide id="4" orient="horz" pos="2784">
          <p15:clr>
            <a:srgbClr val="FBAE40"/>
          </p15:clr>
        </p15:guide>
        <p15:guide id="5" orient="horz" pos="3264">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melin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6AD9BCF-FEBE-2B4D-8A6F-A575C0162B61}"/>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667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96AD9BCF-FEBE-2B4D-8A6F-A575C0162B6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10">
            <a:extLst>
              <a:ext uri="{FF2B5EF4-FFF2-40B4-BE49-F238E27FC236}">
                <a16:creationId xmlns:a16="http://schemas.microsoft.com/office/drawing/2014/main" id="{71E1E964-BB35-C14B-A64D-4257241E811F}"/>
              </a:ext>
            </a:extLst>
          </p:cNvPr>
          <p:cNvSpPr>
            <a:spLocks noGrp="1"/>
          </p:cNvSpPr>
          <p:nvPr>
            <p:ph type="body" sz="quarter" idx="12" hasCustomPrompt="1"/>
          </p:nvPr>
        </p:nvSpPr>
        <p:spPr>
          <a:xfrm>
            <a:off x="695983"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6" name="Text Placeholder 17">
            <a:extLst>
              <a:ext uri="{FF2B5EF4-FFF2-40B4-BE49-F238E27FC236}">
                <a16:creationId xmlns:a16="http://schemas.microsoft.com/office/drawing/2014/main" id="{0BFFCA26-434C-CE4E-A257-6806FE4B47A1}"/>
              </a:ext>
            </a:extLst>
          </p:cNvPr>
          <p:cNvSpPr>
            <a:spLocks noGrp="1"/>
          </p:cNvSpPr>
          <p:nvPr>
            <p:ph type="body" sz="quarter" idx="13" hasCustomPrompt="1"/>
          </p:nvPr>
        </p:nvSpPr>
        <p:spPr>
          <a:xfrm>
            <a:off x="326737"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1</a:t>
            </a:r>
          </a:p>
        </p:txBody>
      </p:sp>
      <p:sp>
        <p:nvSpPr>
          <p:cNvPr id="7" name="Rectangle 6">
            <a:extLst>
              <a:ext uri="{FF2B5EF4-FFF2-40B4-BE49-F238E27FC236}">
                <a16:creationId xmlns:a16="http://schemas.microsoft.com/office/drawing/2014/main" id="{E41C953F-B03B-6646-AB55-F7BF6F3A3264}"/>
              </a:ext>
            </a:extLst>
          </p:cNvPr>
          <p:cNvSpPr/>
          <p:nvPr userDrawn="1"/>
        </p:nvSpPr>
        <p:spPr>
          <a:xfrm>
            <a:off x="457202" y="3770771"/>
            <a:ext cx="13736076" cy="271936"/>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35" name="Slide Number Placeholder 5">
            <a:extLst>
              <a:ext uri="{FF2B5EF4-FFF2-40B4-BE49-F238E27FC236}">
                <a16:creationId xmlns:a16="http://schemas.microsoft.com/office/drawing/2014/main" id="{F876BA71-DB75-D143-9D78-E4418F55A49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6" name="Footer Placeholder 3">
            <a:extLst>
              <a:ext uri="{FF2B5EF4-FFF2-40B4-BE49-F238E27FC236}">
                <a16:creationId xmlns:a16="http://schemas.microsoft.com/office/drawing/2014/main" id="{F3414ABB-41DD-C349-9DD9-A378E75F15A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8" name="Title 1">
            <a:extLst>
              <a:ext uri="{FF2B5EF4-FFF2-40B4-BE49-F238E27FC236}">
                <a16:creationId xmlns:a16="http://schemas.microsoft.com/office/drawing/2014/main" id="{3A0AD528-8BA5-4745-83BE-4E8596B12627}"/>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Timeline</a:t>
            </a:r>
          </a:p>
        </p:txBody>
      </p:sp>
      <p:sp>
        <p:nvSpPr>
          <p:cNvPr id="70" name="Text Placeholder 10">
            <a:extLst>
              <a:ext uri="{FF2B5EF4-FFF2-40B4-BE49-F238E27FC236}">
                <a16:creationId xmlns:a16="http://schemas.microsoft.com/office/drawing/2014/main" id="{EDA40E52-AB06-4443-80A9-C39069B6BBC4}"/>
              </a:ext>
            </a:extLst>
          </p:cNvPr>
          <p:cNvSpPr>
            <a:spLocks noGrp="1"/>
          </p:cNvSpPr>
          <p:nvPr>
            <p:ph type="body" sz="quarter" idx="14" hasCustomPrompt="1"/>
          </p:nvPr>
        </p:nvSpPr>
        <p:spPr>
          <a:xfrm>
            <a:off x="4476967"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71" name="Text Placeholder 17">
            <a:extLst>
              <a:ext uri="{FF2B5EF4-FFF2-40B4-BE49-F238E27FC236}">
                <a16:creationId xmlns:a16="http://schemas.microsoft.com/office/drawing/2014/main" id="{FABF79A3-EBA3-A242-A87F-1CDB425F100C}"/>
              </a:ext>
            </a:extLst>
          </p:cNvPr>
          <p:cNvSpPr>
            <a:spLocks noGrp="1"/>
          </p:cNvSpPr>
          <p:nvPr>
            <p:ph type="body" sz="quarter" idx="15" hasCustomPrompt="1"/>
          </p:nvPr>
        </p:nvSpPr>
        <p:spPr>
          <a:xfrm>
            <a:off x="4107721"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3</a:t>
            </a:r>
          </a:p>
        </p:txBody>
      </p:sp>
      <p:sp>
        <p:nvSpPr>
          <p:cNvPr id="80" name="Text Placeholder 10">
            <a:extLst>
              <a:ext uri="{FF2B5EF4-FFF2-40B4-BE49-F238E27FC236}">
                <a16:creationId xmlns:a16="http://schemas.microsoft.com/office/drawing/2014/main" id="{E5A97EB3-CB01-9B47-93D7-7E3604804980}"/>
              </a:ext>
            </a:extLst>
          </p:cNvPr>
          <p:cNvSpPr>
            <a:spLocks noGrp="1"/>
          </p:cNvSpPr>
          <p:nvPr>
            <p:ph type="body" sz="quarter" idx="16" hasCustomPrompt="1"/>
          </p:nvPr>
        </p:nvSpPr>
        <p:spPr>
          <a:xfrm>
            <a:off x="2619121"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1" name="Text Placeholder 17">
            <a:extLst>
              <a:ext uri="{FF2B5EF4-FFF2-40B4-BE49-F238E27FC236}">
                <a16:creationId xmlns:a16="http://schemas.microsoft.com/office/drawing/2014/main" id="{A95A14F7-38FE-8543-8DB1-37012A601494}"/>
              </a:ext>
            </a:extLst>
          </p:cNvPr>
          <p:cNvSpPr>
            <a:spLocks noGrp="1"/>
          </p:cNvSpPr>
          <p:nvPr>
            <p:ph type="body" sz="quarter" idx="17" hasCustomPrompt="1"/>
          </p:nvPr>
        </p:nvSpPr>
        <p:spPr>
          <a:xfrm>
            <a:off x="2249876"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2</a:t>
            </a:r>
          </a:p>
        </p:txBody>
      </p:sp>
      <p:sp>
        <p:nvSpPr>
          <p:cNvPr id="82" name="Text Placeholder 10">
            <a:extLst>
              <a:ext uri="{FF2B5EF4-FFF2-40B4-BE49-F238E27FC236}">
                <a16:creationId xmlns:a16="http://schemas.microsoft.com/office/drawing/2014/main" id="{CEFF965D-181D-F644-AFEE-6980A9931EB7}"/>
              </a:ext>
            </a:extLst>
          </p:cNvPr>
          <p:cNvSpPr>
            <a:spLocks noGrp="1"/>
          </p:cNvSpPr>
          <p:nvPr>
            <p:ph type="body" sz="quarter" idx="18" hasCustomPrompt="1"/>
          </p:nvPr>
        </p:nvSpPr>
        <p:spPr>
          <a:xfrm>
            <a:off x="6378340"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3" name="Text Placeholder 17">
            <a:extLst>
              <a:ext uri="{FF2B5EF4-FFF2-40B4-BE49-F238E27FC236}">
                <a16:creationId xmlns:a16="http://schemas.microsoft.com/office/drawing/2014/main" id="{7042AF19-B4A7-FB4C-A07D-68BB76B2F40C}"/>
              </a:ext>
            </a:extLst>
          </p:cNvPr>
          <p:cNvSpPr>
            <a:spLocks noGrp="1"/>
          </p:cNvSpPr>
          <p:nvPr>
            <p:ph type="body" sz="quarter" idx="19" hasCustomPrompt="1"/>
          </p:nvPr>
        </p:nvSpPr>
        <p:spPr>
          <a:xfrm>
            <a:off x="6009095"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4</a:t>
            </a:r>
          </a:p>
        </p:txBody>
      </p:sp>
      <p:sp>
        <p:nvSpPr>
          <p:cNvPr id="84" name="Text Placeholder 10">
            <a:extLst>
              <a:ext uri="{FF2B5EF4-FFF2-40B4-BE49-F238E27FC236}">
                <a16:creationId xmlns:a16="http://schemas.microsoft.com/office/drawing/2014/main" id="{CBFC5376-560E-D041-BD45-F5ADBFD1A2F1}"/>
              </a:ext>
            </a:extLst>
          </p:cNvPr>
          <p:cNvSpPr>
            <a:spLocks noGrp="1"/>
          </p:cNvSpPr>
          <p:nvPr>
            <p:ph type="body" sz="quarter" idx="20" hasCustomPrompt="1"/>
          </p:nvPr>
        </p:nvSpPr>
        <p:spPr>
          <a:xfrm>
            <a:off x="9926073"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5" name="Text Placeholder 17">
            <a:extLst>
              <a:ext uri="{FF2B5EF4-FFF2-40B4-BE49-F238E27FC236}">
                <a16:creationId xmlns:a16="http://schemas.microsoft.com/office/drawing/2014/main" id="{5CA867F4-5F30-9744-AB97-BB45337E556E}"/>
              </a:ext>
            </a:extLst>
          </p:cNvPr>
          <p:cNvSpPr>
            <a:spLocks noGrp="1"/>
          </p:cNvSpPr>
          <p:nvPr>
            <p:ph type="body" sz="quarter" idx="21" hasCustomPrompt="1"/>
          </p:nvPr>
        </p:nvSpPr>
        <p:spPr>
          <a:xfrm>
            <a:off x="9556828"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6</a:t>
            </a:r>
          </a:p>
        </p:txBody>
      </p:sp>
      <p:sp>
        <p:nvSpPr>
          <p:cNvPr id="86" name="Text Placeholder 10">
            <a:extLst>
              <a:ext uri="{FF2B5EF4-FFF2-40B4-BE49-F238E27FC236}">
                <a16:creationId xmlns:a16="http://schemas.microsoft.com/office/drawing/2014/main" id="{E88768E5-50B0-CA4E-BC1C-329BBA48E311}"/>
              </a:ext>
            </a:extLst>
          </p:cNvPr>
          <p:cNvSpPr>
            <a:spLocks noGrp="1"/>
          </p:cNvSpPr>
          <p:nvPr>
            <p:ph type="body" sz="quarter" idx="22" hasCustomPrompt="1"/>
          </p:nvPr>
        </p:nvSpPr>
        <p:spPr>
          <a:xfrm>
            <a:off x="8298469"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7" name="Text Placeholder 17">
            <a:extLst>
              <a:ext uri="{FF2B5EF4-FFF2-40B4-BE49-F238E27FC236}">
                <a16:creationId xmlns:a16="http://schemas.microsoft.com/office/drawing/2014/main" id="{4A5C5E22-88C9-5548-8A7D-64A398F4A8C9}"/>
              </a:ext>
            </a:extLst>
          </p:cNvPr>
          <p:cNvSpPr>
            <a:spLocks noGrp="1"/>
          </p:cNvSpPr>
          <p:nvPr>
            <p:ph type="body" sz="quarter" idx="23" hasCustomPrompt="1"/>
          </p:nvPr>
        </p:nvSpPr>
        <p:spPr>
          <a:xfrm>
            <a:off x="7929225"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5</a:t>
            </a:r>
          </a:p>
        </p:txBody>
      </p:sp>
      <p:sp>
        <p:nvSpPr>
          <p:cNvPr id="89" name="Text Placeholder 10">
            <a:extLst>
              <a:ext uri="{FF2B5EF4-FFF2-40B4-BE49-F238E27FC236}">
                <a16:creationId xmlns:a16="http://schemas.microsoft.com/office/drawing/2014/main" id="{FD9B511B-820B-D044-BD30-96B0BC717A2D}"/>
              </a:ext>
            </a:extLst>
          </p:cNvPr>
          <p:cNvSpPr>
            <a:spLocks noGrp="1"/>
          </p:cNvSpPr>
          <p:nvPr>
            <p:ph type="body" sz="quarter" idx="24" hasCustomPrompt="1"/>
          </p:nvPr>
        </p:nvSpPr>
        <p:spPr>
          <a:xfrm>
            <a:off x="11701584"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90" name="Text Placeholder 17">
            <a:extLst>
              <a:ext uri="{FF2B5EF4-FFF2-40B4-BE49-F238E27FC236}">
                <a16:creationId xmlns:a16="http://schemas.microsoft.com/office/drawing/2014/main" id="{580CCF4D-777C-E94B-8FCB-750BEEE7602C}"/>
              </a:ext>
            </a:extLst>
          </p:cNvPr>
          <p:cNvSpPr>
            <a:spLocks noGrp="1"/>
          </p:cNvSpPr>
          <p:nvPr>
            <p:ph type="body" sz="quarter" idx="25" hasCustomPrompt="1"/>
          </p:nvPr>
        </p:nvSpPr>
        <p:spPr>
          <a:xfrm>
            <a:off x="11332339"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7</a:t>
            </a:r>
          </a:p>
        </p:txBody>
      </p:sp>
      <p:pic>
        <p:nvPicPr>
          <p:cNvPr id="21" name="Picture 20">
            <a:extLst>
              <a:ext uri="{FF2B5EF4-FFF2-40B4-BE49-F238E27FC236}">
                <a16:creationId xmlns:a16="http://schemas.microsoft.com/office/drawing/2014/main" id="{E12FF428-AFC9-C848-9C33-9CC7D3A37CB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3774375653"/>
      </p:ext>
    </p:extLst>
  </p:cSld>
  <p:clrMapOvr>
    <a:masterClrMapping/>
  </p:clrMapOvr>
  <p:extLst>
    <p:ext uri="{DCECCB84-F9BA-43D5-87BE-67443E8EF086}">
      <p15:sldGuideLst xmlns:p15="http://schemas.microsoft.com/office/powerpoint/2012/main">
        <p15:guide id="4" orient="horz" pos="1728">
          <p15:clr>
            <a:srgbClr val="FBAE40"/>
          </p15:clr>
        </p15:guide>
        <p15:guide id="5" orient="horz" pos="3360">
          <p15:clr>
            <a:srgbClr val="FBAE40"/>
          </p15:clr>
        </p15:guide>
        <p15:guide id="6" orient="horz" pos="3096">
          <p15:clr>
            <a:srgbClr val="FBAE40"/>
          </p15:clr>
        </p15:guide>
        <p15:guide id="7" pos="1608">
          <p15:clr>
            <a:srgbClr val="FBAE40"/>
          </p15:clr>
        </p15:guide>
        <p15:guide id="8" pos="2784">
          <p15:clr>
            <a:srgbClr val="FBAE40"/>
          </p15:clr>
        </p15:guide>
        <p15:guide id="9" pos="3984">
          <p15:clr>
            <a:srgbClr val="FBAE40"/>
          </p15:clr>
        </p15:guide>
        <p15:guide id="10" pos="408">
          <p15:clr>
            <a:srgbClr val="FBAE40"/>
          </p15:clr>
        </p15:guide>
        <p15:guide id="11" pos="5184">
          <p15:clr>
            <a:srgbClr val="FBAE40"/>
          </p15:clr>
        </p15:guide>
        <p15:guide id="12" pos="6360">
          <p15:clr>
            <a:srgbClr val="FBAE40"/>
          </p15:clr>
        </p15:guide>
        <p15:guide id="13" orient="horz" pos="2376">
          <p15:clr>
            <a:srgbClr val="FBAE40"/>
          </p15:clr>
        </p15:guide>
        <p15:guide id="14" orient="horz" pos="1920">
          <p15:clr>
            <a:srgbClr val="FBAE40"/>
          </p15:clr>
        </p15:guide>
        <p15:guide id="15" orient="horz" pos="3000">
          <p15:clr>
            <a:srgbClr val="FBAE40"/>
          </p15:clr>
        </p15:guide>
        <p15:guide id="17" pos="756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meline_WT_0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DB07DE9-2835-3549-9012-F5E9F605B3D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7698"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DDB07DE9-2835-3549-9012-F5E9F605B3D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4" name="Rectangle 33">
            <a:extLst>
              <a:ext uri="{FF2B5EF4-FFF2-40B4-BE49-F238E27FC236}">
                <a16:creationId xmlns:a16="http://schemas.microsoft.com/office/drawing/2014/main" id="{4B62D430-3622-F944-8030-6A8F1702A9AA}"/>
              </a:ext>
            </a:extLst>
          </p:cNvPr>
          <p:cNvSpPr/>
          <p:nvPr userDrawn="1"/>
        </p:nvSpPr>
        <p:spPr>
          <a:xfrm>
            <a:off x="457202" y="3772557"/>
            <a:ext cx="13736076" cy="271936"/>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5" name="Text Placeholder 10">
            <a:extLst>
              <a:ext uri="{FF2B5EF4-FFF2-40B4-BE49-F238E27FC236}">
                <a16:creationId xmlns:a16="http://schemas.microsoft.com/office/drawing/2014/main" id="{266E90B9-8C95-6343-825C-E62C17A91213}"/>
              </a:ext>
            </a:extLst>
          </p:cNvPr>
          <p:cNvSpPr>
            <a:spLocks noGrp="1"/>
          </p:cNvSpPr>
          <p:nvPr>
            <p:ph type="body" sz="quarter" idx="12" hasCustomPrompt="1"/>
          </p:nvPr>
        </p:nvSpPr>
        <p:spPr>
          <a:xfrm>
            <a:off x="3727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6" name="Text Placeholder 17">
            <a:extLst>
              <a:ext uri="{FF2B5EF4-FFF2-40B4-BE49-F238E27FC236}">
                <a16:creationId xmlns:a16="http://schemas.microsoft.com/office/drawing/2014/main" id="{2F36EC5D-3297-5A42-828A-45B71BD1AF5C}"/>
              </a:ext>
            </a:extLst>
          </p:cNvPr>
          <p:cNvSpPr>
            <a:spLocks noGrp="1"/>
          </p:cNvSpPr>
          <p:nvPr>
            <p:ph type="body" sz="quarter" idx="13" hasCustomPrompt="1"/>
          </p:nvPr>
        </p:nvSpPr>
        <p:spPr>
          <a:xfrm>
            <a:off x="3727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7" name="Text Placeholder 2">
            <a:extLst>
              <a:ext uri="{FF2B5EF4-FFF2-40B4-BE49-F238E27FC236}">
                <a16:creationId xmlns:a16="http://schemas.microsoft.com/office/drawing/2014/main" id="{76A6340B-A70E-6F40-BE52-18428924722C}"/>
              </a:ext>
            </a:extLst>
          </p:cNvPr>
          <p:cNvSpPr>
            <a:spLocks noGrp="1"/>
          </p:cNvSpPr>
          <p:nvPr>
            <p:ph type="body" sz="quarter" idx="14" hasCustomPrompt="1"/>
          </p:nvPr>
        </p:nvSpPr>
        <p:spPr>
          <a:xfrm>
            <a:off x="3727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4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31" name="Slide Number Placeholder 5">
            <a:extLst>
              <a:ext uri="{FF2B5EF4-FFF2-40B4-BE49-F238E27FC236}">
                <a16:creationId xmlns:a16="http://schemas.microsoft.com/office/drawing/2014/main" id="{BEA43C26-B1EF-6648-9CC6-CFB1FA869281}"/>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2" name="Footer Placeholder 3">
            <a:extLst>
              <a:ext uri="{FF2B5EF4-FFF2-40B4-BE49-F238E27FC236}">
                <a16:creationId xmlns:a16="http://schemas.microsoft.com/office/drawing/2014/main" id="{329031D6-4137-624A-BE65-3322D8DA9FB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3" name="Title 1">
            <a:extLst>
              <a:ext uri="{FF2B5EF4-FFF2-40B4-BE49-F238E27FC236}">
                <a16:creationId xmlns:a16="http://schemas.microsoft.com/office/drawing/2014/main" id="{EC2414C1-54C0-C94B-9BC0-67C132C49ACF}"/>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Timeline</a:t>
            </a:r>
          </a:p>
        </p:txBody>
      </p:sp>
      <p:sp>
        <p:nvSpPr>
          <p:cNvPr id="44" name="Text Placeholder 10">
            <a:extLst>
              <a:ext uri="{FF2B5EF4-FFF2-40B4-BE49-F238E27FC236}">
                <a16:creationId xmlns:a16="http://schemas.microsoft.com/office/drawing/2014/main" id="{54A16AA9-D999-6340-B30C-C3FF62A850D9}"/>
              </a:ext>
            </a:extLst>
          </p:cNvPr>
          <p:cNvSpPr>
            <a:spLocks noGrp="1"/>
          </p:cNvSpPr>
          <p:nvPr>
            <p:ph type="body" sz="quarter" idx="15" hasCustomPrompt="1"/>
          </p:nvPr>
        </p:nvSpPr>
        <p:spPr>
          <a:xfrm>
            <a:off x="38271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45" name="Text Placeholder 17">
            <a:extLst>
              <a:ext uri="{FF2B5EF4-FFF2-40B4-BE49-F238E27FC236}">
                <a16:creationId xmlns:a16="http://schemas.microsoft.com/office/drawing/2014/main" id="{CC22A516-DCEB-E14E-A7DC-5023D339FB40}"/>
              </a:ext>
            </a:extLst>
          </p:cNvPr>
          <p:cNvSpPr>
            <a:spLocks noGrp="1"/>
          </p:cNvSpPr>
          <p:nvPr>
            <p:ph type="body" sz="quarter" idx="16" hasCustomPrompt="1"/>
          </p:nvPr>
        </p:nvSpPr>
        <p:spPr>
          <a:xfrm>
            <a:off x="38271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46" name="Text Placeholder 2">
            <a:extLst>
              <a:ext uri="{FF2B5EF4-FFF2-40B4-BE49-F238E27FC236}">
                <a16:creationId xmlns:a16="http://schemas.microsoft.com/office/drawing/2014/main" id="{CBF80794-4F55-3D45-80B7-D1BBC0FAE2C6}"/>
              </a:ext>
            </a:extLst>
          </p:cNvPr>
          <p:cNvSpPr>
            <a:spLocks noGrp="1"/>
          </p:cNvSpPr>
          <p:nvPr>
            <p:ph type="body" sz="quarter" idx="17" hasCustomPrompt="1"/>
          </p:nvPr>
        </p:nvSpPr>
        <p:spPr>
          <a:xfrm>
            <a:off x="38271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4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47" name="Text Placeholder 10">
            <a:extLst>
              <a:ext uri="{FF2B5EF4-FFF2-40B4-BE49-F238E27FC236}">
                <a16:creationId xmlns:a16="http://schemas.microsoft.com/office/drawing/2014/main" id="{05576ED1-0F9A-C64C-9C33-80A46C39B4F0}"/>
              </a:ext>
            </a:extLst>
          </p:cNvPr>
          <p:cNvSpPr>
            <a:spLocks noGrp="1"/>
          </p:cNvSpPr>
          <p:nvPr>
            <p:ph type="body" sz="quarter" idx="18" hasCustomPrompt="1"/>
          </p:nvPr>
        </p:nvSpPr>
        <p:spPr>
          <a:xfrm>
            <a:off x="73069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48" name="Text Placeholder 17">
            <a:extLst>
              <a:ext uri="{FF2B5EF4-FFF2-40B4-BE49-F238E27FC236}">
                <a16:creationId xmlns:a16="http://schemas.microsoft.com/office/drawing/2014/main" id="{1B62556C-5980-2147-816C-750E70BD0BF3}"/>
              </a:ext>
            </a:extLst>
          </p:cNvPr>
          <p:cNvSpPr>
            <a:spLocks noGrp="1"/>
          </p:cNvSpPr>
          <p:nvPr>
            <p:ph type="body" sz="quarter" idx="19" hasCustomPrompt="1"/>
          </p:nvPr>
        </p:nvSpPr>
        <p:spPr>
          <a:xfrm>
            <a:off x="73069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49" name="Text Placeholder 2">
            <a:extLst>
              <a:ext uri="{FF2B5EF4-FFF2-40B4-BE49-F238E27FC236}">
                <a16:creationId xmlns:a16="http://schemas.microsoft.com/office/drawing/2014/main" id="{E552DAF1-DF41-5A48-97D1-23DF191BAC68}"/>
              </a:ext>
            </a:extLst>
          </p:cNvPr>
          <p:cNvSpPr>
            <a:spLocks noGrp="1"/>
          </p:cNvSpPr>
          <p:nvPr>
            <p:ph type="body" sz="quarter" idx="20" hasCustomPrompt="1"/>
          </p:nvPr>
        </p:nvSpPr>
        <p:spPr>
          <a:xfrm>
            <a:off x="73069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4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50" name="Text Placeholder 10">
            <a:extLst>
              <a:ext uri="{FF2B5EF4-FFF2-40B4-BE49-F238E27FC236}">
                <a16:creationId xmlns:a16="http://schemas.microsoft.com/office/drawing/2014/main" id="{273E1958-B8AA-5346-8CD5-CB0E6A3D6580}"/>
              </a:ext>
            </a:extLst>
          </p:cNvPr>
          <p:cNvSpPr>
            <a:spLocks noGrp="1"/>
          </p:cNvSpPr>
          <p:nvPr>
            <p:ph type="body" sz="quarter" idx="21" hasCustomPrompt="1"/>
          </p:nvPr>
        </p:nvSpPr>
        <p:spPr>
          <a:xfrm>
            <a:off x="106978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51" name="Text Placeholder 17">
            <a:extLst>
              <a:ext uri="{FF2B5EF4-FFF2-40B4-BE49-F238E27FC236}">
                <a16:creationId xmlns:a16="http://schemas.microsoft.com/office/drawing/2014/main" id="{3C3ABA36-8BC4-F84B-BA4A-7B8469D974C8}"/>
              </a:ext>
            </a:extLst>
          </p:cNvPr>
          <p:cNvSpPr>
            <a:spLocks noGrp="1"/>
          </p:cNvSpPr>
          <p:nvPr>
            <p:ph type="body" sz="quarter" idx="22" hasCustomPrompt="1"/>
          </p:nvPr>
        </p:nvSpPr>
        <p:spPr>
          <a:xfrm>
            <a:off x="106978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52" name="Text Placeholder 2">
            <a:extLst>
              <a:ext uri="{FF2B5EF4-FFF2-40B4-BE49-F238E27FC236}">
                <a16:creationId xmlns:a16="http://schemas.microsoft.com/office/drawing/2014/main" id="{47146BB8-C634-B04A-A59D-E158C3D07AC2}"/>
              </a:ext>
            </a:extLst>
          </p:cNvPr>
          <p:cNvSpPr>
            <a:spLocks noGrp="1"/>
          </p:cNvSpPr>
          <p:nvPr>
            <p:ph type="body" sz="quarter" idx="23" hasCustomPrompt="1"/>
          </p:nvPr>
        </p:nvSpPr>
        <p:spPr>
          <a:xfrm>
            <a:off x="106978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4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pic>
        <p:nvPicPr>
          <p:cNvPr id="19" name="Picture 18">
            <a:extLst>
              <a:ext uri="{FF2B5EF4-FFF2-40B4-BE49-F238E27FC236}">
                <a16:creationId xmlns:a16="http://schemas.microsoft.com/office/drawing/2014/main" id="{026F6612-E89D-134C-BAA6-CD1E51B786D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335388149"/>
      </p:ext>
    </p:extLst>
  </p:cSld>
  <p:clrMapOvr>
    <a:masterClrMapping/>
  </p:clrMapOvr>
  <p:extLst>
    <p:ext uri="{DCECCB84-F9BA-43D5-87BE-67443E8EF086}">
      <p15:sldGuideLst xmlns:p15="http://schemas.microsoft.com/office/powerpoint/2012/main">
        <p15:guide id="1" orient="horz" pos="2880">
          <p15:clr>
            <a:srgbClr val="FBAE40"/>
          </p15:clr>
        </p15:guide>
        <p15:guide id="2" orient="horz" pos="3000">
          <p15:clr>
            <a:srgbClr val="FBAE40"/>
          </p15:clr>
        </p15:guide>
        <p15:guide id="3" pos="2472">
          <p15:clr>
            <a:srgbClr val="FBAE40"/>
          </p15:clr>
        </p15:guide>
        <p15:guide id="4" pos="4656">
          <p15:clr>
            <a:srgbClr val="FBAE40"/>
          </p15:clr>
        </p15:guide>
        <p15:guide id="5" pos="6792">
          <p15:clr>
            <a:srgbClr val="FBAE40"/>
          </p15:clr>
        </p15:guide>
        <p15:guide id="6" orient="horz" pos="2592">
          <p15:clr>
            <a:srgbClr val="FBAE40"/>
          </p15:clr>
        </p15:guide>
        <p15:guide id="7" orient="horz" pos="3288">
          <p15:clr>
            <a:srgbClr val="FBAE40"/>
          </p15:clr>
        </p15:guide>
        <p15:guide id="8" orient="horz" pos="3456">
          <p15:clr>
            <a:srgbClr val="FBAE40"/>
          </p15:clr>
        </p15:guide>
        <p15:guide id="9" orient="horz" pos="2448">
          <p15:clr>
            <a:srgbClr val="FBAE40"/>
          </p15:clr>
        </p15:guide>
        <p15:guide id="10" orient="horz" pos="2472">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iography slide_WT_01">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332627A-659B-E049-A77F-3CA0745B00AC}"/>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872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332627A-659B-E049-A77F-3CA0745B00AC}"/>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10360E9-0E7D-2342-86B3-B6103E5F4A47}"/>
              </a:ext>
            </a:extLst>
          </p:cNvPr>
          <p:cNvSpPr>
            <a:spLocks noGrp="1"/>
          </p:cNvSpPr>
          <p:nvPr>
            <p:ph type="body" sz="quarter" idx="13" hasCustomPrompt="1"/>
          </p:nvPr>
        </p:nvSpPr>
        <p:spPr>
          <a:xfrm>
            <a:off x="3826481" y="2219018"/>
            <a:ext cx="5126531" cy="330290"/>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 name="Text Placeholder 17">
            <a:extLst>
              <a:ext uri="{FF2B5EF4-FFF2-40B4-BE49-F238E27FC236}">
                <a16:creationId xmlns:a16="http://schemas.microsoft.com/office/drawing/2014/main" id="{33941D08-856F-1645-9A80-4ABD38A7597D}"/>
              </a:ext>
            </a:extLst>
          </p:cNvPr>
          <p:cNvSpPr>
            <a:spLocks noGrp="1"/>
          </p:cNvSpPr>
          <p:nvPr>
            <p:ph type="body" sz="quarter" idx="14" hasCustomPrompt="1"/>
          </p:nvPr>
        </p:nvSpPr>
        <p:spPr>
          <a:xfrm>
            <a:off x="3826481" y="2600109"/>
            <a:ext cx="5126531" cy="333683"/>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 name="Picture Placeholder 5">
            <a:extLst>
              <a:ext uri="{FF2B5EF4-FFF2-40B4-BE49-F238E27FC236}">
                <a16:creationId xmlns:a16="http://schemas.microsoft.com/office/drawing/2014/main" id="{379B1774-930E-394D-930F-D92245CA4459}"/>
              </a:ext>
            </a:extLst>
          </p:cNvPr>
          <p:cNvSpPr>
            <a:spLocks noGrp="1"/>
          </p:cNvSpPr>
          <p:nvPr>
            <p:ph type="pic" sz="quarter" idx="15"/>
          </p:nvPr>
        </p:nvSpPr>
        <p:spPr>
          <a:xfrm>
            <a:off x="455132" y="2180916"/>
            <a:ext cx="2733984" cy="2733984"/>
          </a:xfrm>
          <a:prstGeom prst="ellipse">
            <a:avLst/>
          </a:prstGeom>
          <a:ln>
            <a:noFill/>
          </a:ln>
        </p:spPr>
        <p:txBody>
          <a:bodyPr/>
          <a:lstStyle>
            <a:lvl1pPr>
              <a:defRPr b="0" i="0">
                <a:latin typeface="IBM Eliot Sans Medium" panose="020B0703050000000000" pitchFamily="34" charset="0"/>
              </a:defRPr>
            </a:lvl1pPr>
          </a:lstStyle>
          <a:p>
            <a:endParaRPr lang="en-US" dirty="0">
              <a:latin typeface="Segoe UI" panose="020B0502040204020203" pitchFamily="34" charset="0"/>
            </a:endParaRPr>
          </a:p>
        </p:txBody>
      </p:sp>
      <p:sp>
        <p:nvSpPr>
          <p:cNvPr id="10" name="Slide Number Placeholder 5">
            <a:extLst>
              <a:ext uri="{FF2B5EF4-FFF2-40B4-BE49-F238E27FC236}">
                <a16:creationId xmlns:a16="http://schemas.microsoft.com/office/drawing/2014/main" id="{69C97095-39B7-954A-9DB4-39FA2B8749E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B67DC740-58D2-1947-AC56-556FB31257F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3" name="Title 1">
            <a:extLst>
              <a:ext uri="{FF2B5EF4-FFF2-40B4-BE49-F238E27FC236}">
                <a16:creationId xmlns:a16="http://schemas.microsoft.com/office/drawing/2014/main" id="{E6B313EF-A9DF-5E40-85D3-C09A19734CE7}"/>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Biography</a:t>
            </a:r>
          </a:p>
        </p:txBody>
      </p:sp>
      <p:sp>
        <p:nvSpPr>
          <p:cNvPr id="9" name="Text Placeholder 8">
            <a:extLst>
              <a:ext uri="{FF2B5EF4-FFF2-40B4-BE49-F238E27FC236}">
                <a16:creationId xmlns:a16="http://schemas.microsoft.com/office/drawing/2014/main" id="{96A6BBD3-2C50-E348-A08B-40C111DA31E9}"/>
              </a:ext>
            </a:extLst>
          </p:cNvPr>
          <p:cNvSpPr>
            <a:spLocks noGrp="1"/>
          </p:cNvSpPr>
          <p:nvPr>
            <p:ph type="body" sz="quarter" idx="16" hasCustomPrompt="1"/>
          </p:nvPr>
        </p:nvSpPr>
        <p:spPr>
          <a:xfrm>
            <a:off x="3825875" y="3390900"/>
            <a:ext cx="6956425" cy="3924300"/>
          </a:xfrm>
          <a:prstGeom prst="rect">
            <a:avLst/>
          </a:prstGeom>
        </p:spPr>
        <p:txBody>
          <a:bodyPr/>
          <a:lstStyle>
            <a:lvl1pPr marL="0" indent="0">
              <a:lnSpc>
                <a:spcPts val="2000"/>
              </a:lnSpc>
              <a:spcBef>
                <a:spcPts val="0"/>
              </a:spcBef>
              <a:buNone/>
              <a:defRPr lang="en-US" sz="1600" smtClean="0">
                <a:effectLst/>
                <a:latin typeface="IBM Plex Sans Medium" panose="020B0603050203000203" pitchFamily="34" charset="0"/>
              </a:defRPr>
            </a:lvl1pPr>
          </a:lstStyle>
          <a:p>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re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Uga</a:t>
            </a:r>
            <a:r>
              <a:rPr lang="en-US" dirty="0">
                <a:solidFill>
                  <a:srgbClr val="002677"/>
                </a:solidFill>
                <a:effectLst/>
                <a:latin typeface="Segoe UI" panose="020B0502040204020203" pitchFamily="34" charset="0"/>
              </a:rPr>
              <a:t>. Ut et </a:t>
            </a:r>
            <a:r>
              <a:rPr lang="en-US" dirty="0" err="1">
                <a:solidFill>
                  <a:srgbClr val="002677"/>
                </a:solidFill>
                <a:effectLst/>
                <a:latin typeface="Segoe UI" panose="020B0502040204020203" pitchFamily="34" charset="0"/>
              </a:rPr>
              <a:t>aliquas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duciisq</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quos mod non </a:t>
            </a:r>
            <a:r>
              <a:rPr lang="en-US" dirty="0" err="1">
                <a:solidFill>
                  <a:srgbClr val="002677"/>
                </a:solidFill>
                <a:effectLst/>
                <a:latin typeface="Segoe UI" panose="020B0502040204020203" pitchFamily="34" charset="0"/>
              </a:rPr>
              <a:t>rerorer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spelicil</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nulpa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quid </a:t>
            </a:r>
            <a:r>
              <a:rPr lang="en-US" dirty="0" err="1">
                <a:solidFill>
                  <a:srgbClr val="002677"/>
                </a:solidFill>
                <a:effectLst/>
                <a:latin typeface="Segoe UI" panose="020B0502040204020203" pitchFamily="34" charset="0"/>
              </a:rPr>
              <a:t>earum</a:t>
            </a:r>
            <a:r>
              <a:rPr lang="en-US" dirty="0">
                <a:solidFill>
                  <a:srgbClr val="002677"/>
                </a:solidFill>
                <a:effectLst/>
                <a:latin typeface="Segoe UI" panose="020B0502040204020203" pitchFamily="34" charset="0"/>
              </a:rPr>
              <a:t>, cum </a:t>
            </a:r>
            <a:r>
              <a:rPr lang="en-US" dirty="0" err="1">
                <a:solidFill>
                  <a:srgbClr val="002677"/>
                </a:solidFill>
                <a:effectLst/>
                <a:latin typeface="Segoe UI" panose="020B0502040204020203" pitchFamily="34" charset="0"/>
              </a:rPr>
              <a:t>adi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miligen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tiorit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eatendi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dolessus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restionseque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dist</a:t>
            </a:r>
            <a:r>
              <a:rPr lang="en-US" dirty="0">
                <a:solidFill>
                  <a:srgbClr val="002677"/>
                </a:solidFill>
                <a:effectLst/>
                <a:latin typeface="Segoe UI" panose="020B0502040204020203" pitchFamily="34" charset="0"/>
              </a:rPr>
              <a:t>, cone nit </a:t>
            </a:r>
            <a:r>
              <a:rPr lang="en-US" dirty="0" err="1">
                <a:solidFill>
                  <a:srgbClr val="002677"/>
                </a:solidFill>
                <a:effectLst/>
                <a:latin typeface="Segoe UI" panose="020B0502040204020203" pitchFamily="34" charset="0"/>
              </a:rPr>
              <a:t>iducips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ustionem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volecturitia</a:t>
            </a:r>
            <a:r>
              <a:rPr lang="en-US" dirty="0">
                <a:solidFill>
                  <a:srgbClr val="002677"/>
                </a:solidFill>
                <a:effectLst/>
                <a:latin typeface="Segoe UI" panose="020B0502040204020203" pitchFamily="34" charset="0"/>
              </a:rPr>
              <a:t> dis </a:t>
            </a:r>
            <a:r>
              <a:rPr lang="en-US" dirty="0" err="1">
                <a:solidFill>
                  <a:srgbClr val="002677"/>
                </a:solidFill>
                <a:effectLst/>
                <a:latin typeface="Segoe UI" panose="020B0502040204020203" pitchFamily="34" charset="0"/>
              </a:rPr>
              <a:t>ducimusam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faccum</a:t>
            </a:r>
            <a:r>
              <a:rPr lang="en-US" dirty="0">
                <a:solidFill>
                  <a:srgbClr val="002677"/>
                </a:solidFill>
                <a:effectLst/>
                <a:latin typeface="Segoe UI" panose="020B0502040204020203" pitchFamily="34" charset="0"/>
              </a:rPr>
              <a:t>, sim </a:t>
            </a:r>
            <a:r>
              <a:rPr lang="en-US" dirty="0" err="1">
                <a:solidFill>
                  <a:srgbClr val="002677"/>
                </a:solidFill>
                <a:effectLst/>
                <a:latin typeface="Segoe UI" panose="020B0502040204020203" pitchFamily="34" charset="0"/>
              </a:rPr>
              <a:t>apitas</a:t>
            </a:r>
            <a:r>
              <a:rPr lang="en-US" dirty="0">
                <a:solidFill>
                  <a:srgbClr val="002677"/>
                </a:solidFill>
                <a:effectLst/>
                <a:latin typeface="Segoe UI" panose="020B0502040204020203" pitchFamily="34" charset="0"/>
              </a:rPr>
              <a:t> et abo. </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Ut </a:t>
            </a:r>
            <a:r>
              <a:rPr lang="en-US" dirty="0" err="1">
                <a:solidFill>
                  <a:srgbClr val="002677"/>
                </a:solidFill>
                <a:effectLst/>
                <a:latin typeface="Segoe UI" panose="020B0502040204020203" pitchFamily="34" charset="0"/>
              </a:rPr>
              <a:t>pelendebis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voluptatquo</a:t>
            </a:r>
            <a:r>
              <a:rPr lang="en-US" dirty="0">
                <a:solidFill>
                  <a:srgbClr val="002677"/>
                </a:solidFill>
                <a:effectLst/>
                <a:latin typeface="Segoe UI" panose="020B0502040204020203" pitchFamily="34" charset="0"/>
              </a:rPr>
              <a:t> id es non </a:t>
            </a:r>
            <a:r>
              <a:rPr lang="en-US" dirty="0" err="1">
                <a:solidFill>
                  <a:srgbClr val="002677"/>
                </a:solidFill>
                <a:effectLst/>
                <a:latin typeface="Segoe UI" panose="020B0502040204020203" pitchFamily="34" charset="0"/>
              </a:rPr>
              <a:t>porestin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acea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erisimia</a:t>
            </a:r>
            <a:r>
              <a:rPr lang="en-US" dirty="0">
                <a:solidFill>
                  <a:srgbClr val="002677"/>
                </a:solidFill>
                <a:effectLst/>
                <a:latin typeface="Segoe UI" panose="020B0502040204020203" pitchFamily="34" charset="0"/>
              </a:rPr>
              <a:t> nemo es </a:t>
            </a:r>
            <a:r>
              <a:rPr lang="en-US" dirty="0" err="1">
                <a:solidFill>
                  <a:srgbClr val="002677"/>
                </a:solidFill>
                <a:effectLst/>
                <a:latin typeface="Segoe UI" panose="020B0502040204020203" pitchFamily="34" charset="0"/>
              </a:rPr>
              <a:t>eius</a:t>
            </a:r>
            <a:r>
              <a:rPr lang="en-US" dirty="0">
                <a:solidFill>
                  <a:srgbClr val="002677"/>
                </a:solidFill>
                <a:effectLst/>
                <a:latin typeface="Segoe UI" panose="020B0502040204020203" pitchFamily="34" charset="0"/>
              </a:rPr>
              <a:t> sus et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ides </a:t>
            </a:r>
            <a:r>
              <a:rPr lang="en-US" dirty="0" err="1">
                <a:solidFill>
                  <a:srgbClr val="002677"/>
                </a:solidFill>
                <a:effectLst/>
                <a:latin typeface="Segoe UI" panose="020B0502040204020203" pitchFamily="34" charset="0"/>
              </a:rPr>
              <a:t>uta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quunt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ipsus</a:t>
            </a:r>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et </a:t>
            </a:r>
            <a:r>
              <a:rPr lang="en-US" dirty="0" err="1">
                <a:solidFill>
                  <a:srgbClr val="002677"/>
                </a:solidFill>
                <a:effectLst/>
                <a:latin typeface="Segoe UI" panose="020B0502040204020203" pitchFamily="34" charset="0"/>
              </a:rPr>
              <a:t>dendiassit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voluptibusam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disitioremod</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quiatem</a:t>
            </a:r>
            <a:r>
              <a:rPr lang="en-US" dirty="0">
                <a:solidFill>
                  <a:srgbClr val="002677"/>
                </a:solidFill>
                <a:effectLst/>
                <a:latin typeface="Segoe UI" panose="020B0502040204020203" pitchFamily="34" charset="0"/>
              </a:rPr>
              <a:t> </a:t>
            </a:r>
          </a:p>
          <a:p>
            <a:r>
              <a:rPr lang="en-US" dirty="0" err="1">
                <a:solidFill>
                  <a:srgbClr val="002677"/>
                </a:solidFill>
                <a:effectLst/>
                <a:latin typeface="Segoe UI" panose="020B0502040204020203" pitchFamily="34" charset="0"/>
              </a:rPr>
              <a:t>quundi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ionsequia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vento</a:t>
            </a:r>
            <a:r>
              <a:rPr lang="en-US" dirty="0">
                <a:solidFill>
                  <a:srgbClr val="002677"/>
                </a:solidFill>
                <a:effectLst/>
                <a:latin typeface="Segoe UI" panose="020B0502040204020203" pitchFamily="34" charset="0"/>
              </a:rPr>
              <a:t> con </a:t>
            </a:r>
            <a:r>
              <a:rPr lang="en-US" dirty="0" err="1">
                <a:solidFill>
                  <a:srgbClr val="002677"/>
                </a:solidFill>
                <a:effectLst/>
                <a:latin typeface="Segoe UI" panose="020B0502040204020203" pitchFamily="34" charset="0"/>
              </a:rPr>
              <a:t>coribus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moluptatetur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atiatet</a:t>
            </a:r>
            <a:r>
              <a:rPr lang="en-US" dirty="0">
                <a:solidFill>
                  <a:srgbClr val="002677"/>
                </a:solidFill>
                <a:effectLst/>
                <a:latin typeface="Segoe UI" panose="020B0502040204020203" pitchFamily="34" charset="0"/>
              </a:rPr>
              <a:t> </a:t>
            </a:r>
          </a:p>
          <a:p>
            <a:r>
              <a:rPr lang="en-US" dirty="0" err="1">
                <a:solidFill>
                  <a:srgbClr val="002677"/>
                </a:solidFill>
                <a:effectLst/>
                <a:latin typeface="Segoe UI" panose="020B0502040204020203" pitchFamily="34" charset="0"/>
              </a:rPr>
              <a:t>atur</a:t>
            </a:r>
            <a:r>
              <a:rPr lang="en-US" dirty="0">
                <a:solidFill>
                  <a:srgbClr val="002677"/>
                </a:solidFill>
                <a:effectLst/>
                <a:latin typeface="Segoe UI" panose="020B0502040204020203" pitchFamily="34" charset="0"/>
              </a:rPr>
              <a:t>? To </a:t>
            </a:r>
            <a:r>
              <a:rPr lang="en-US" dirty="0" err="1">
                <a:solidFill>
                  <a:srgbClr val="002677"/>
                </a:solidFill>
                <a:effectLst/>
                <a:latin typeface="Segoe UI" panose="020B0502040204020203" pitchFamily="34" charset="0"/>
              </a:rPr>
              <a:t>cor</a:t>
            </a:r>
            <a:r>
              <a:rPr lang="en-US" dirty="0">
                <a:solidFill>
                  <a:srgbClr val="002677"/>
                </a:solidFill>
                <a:effectLst/>
                <a:latin typeface="Segoe UI" panose="020B0502040204020203" pitchFamily="34" charset="0"/>
              </a:rPr>
              <a:t> sum et </a:t>
            </a:r>
            <a:r>
              <a:rPr lang="en-US" dirty="0" err="1">
                <a:solidFill>
                  <a:srgbClr val="002677"/>
                </a:solidFill>
                <a:effectLst/>
                <a:latin typeface="Segoe UI" panose="020B0502040204020203" pitchFamily="34" charset="0"/>
              </a:rPr>
              <a:t>provitem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andel</a:t>
            </a:r>
            <a:r>
              <a:rPr lang="en-US" dirty="0">
                <a:solidFill>
                  <a:srgbClr val="002677"/>
                </a:solidFill>
                <a:effectLst/>
                <a:latin typeface="Segoe UI" panose="020B0502040204020203" pitchFamily="34" charset="0"/>
              </a:rPr>
              <a:t> cones </a:t>
            </a:r>
            <a:r>
              <a:rPr lang="en-US" dirty="0" err="1">
                <a:solidFill>
                  <a:srgbClr val="002677"/>
                </a:solidFill>
                <a:effectLst/>
                <a:latin typeface="Segoe UI" panose="020B0502040204020203" pitchFamily="34" charset="0"/>
              </a:rPr>
              <a:t>alignatias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ariosaped</a:t>
            </a:r>
            <a:endParaRPr lang="en-US" dirty="0">
              <a:solidFill>
                <a:srgbClr val="002677"/>
              </a:solidFill>
              <a:effectLst/>
              <a:latin typeface="Segoe UI" panose="020B0502040204020203" pitchFamily="34" charset="0"/>
            </a:endParaRPr>
          </a:p>
          <a:p>
            <a:r>
              <a:rPr lang="en-US" dirty="0" err="1">
                <a:solidFill>
                  <a:srgbClr val="002677"/>
                </a:solidFill>
                <a:effectLst/>
                <a:latin typeface="Segoe UI" panose="020B0502040204020203" pitchFamily="34" charset="0"/>
              </a:rPr>
              <a:t>ulparum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consectios</a:t>
            </a:r>
            <a:r>
              <a:rPr lang="en-US" dirty="0">
                <a:solidFill>
                  <a:srgbClr val="002677"/>
                </a:solidFill>
                <a:effectLst/>
                <a:latin typeface="Segoe UI" panose="020B0502040204020203" pitchFamily="34" charset="0"/>
              </a:rPr>
              <a:t> et, que nonet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que pro </a:t>
            </a:r>
            <a:r>
              <a:rPr lang="en-US" dirty="0" err="1">
                <a:solidFill>
                  <a:srgbClr val="002677"/>
                </a:solidFill>
                <a:effectLst/>
                <a:latin typeface="Segoe UI" panose="020B0502040204020203" pitchFamily="34" charset="0"/>
              </a:rPr>
              <a:t>etur</a:t>
            </a:r>
            <a:r>
              <a:rPr lang="en-US" dirty="0">
                <a:solidFill>
                  <a:srgbClr val="002677"/>
                </a:solidFill>
                <a:effectLst/>
                <a:latin typeface="Segoe UI" panose="020B0502040204020203" pitchFamily="34" charset="0"/>
              </a:rPr>
              <a:t>, od quo</a:t>
            </a:r>
          </a:p>
          <a:p>
            <a:r>
              <a:rPr lang="en-US" dirty="0">
                <a:solidFill>
                  <a:srgbClr val="002677"/>
                </a:solidFill>
                <a:effectLst/>
                <a:latin typeface="Segoe UI" panose="020B0502040204020203" pitchFamily="34" charset="0"/>
              </a:rPr>
              <a:t>qui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a pa </a:t>
            </a:r>
            <a:r>
              <a:rPr lang="en-US" dirty="0" err="1">
                <a:solidFill>
                  <a:srgbClr val="002677"/>
                </a:solidFill>
                <a:effectLst/>
                <a:latin typeface="Segoe UI" panose="020B0502040204020203" pitchFamily="34" charset="0"/>
              </a:rPr>
              <a:t>quaeratem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magnis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evendis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sanihil</a:t>
            </a:r>
            <a:r>
              <a:rPr lang="en-US" dirty="0">
                <a:solidFill>
                  <a:srgbClr val="002677"/>
                </a:solidFill>
                <a:effectLst/>
                <a:latin typeface="Segoe UI" panose="020B0502040204020203" pitchFamily="34" charset="0"/>
              </a:rPr>
              <a:t>.</a:t>
            </a:r>
          </a:p>
        </p:txBody>
      </p:sp>
      <p:pic>
        <p:nvPicPr>
          <p:cNvPr id="12" name="Picture 11">
            <a:extLst>
              <a:ext uri="{FF2B5EF4-FFF2-40B4-BE49-F238E27FC236}">
                <a16:creationId xmlns:a16="http://schemas.microsoft.com/office/drawing/2014/main" id="{FF453940-2D99-CF42-870E-934D08B8571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522093242"/>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1824">
          <p15:clr>
            <a:srgbClr val="FBAE40"/>
          </p15:clr>
        </p15:guide>
        <p15:guide id="3" orient="horz" pos="2136">
          <p15:clr>
            <a:srgbClr val="FBAE40"/>
          </p15:clr>
        </p15:guide>
        <p15:guide id="6" pos="2016">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am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BC0D934-FFB8-D64F-949C-BFA833D2D8D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974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BC0D934-FFB8-D64F-949C-BFA833D2D8D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A11D87E-9102-8041-A545-614E56DC9B8E}"/>
              </a:ext>
            </a:extLst>
          </p:cNvPr>
          <p:cNvSpPr>
            <a:spLocks noGrp="1"/>
          </p:cNvSpPr>
          <p:nvPr>
            <p:ph type="body" sz="quarter" idx="13" hasCustomPrompt="1"/>
          </p:nvPr>
        </p:nvSpPr>
        <p:spPr>
          <a:xfrm>
            <a:off x="1812393"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 name="Text Placeholder 17">
            <a:extLst>
              <a:ext uri="{FF2B5EF4-FFF2-40B4-BE49-F238E27FC236}">
                <a16:creationId xmlns:a16="http://schemas.microsoft.com/office/drawing/2014/main" id="{708AF069-4AAF-8F4F-895F-5193037975AC}"/>
              </a:ext>
            </a:extLst>
          </p:cNvPr>
          <p:cNvSpPr>
            <a:spLocks noGrp="1"/>
          </p:cNvSpPr>
          <p:nvPr>
            <p:ph type="body" sz="quarter" idx="14" hasCustomPrompt="1"/>
          </p:nvPr>
        </p:nvSpPr>
        <p:spPr>
          <a:xfrm>
            <a:off x="1812393" y="2722252"/>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 name="Picture Placeholder 5">
            <a:extLst>
              <a:ext uri="{FF2B5EF4-FFF2-40B4-BE49-F238E27FC236}">
                <a16:creationId xmlns:a16="http://schemas.microsoft.com/office/drawing/2014/main" id="{2398D9EA-831F-1645-8FD6-80930C3F5C3C}"/>
              </a:ext>
            </a:extLst>
          </p:cNvPr>
          <p:cNvSpPr>
            <a:spLocks noGrp="1" noChangeAspect="1"/>
          </p:cNvSpPr>
          <p:nvPr>
            <p:ph type="pic" sz="quarter" idx="15"/>
          </p:nvPr>
        </p:nvSpPr>
        <p:spPr>
          <a:xfrm>
            <a:off x="479301"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42" name="Slide Number Placeholder 5">
            <a:extLst>
              <a:ext uri="{FF2B5EF4-FFF2-40B4-BE49-F238E27FC236}">
                <a16:creationId xmlns:a16="http://schemas.microsoft.com/office/drawing/2014/main" id="{5CA9C212-569D-2C4A-BD04-7622029066AF}"/>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3" name="Footer Placeholder 3">
            <a:extLst>
              <a:ext uri="{FF2B5EF4-FFF2-40B4-BE49-F238E27FC236}">
                <a16:creationId xmlns:a16="http://schemas.microsoft.com/office/drawing/2014/main" id="{4C8B73F2-4891-2D4E-A20B-85B3FC6060D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45" name="Title 1">
            <a:extLst>
              <a:ext uri="{FF2B5EF4-FFF2-40B4-BE49-F238E27FC236}">
                <a16:creationId xmlns:a16="http://schemas.microsoft.com/office/drawing/2014/main" id="{9282736A-63F0-2C4E-A20E-A06DC79A5B0A}"/>
              </a:ext>
            </a:extLst>
          </p:cNvPr>
          <p:cNvSpPr>
            <a:spLocks noGrp="1"/>
          </p:cNvSpPr>
          <p:nvPr>
            <p:ph type="ctrTitle" hasCustomPrompt="1"/>
          </p:nvPr>
        </p:nvSpPr>
        <p:spPr>
          <a:xfrm>
            <a:off x="364864" y="400484"/>
            <a:ext cx="10058400" cy="575833"/>
          </a:xfrm>
          <a:prstGeom prst="rect">
            <a:avLst/>
          </a:prstGeom>
        </p:spPr>
        <p:txBody>
          <a:bodyPr anchor="b">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Our Team</a:t>
            </a:r>
          </a:p>
        </p:txBody>
      </p:sp>
      <p:sp>
        <p:nvSpPr>
          <p:cNvPr id="48" name="Text Placeholder 17">
            <a:extLst>
              <a:ext uri="{FF2B5EF4-FFF2-40B4-BE49-F238E27FC236}">
                <a16:creationId xmlns:a16="http://schemas.microsoft.com/office/drawing/2014/main" id="{B884D121-85EE-F749-8D5B-A87A96563731}"/>
              </a:ext>
            </a:extLst>
          </p:cNvPr>
          <p:cNvSpPr>
            <a:spLocks noGrp="1"/>
          </p:cNvSpPr>
          <p:nvPr>
            <p:ph type="body" sz="quarter" idx="49" hasCustomPrompt="1"/>
          </p:nvPr>
        </p:nvSpPr>
        <p:spPr>
          <a:xfrm>
            <a:off x="1819481" y="304673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82" name="Text Placeholder 17">
            <a:extLst>
              <a:ext uri="{FF2B5EF4-FFF2-40B4-BE49-F238E27FC236}">
                <a16:creationId xmlns:a16="http://schemas.microsoft.com/office/drawing/2014/main" id="{F258A286-0285-2446-A5E2-62AADD265143}"/>
              </a:ext>
            </a:extLst>
          </p:cNvPr>
          <p:cNvSpPr>
            <a:spLocks noGrp="1"/>
          </p:cNvSpPr>
          <p:nvPr>
            <p:ph type="body" sz="quarter" idx="58" hasCustomPrompt="1"/>
          </p:nvPr>
        </p:nvSpPr>
        <p:spPr>
          <a:xfrm>
            <a:off x="6419835"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83" name="Text Placeholder 17">
            <a:extLst>
              <a:ext uri="{FF2B5EF4-FFF2-40B4-BE49-F238E27FC236}">
                <a16:creationId xmlns:a16="http://schemas.microsoft.com/office/drawing/2014/main" id="{79863B9A-3E47-C74F-971E-887289AF0E3E}"/>
              </a:ext>
            </a:extLst>
          </p:cNvPr>
          <p:cNvSpPr>
            <a:spLocks noGrp="1"/>
          </p:cNvSpPr>
          <p:nvPr>
            <p:ph type="body" sz="quarter" idx="59" hasCustomPrompt="1"/>
          </p:nvPr>
        </p:nvSpPr>
        <p:spPr>
          <a:xfrm>
            <a:off x="6419835" y="2722252"/>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4" name="Picture Placeholder 5">
            <a:extLst>
              <a:ext uri="{FF2B5EF4-FFF2-40B4-BE49-F238E27FC236}">
                <a16:creationId xmlns:a16="http://schemas.microsoft.com/office/drawing/2014/main" id="{7BB40C8F-E9CF-3445-A5E4-4882FDCA7B55}"/>
              </a:ext>
            </a:extLst>
          </p:cNvPr>
          <p:cNvSpPr>
            <a:spLocks noGrp="1" noChangeAspect="1"/>
          </p:cNvSpPr>
          <p:nvPr>
            <p:ph type="pic" sz="quarter" idx="60"/>
          </p:nvPr>
        </p:nvSpPr>
        <p:spPr>
          <a:xfrm>
            <a:off x="5086743"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5" name="Text Placeholder 17">
            <a:extLst>
              <a:ext uri="{FF2B5EF4-FFF2-40B4-BE49-F238E27FC236}">
                <a16:creationId xmlns:a16="http://schemas.microsoft.com/office/drawing/2014/main" id="{73A3EEB5-64CB-DE4A-BC4A-03470206011B}"/>
              </a:ext>
            </a:extLst>
          </p:cNvPr>
          <p:cNvSpPr>
            <a:spLocks noGrp="1"/>
          </p:cNvSpPr>
          <p:nvPr>
            <p:ph type="body" sz="quarter" idx="61" hasCustomPrompt="1"/>
          </p:nvPr>
        </p:nvSpPr>
        <p:spPr>
          <a:xfrm>
            <a:off x="6426923" y="304658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96" name="Text Placeholder 17">
            <a:extLst>
              <a:ext uri="{FF2B5EF4-FFF2-40B4-BE49-F238E27FC236}">
                <a16:creationId xmlns:a16="http://schemas.microsoft.com/office/drawing/2014/main" id="{312194F6-FE3D-DC40-8824-EFB774D8E680}"/>
              </a:ext>
            </a:extLst>
          </p:cNvPr>
          <p:cNvSpPr>
            <a:spLocks noGrp="1"/>
          </p:cNvSpPr>
          <p:nvPr>
            <p:ph type="body" sz="quarter" idx="70" hasCustomPrompt="1"/>
          </p:nvPr>
        </p:nvSpPr>
        <p:spPr>
          <a:xfrm>
            <a:off x="11034168"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97" name="Text Placeholder 17">
            <a:extLst>
              <a:ext uri="{FF2B5EF4-FFF2-40B4-BE49-F238E27FC236}">
                <a16:creationId xmlns:a16="http://schemas.microsoft.com/office/drawing/2014/main" id="{30C47C18-B73D-6D4F-B1B5-F704476D84B2}"/>
              </a:ext>
            </a:extLst>
          </p:cNvPr>
          <p:cNvSpPr>
            <a:spLocks noGrp="1"/>
          </p:cNvSpPr>
          <p:nvPr>
            <p:ph type="body" sz="quarter" idx="71" hasCustomPrompt="1"/>
          </p:nvPr>
        </p:nvSpPr>
        <p:spPr>
          <a:xfrm>
            <a:off x="11034168" y="2725527"/>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98" name="Picture Placeholder 5">
            <a:extLst>
              <a:ext uri="{FF2B5EF4-FFF2-40B4-BE49-F238E27FC236}">
                <a16:creationId xmlns:a16="http://schemas.microsoft.com/office/drawing/2014/main" id="{E2D2C08D-AE3C-EB4F-B4D8-EBD677A8390D}"/>
              </a:ext>
            </a:extLst>
          </p:cNvPr>
          <p:cNvSpPr>
            <a:spLocks noGrp="1" noChangeAspect="1"/>
          </p:cNvSpPr>
          <p:nvPr>
            <p:ph type="pic" sz="quarter" idx="72"/>
          </p:nvPr>
        </p:nvSpPr>
        <p:spPr>
          <a:xfrm>
            <a:off x="9701076"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99" name="Text Placeholder 17">
            <a:extLst>
              <a:ext uri="{FF2B5EF4-FFF2-40B4-BE49-F238E27FC236}">
                <a16:creationId xmlns:a16="http://schemas.microsoft.com/office/drawing/2014/main" id="{4655D302-B056-004F-AC7C-B2BE4208D00D}"/>
              </a:ext>
            </a:extLst>
          </p:cNvPr>
          <p:cNvSpPr>
            <a:spLocks noGrp="1"/>
          </p:cNvSpPr>
          <p:nvPr>
            <p:ph type="body" sz="quarter" idx="73" hasCustomPrompt="1"/>
          </p:nvPr>
        </p:nvSpPr>
        <p:spPr>
          <a:xfrm>
            <a:off x="11041256" y="303940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07" name="Text Placeholder 17">
            <a:extLst>
              <a:ext uri="{FF2B5EF4-FFF2-40B4-BE49-F238E27FC236}">
                <a16:creationId xmlns:a16="http://schemas.microsoft.com/office/drawing/2014/main" id="{DBE1BC7B-6A59-F942-BFEA-E57DF606D480}"/>
              </a:ext>
            </a:extLst>
          </p:cNvPr>
          <p:cNvSpPr>
            <a:spLocks noGrp="1"/>
          </p:cNvSpPr>
          <p:nvPr>
            <p:ph type="body" sz="quarter" idx="81" hasCustomPrompt="1"/>
          </p:nvPr>
        </p:nvSpPr>
        <p:spPr>
          <a:xfrm>
            <a:off x="11041256" y="6640300"/>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72" name="Text Placeholder 17">
            <a:extLst>
              <a:ext uri="{FF2B5EF4-FFF2-40B4-BE49-F238E27FC236}">
                <a16:creationId xmlns:a16="http://schemas.microsoft.com/office/drawing/2014/main" id="{71B7768B-833A-A94C-B05A-3126E66608D2}"/>
              </a:ext>
            </a:extLst>
          </p:cNvPr>
          <p:cNvSpPr>
            <a:spLocks noGrp="1"/>
          </p:cNvSpPr>
          <p:nvPr>
            <p:ph type="body" sz="quarter" idx="82" hasCustomPrompt="1"/>
          </p:nvPr>
        </p:nvSpPr>
        <p:spPr>
          <a:xfrm>
            <a:off x="1812393"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3" name="Text Placeholder 17">
            <a:extLst>
              <a:ext uri="{FF2B5EF4-FFF2-40B4-BE49-F238E27FC236}">
                <a16:creationId xmlns:a16="http://schemas.microsoft.com/office/drawing/2014/main" id="{183997D2-5C79-1D4A-AAE5-51D8B9B8FE72}"/>
              </a:ext>
            </a:extLst>
          </p:cNvPr>
          <p:cNvSpPr>
            <a:spLocks noGrp="1"/>
          </p:cNvSpPr>
          <p:nvPr>
            <p:ph type="body" sz="quarter" idx="83" hasCustomPrompt="1"/>
          </p:nvPr>
        </p:nvSpPr>
        <p:spPr>
          <a:xfrm>
            <a:off x="1812393" y="4537301"/>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74" name="Picture Placeholder 5">
            <a:extLst>
              <a:ext uri="{FF2B5EF4-FFF2-40B4-BE49-F238E27FC236}">
                <a16:creationId xmlns:a16="http://schemas.microsoft.com/office/drawing/2014/main" id="{0E3BCFEA-B0BE-8141-8FCA-25C4534CC7E3}"/>
              </a:ext>
            </a:extLst>
          </p:cNvPr>
          <p:cNvSpPr>
            <a:spLocks noGrp="1" noChangeAspect="1"/>
          </p:cNvSpPr>
          <p:nvPr>
            <p:ph type="pic" sz="quarter" idx="84"/>
          </p:nvPr>
        </p:nvSpPr>
        <p:spPr>
          <a:xfrm>
            <a:off x="479301"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75" name="Text Placeholder 17">
            <a:extLst>
              <a:ext uri="{FF2B5EF4-FFF2-40B4-BE49-F238E27FC236}">
                <a16:creationId xmlns:a16="http://schemas.microsoft.com/office/drawing/2014/main" id="{4490CC13-6E18-5A40-98A9-EF6E9AB847E7}"/>
              </a:ext>
            </a:extLst>
          </p:cNvPr>
          <p:cNvSpPr>
            <a:spLocks noGrp="1"/>
          </p:cNvSpPr>
          <p:nvPr>
            <p:ph type="body" sz="quarter" idx="85" hasCustomPrompt="1"/>
          </p:nvPr>
        </p:nvSpPr>
        <p:spPr>
          <a:xfrm>
            <a:off x="1819481" y="4861786"/>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80" name="Text Placeholder 17">
            <a:extLst>
              <a:ext uri="{FF2B5EF4-FFF2-40B4-BE49-F238E27FC236}">
                <a16:creationId xmlns:a16="http://schemas.microsoft.com/office/drawing/2014/main" id="{DA89615A-F6B0-5443-870B-3A8B1863B7D7}"/>
              </a:ext>
            </a:extLst>
          </p:cNvPr>
          <p:cNvSpPr>
            <a:spLocks noGrp="1"/>
          </p:cNvSpPr>
          <p:nvPr>
            <p:ph type="body" sz="quarter" idx="86" hasCustomPrompt="1"/>
          </p:nvPr>
        </p:nvSpPr>
        <p:spPr>
          <a:xfrm>
            <a:off x="6419835"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81" name="Text Placeholder 17">
            <a:extLst>
              <a:ext uri="{FF2B5EF4-FFF2-40B4-BE49-F238E27FC236}">
                <a16:creationId xmlns:a16="http://schemas.microsoft.com/office/drawing/2014/main" id="{2B82D6AE-CE9E-2E45-A4A4-A92B7861A528}"/>
              </a:ext>
            </a:extLst>
          </p:cNvPr>
          <p:cNvSpPr>
            <a:spLocks noGrp="1"/>
          </p:cNvSpPr>
          <p:nvPr>
            <p:ph type="body" sz="quarter" idx="87" hasCustomPrompt="1"/>
          </p:nvPr>
        </p:nvSpPr>
        <p:spPr>
          <a:xfrm>
            <a:off x="6419835" y="4537301"/>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94" name="Picture Placeholder 5">
            <a:extLst>
              <a:ext uri="{FF2B5EF4-FFF2-40B4-BE49-F238E27FC236}">
                <a16:creationId xmlns:a16="http://schemas.microsoft.com/office/drawing/2014/main" id="{64E73F09-9168-FE44-9270-870FF6C0F304}"/>
              </a:ext>
            </a:extLst>
          </p:cNvPr>
          <p:cNvSpPr>
            <a:spLocks noGrp="1" noChangeAspect="1"/>
          </p:cNvSpPr>
          <p:nvPr>
            <p:ph type="pic" sz="quarter" idx="88"/>
          </p:nvPr>
        </p:nvSpPr>
        <p:spPr>
          <a:xfrm>
            <a:off x="5086743"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08" name="Text Placeholder 17">
            <a:extLst>
              <a:ext uri="{FF2B5EF4-FFF2-40B4-BE49-F238E27FC236}">
                <a16:creationId xmlns:a16="http://schemas.microsoft.com/office/drawing/2014/main" id="{8FA5C4D5-A77D-D441-81C0-D20227A39AFB}"/>
              </a:ext>
            </a:extLst>
          </p:cNvPr>
          <p:cNvSpPr>
            <a:spLocks noGrp="1"/>
          </p:cNvSpPr>
          <p:nvPr>
            <p:ph type="body" sz="quarter" idx="90" hasCustomPrompt="1"/>
          </p:nvPr>
        </p:nvSpPr>
        <p:spPr>
          <a:xfrm>
            <a:off x="11034168"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09" name="Text Placeholder 17">
            <a:extLst>
              <a:ext uri="{FF2B5EF4-FFF2-40B4-BE49-F238E27FC236}">
                <a16:creationId xmlns:a16="http://schemas.microsoft.com/office/drawing/2014/main" id="{410C961D-B2A8-2F42-B8D6-8529C498A84C}"/>
              </a:ext>
            </a:extLst>
          </p:cNvPr>
          <p:cNvSpPr>
            <a:spLocks noGrp="1"/>
          </p:cNvSpPr>
          <p:nvPr>
            <p:ph type="body" sz="quarter" idx="91" hasCustomPrompt="1"/>
          </p:nvPr>
        </p:nvSpPr>
        <p:spPr>
          <a:xfrm>
            <a:off x="11034168" y="4540576"/>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0" name="Picture Placeholder 5">
            <a:extLst>
              <a:ext uri="{FF2B5EF4-FFF2-40B4-BE49-F238E27FC236}">
                <a16:creationId xmlns:a16="http://schemas.microsoft.com/office/drawing/2014/main" id="{69A3C0BF-6999-4C41-9E7C-6D22F9FECCE0}"/>
              </a:ext>
            </a:extLst>
          </p:cNvPr>
          <p:cNvSpPr>
            <a:spLocks noGrp="1" noChangeAspect="1"/>
          </p:cNvSpPr>
          <p:nvPr>
            <p:ph type="pic" sz="quarter" idx="92"/>
          </p:nvPr>
        </p:nvSpPr>
        <p:spPr>
          <a:xfrm>
            <a:off x="9701076"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1" name="Text Placeholder 17">
            <a:extLst>
              <a:ext uri="{FF2B5EF4-FFF2-40B4-BE49-F238E27FC236}">
                <a16:creationId xmlns:a16="http://schemas.microsoft.com/office/drawing/2014/main" id="{E847A34A-FA18-294F-A2AA-42A8A04E3DDF}"/>
              </a:ext>
            </a:extLst>
          </p:cNvPr>
          <p:cNvSpPr>
            <a:spLocks noGrp="1"/>
          </p:cNvSpPr>
          <p:nvPr>
            <p:ph type="body" sz="quarter" idx="93" hasCustomPrompt="1"/>
          </p:nvPr>
        </p:nvSpPr>
        <p:spPr>
          <a:xfrm>
            <a:off x="11041256" y="4854456"/>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12" name="Text Placeholder 17">
            <a:extLst>
              <a:ext uri="{FF2B5EF4-FFF2-40B4-BE49-F238E27FC236}">
                <a16:creationId xmlns:a16="http://schemas.microsoft.com/office/drawing/2014/main" id="{CE506D79-0E45-8746-A092-5F2D85579EFD}"/>
              </a:ext>
            </a:extLst>
          </p:cNvPr>
          <p:cNvSpPr>
            <a:spLocks noGrp="1"/>
          </p:cNvSpPr>
          <p:nvPr>
            <p:ph type="body" sz="quarter" idx="94" hasCustomPrompt="1"/>
          </p:nvPr>
        </p:nvSpPr>
        <p:spPr>
          <a:xfrm>
            <a:off x="1812393"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3" name="Text Placeholder 17">
            <a:extLst>
              <a:ext uri="{FF2B5EF4-FFF2-40B4-BE49-F238E27FC236}">
                <a16:creationId xmlns:a16="http://schemas.microsoft.com/office/drawing/2014/main" id="{8EFBF95F-B693-464C-88B3-CEF008BD074C}"/>
              </a:ext>
            </a:extLst>
          </p:cNvPr>
          <p:cNvSpPr>
            <a:spLocks noGrp="1"/>
          </p:cNvSpPr>
          <p:nvPr>
            <p:ph type="body" sz="quarter" idx="95" hasCustomPrompt="1"/>
          </p:nvPr>
        </p:nvSpPr>
        <p:spPr>
          <a:xfrm>
            <a:off x="1812393" y="6324850"/>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4" name="Picture Placeholder 5">
            <a:extLst>
              <a:ext uri="{FF2B5EF4-FFF2-40B4-BE49-F238E27FC236}">
                <a16:creationId xmlns:a16="http://schemas.microsoft.com/office/drawing/2014/main" id="{CD7F7CFB-EE6F-1243-83E8-6A781210E7B0}"/>
              </a:ext>
            </a:extLst>
          </p:cNvPr>
          <p:cNvSpPr>
            <a:spLocks noGrp="1" noChangeAspect="1"/>
          </p:cNvSpPr>
          <p:nvPr>
            <p:ph type="pic" sz="quarter" idx="96"/>
          </p:nvPr>
        </p:nvSpPr>
        <p:spPr>
          <a:xfrm>
            <a:off x="479301"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5" name="Text Placeholder 17">
            <a:extLst>
              <a:ext uri="{FF2B5EF4-FFF2-40B4-BE49-F238E27FC236}">
                <a16:creationId xmlns:a16="http://schemas.microsoft.com/office/drawing/2014/main" id="{B24322DA-13F7-D940-A2CD-8E5322ECE3B6}"/>
              </a:ext>
            </a:extLst>
          </p:cNvPr>
          <p:cNvSpPr>
            <a:spLocks noGrp="1"/>
          </p:cNvSpPr>
          <p:nvPr>
            <p:ph type="body" sz="quarter" idx="97" hasCustomPrompt="1"/>
          </p:nvPr>
        </p:nvSpPr>
        <p:spPr>
          <a:xfrm>
            <a:off x="1819481" y="664933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16" name="Text Placeholder 17">
            <a:extLst>
              <a:ext uri="{FF2B5EF4-FFF2-40B4-BE49-F238E27FC236}">
                <a16:creationId xmlns:a16="http://schemas.microsoft.com/office/drawing/2014/main" id="{C4B65721-8D39-344C-9501-A958A8B17AA3}"/>
              </a:ext>
            </a:extLst>
          </p:cNvPr>
          <p:cNvSpPr>
            <a:spLocks noGrp="1"/>
          </p:cNvSpPr>
          <p:nvPr>
            <p:ph type="body" sz="quarter" idx="98" hasCustomPrompt="1"/>
          </p:nvPr>
        </p:nvSpPr>
        <p:spPr>
          <a:xfrm>
            <a:off x="6419835"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7" name="Text Placeholder 17">
            <a:extLst>
              <a:ext uri="{FF2B5EF4-FFF2-40B4-BE49-F238E27FC236}">
                <a16:creationId xmlns:a16="http://schemas.microsoft.com/office/drawing/2014/main" id="{B0D115F9-DFCC-7C4F-BE2E-376249B73A31}"/>
              </a:ext>
            </a:extLst>
          </p:cNvPr>
          <p:cNvSpPr>
            <a:spLocks noGrp="1"/>
          </p:cNvSpPr>
          <p:nvPr>
            <p:ph type="body" sz="quarter" idx="99" hasCustomPrompt="1"/>
          </p:nvPr>
        </p:nvSpPr>
        <p:spPr>
          <a:xfrm>
            <a:off x="6419835" y="6324850"/>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8" name="Picture Placeholder 5">
            <a:extLst>
              <a:ext uri="{FF2B5EF4-FFF2-40B4-BE49-F238E27FC236}">
                <a16:creationId xmlns:a16="http://schemas.microsoft.com/office/drawing/2014/main" id="{441357CC-87B8-1148-8867-8CD67EEB5C24}"/>
              </a:ext>
            </a:extLst>
          </p:cNvPr>
          <p:cNvSpPr>
            <a:spLocks noGrp="1" noChangeAspect="1"/>
          </p:cNvSpPr>
          <p:nvPr>
            <p:ph type="pic" sz="quarter" idx="100"/>
          </p:nvPr>
        </p:nvSpPr>
        <p:spPr>
          <a:xfrm>
            <a:off x="5086743"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9" name="Text Placeholder 17">
            <a:extLst>
              <a:ext uri="{FF2B5EF4-FFF2-40B4-BE49-F238E27FC236}">
                <a16:creationId xmlns:a16="http://schemas.microsoft.com/office/drawing/2014/main" id="{387F1AC6-EE98-C741-AE68-F6FF5CFD51EF}"/>
              </a:ext>
            </a:extLst>
          </p:cNvPr>
          <p:cNvSpPr>
            <a:spLocks noGrp="1"/>
          </p:cNvSpPr>
          <p:nvPr>
            <p:ph type="body" sz="quarter" idx="101" hasCustomPrompt="1"/>
          </p:nvPr>
        </p:nvSpPr>
        <p:spPr>
          <a:xfrm>
            <a:off x="6426923" y="664918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20" name="Text Placeholder 17">
            <a:extLst>
              <a:ext uri="{FF2B5EF4-FFF2-40B4-BE49-F238E27FC236}">
                <a16:creationId xmlns:a16="http://schemas.microsoft.com/office/drawing/2014/main" id="{CF11C440-3FC8-D549-A007-AEFE848BA187}"/>
              </a:ext>
            </a:extLst>
          </p:cNvPr>
          <p:cNvSpPr>
            <a:spLocks noGrp="1"/>
          </p:cNvSpPr>
          <p:nvPr>
            <p:ph type="body" sz="quarter" idx="102" hasCustomPrompt="1"/>
          </p:nvPr>
        </p:nvSpPr>
        <p:spPr>
          <a:xfrm>
            <a:off x="11034168"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21" name="Text Placeholder 17">
            <a:extLst>
              <a:ext uri="{FF2B5EF4-FFF2-40B4-BE49-F238E27FC236}">
                <a16:creationId xmlns:a16="http://schemas.microsoft.com/office/drawing/2014/main" id="{1D7527AB-F872-5D4F-9180-6517078E2B00}"/>
              </a:ext>
            </a:extLst>
          </p:cNvPr>
          <p:cNvSpPr>
            <a:spLocks noGrp="1"/>
          </p:cNvSpPr>
          <p:nvPr>
            <p:ph type="body" sz="quarter" idx="103" hasCustomPrompt="1"/>
          </p:nvPr>
        </p:nvSpPr>
        <p:spPr>
          <a:xfrm>
            <a:off x="11034168" y="6328125"/>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22" name="Picture Placeholder 5">
            <a:extLst>
              <a:ext uri="{FF2B5EF4-FFF2-40B4-BE49-F238E27FC236}">
                <a16:creationId xmlns:a16="http://schemas.microsoft.com/office/drawing/2014/main" id="{CFB3C9FF-7436-9846-9211-762CC13EEE0C}"/>
              </a:ext>
            </a:extLst>
          </p:cNvPr>
          <p:cNvSpPr>
            <a:spLocks noGrp="1" noChangeAspect="1"/>
          </p:cNvSpPr>
          <p:nvPr>
            <p:ph type="pic" sz="quarter" idx="104"/>
          </p:nvPr>
        </p:nvSpPr>
        <p:spPr>
          <a:xfrm>
            <a:off x="9701076"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23" name="Text Placeholder 17">
            <a:extLst>
              <a:ext uri="{FF2B5EF4-FFF2-40B4-BE49-F238E27FC236}">
                <a16:creationId xmlns:a16="http://schemas.microsoft.com/office/drawing/2014/main" id="{6F30B1CA-5C2F-F540-82E3-85F0D71D24CE}"/>
              </a:ext>
            </a:extLst>
          </p:cNvPr>
          <p:cNvSpPr>
            <a:spLocks noGrp="1"/>
          </p:cNvSpPr>
          <p:nvPr>
            <p:ph type="body" sz="quarter" idx="105" hasCustomPrompt="1"/>
          </p:nvPr>
        </p:nvSpPr>
        <p:spPr>
          <a:xfrm>
            <a:off x="11041256" y="664200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44" name="Text Placeholder 17">
            <a:extLst>
              <a:ext uri="{FF2B5EF4-FFF2-40B4-BE49-F238E27FC236}">
                <a16:creationId xmlns:a16="http://schemas.microsoft.com/office/drawing/2014/main" id="{D9D25C10-AB3E-C74C-8A68-D3A4937DE030}"/>
              </a:ext>
            </a:extLst>
          </p:cNvPr>
          <p:cNvSpPr>
            <a:spLocks noGrp="1"/>
          </p:cNvSpPr>
          <p:nvPr>
            <p:ph type="body" sz="quarter" idx="106" hasCustomPrompt="1"/>
          </p:nvPr>
        </p:nvSpPr>
        <p:spPr>
          <a:xfrm>
            <a:off x="6419835" y="4852310"/>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pic>
        <p:nvPicPr>
          <p:cNvPr id="46" name="Picture 45">
            <a:extLst>
              <a:ext uri="{FF2B5EF4-FFF2-40B4-BE49-F238E27FC236}">
                <a16:creationId xmlns:a16="http://schemas.microsoft.com/office/drawing/2014/main" id="{8C1531CA-9845-E848-97E1-01F7090FE6B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2642425549"/>
      </p:ext>
    </p:extLst>
  </p:cSld>
  <p:clrMapOvr>
    <a:masterClrMapping/>
  </p:clrMapOvr>
  <p:extLst>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Quot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09A6F1A-3C39-7343-9FBA-05C51270B046}"/>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077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09A6F1A-3C39-7343-9FBA-05C51270B046}"/>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7486B662-82A9-3240-99B0-CABFBF382EE4}"/>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1017F322-6C13-F740-B332-E77A00AED67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2" name="Text Placeholder 11">
            <a:extLst>
              <a:ext uri="{FF2B5EF4-FFF2-40B4-BE49-F238E27FC236}">
                <a16:creationId xmlns:a16="http://schemas.microsoft.com/office/drawing/2014/main" id="{76DF122C-D96D-6F42-9C0D-614B8475D90F}"/>
              </a:ext>
            </a:extLst>
          </p:cNvPr>
          <p:cNvSpPr>
            <a:spLocks noGrp="1"/>
          </p:cNvSpPr>
          <p:nvPr>
            <p:ph type="body" sz="quarter" idx="11" hasCustomPrompt="1"/>
          </p:nvPr>
        </p:nvSpPr>
        <p:spPr>
          <a:xfrm>
            <a:off x="385761" y="2143120"/>
            <a:ext cx="9986963" cy="5172080"/>
          </a:xfrm>
          <a:prstGeom prst="rect">
            <a:avLst/>
          </a:prstGeom>
        </p:spPr>
        <p:txBody>
          <a:bodyPr/>
          <a:lstStyle>
            <a:lvl1pPr marL="225425" indent="-212725">
              <a:lnSpc>
                <a:spcPts val="5500"/>
              </a:lnSpc>
              <a:buNone/>
              <a:tabLst/>
              <a:defRPr sz="3500" b="1" i="0">
                <a:solidFill>
                  <a:srgbClr val="002577"/>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pic>
        <p:nvPicPr>
          <p:cNvPr id="6" name="Picture 5">
            <a:extLst>
              <a:ext uri="{FF2B5EF4-FFF2-40B4-BE49-F238E27FC236}">
                <a16:creationId xmlns:a16="http://schemas.microsoft.com/office/drawing/2014/main" id="{CE685DEF-B986-9C46-80D2-762040DF20B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2066215961"/>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Quot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CD84C60-2466-0E4C-A7C4-96FB464FEEC1}"/>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179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CD84C60-2466-0E4C-A7C4-96FB464FEEC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5459513B-74D7-7742-B451-0A2A074BC7E8}"/>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F67C9897-77FD-E947-892C-ED90BBBF6C4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9" name="Text Placeholder 11">
            <a:extLst>
              <a:ext uri="{FF2B5EF4-FFF2-40B4-BE49-F238E27FC236}">
                <a16:creationId xmlns:a16="http://schemas.microsoft.com/office/drawing/2014/main" id="{6BEA7F6D-1BFD-3141-8D92-1C4D5ECC9FEC}"/>
              </a:ext>
            </a:extLst>
          </p:cNvPr>
          <p:cNvSpPr>
            <a:spLocks noGrp="1"/>
          </p:cNvSpPr>
          <p:nvPr>
            <p:ph type="body" sz="quarter" idx="11" hasCustomPrompt="1"/>
          </p:nvPr>
        </p:nvSpPr>
        <p:spPr>
          <a:xfrm>
            <a:off x="385761" y="2143120"/>
            <a:ext cx="9986963" cy="5172080"/>
          </a:xfrm>
          <a:prstGeom prst="rect">
            <a:avLst/>
          </a:prstGeom>
        </p:spPr>
        <p:txBody>
          <a:bodyPr/>
          <a:lstStyle>
            <a:lvl1pPr marL="0" indent="0">
              <a:lnSpc>
                <a:spcPts val="5500"/>
              </a:lnSpc>
              <a:buNone/>
              <a:defRPr sz="3500" b="1" i="0">
                <a:solidFill>
                  <a:srgbClr val="002577"/>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pic>
        <p:nvPicPr>
          <p:cNvPr id="6" name="Picture 5">
            <a:extLst>
              <a:ext uri="{FF2B5EF4-FFF2-40B4-BE49-F238E27FC236}">
                <a16:creationId xmlns:a16="http://schemas.microsoft.com/office/drawing/2014/main" id="{D1810841-2B4E-434A-84C9-2317904A7830}"/>
              </a:ext>
            </a:extLst>
          </p:cNvPr>
          <p:cNvPicPr>
            <a:picLocks noChangeAspect="1"/>
          </p:cNvPicPr>
          <p:nvPr userDrawn="1"/>
        </p:nvPicPr>
        <p:blipFill>
          <a:blip r:embed="rId6"/>
          <a:stretch>
            <a:fillRect/>
          </a:stretch>
        </p:blipFill>
        <p:spPr>
          <a:xfrm>
            <a:off x="159027" y="-139150"/>
            <a:ext cx="1828800" cy="1828800"/>
          </a:xfrm>
          <a:prstGeom prst="rect">
            <a:avLst/>
          </a:prstGeom>
        </p:spPr>
      </p:pic>
      <p:pic>
        <p:nvPicPr>
          <p:cNvPr id="7" name="Picture 6">
            <a:extLst>
              <a:ext uri="{FF2B5EF4-FFF2-40B4-BE49-F238E27FC236}">
                <a16:creationId xmlns:a16="http://schemas.microsoft.com/office/drawing/2014/main" id="{A182A486-09CA-3A46-9109-2990510D648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2648482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_WT_0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DB07DE9-2835-3549-9012-F5E9F605B3DE}"/>
              </a:ext>
            </a:extLst>
          </p:cNvPr>
          <p:cNvGraphicFramePr>
            <a:graphicFrameLocks noChangeAspect="1"/>
          </p:cNvGraphicFramePr>
          <p:nvPr userDrawn="1">
            <p:custDataLst>
              <p:tags r:id="rId2"/>
            </p:custDataLst>
            <p:extLst>
              <p:ext uri="{D42A27DB-BD31-4B8C-83A1-F6EECF244321}">
                <p14:modId xmlns:p14="http://schemas.microsoft.com/office/powerpoint/2010/main" val="16521405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362"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DDB07DE9-2835-3549-9012-F5E9F605B3D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4" name="Rectangle 33">
            <a:extLst>
              <a:ext uri="{FF2B5EF4-FFF2-40B4-BE49-F238E27FC236}">
                <a16:creationId xmlns:a16="http://schemas.microsoft.com/office/drawing/2014/main" id="{4B62D430-3622-F944-8030-6A8F1702A9AA}"/>
              </a:ext>
            </a:extLst>
          </p:cNvPr>
          <p:cNvSpPr/>
          <p:nvPr userDrawn="1"/>
        </p:nvSpPr>
        <p:spPr>
          <a:xfrm>
            <a:off x="457202" y="3772557"/>
            <a:ext cx="13736076" cy="271936"/>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5" name="Text Placeholder 10">
            <a:extLst>
              <a:ext uri="{FF2B5EF4-FFF2-40B4-BE49-F238E27FC236}">
                <a16:creationId xmlns:a16="http://schemas.microsoft.com/office/drawing/2014/main" id="{266E90B9-8C95-6343-825C-E62C17A91213}"/>
              </a:ext>
            </a:extLst>
          </p:cNvPr>
          <p:cNvSpPr>
            <a:spLocks noGrp="1"/>
          </p:cNvSpPr>
          <p:nvPr>
            <p:ph type="body" sz="quarter" idx="12" hasCustomPrompt="1"/>
          </p:nvPr>
        </p:nvSpPr>
        <p:spPr>
          <a:xfrm>
            <a:off x="3727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6" name="Text Placeholder 17">
            <a:extLst>
              <a:ext uri="{FF2B5EF4-FFF2-40B4-BE49-F238E27FC236}">
                <a16:creationId xmlns:a16="http://schemas.microsoft.com/office/drawing/2014/main" id="{2F36EC5D-3297-5A42-828A-45B71BD1AF5C}"/>
              </a:ext>
            </a:extLst>
          </p:cNvPr>
          <p:cNvSpPr>
            <a:spLocks noGrp="1"/>
          </p:cNvSpPr>
          <p:nvPr>
            <p:ph type="body" sz="quarter" idx="13" hasCustomPrompt="1"/>
          </p:nvPr>
        </p:nvSpPr>
        <p:spPr>
          <a:xfrm>
            <a:off x="3727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7" name="Text Placeholder 2">
            <a:extLst>
              <a:ext uri="{FF2B5EF4-FFF2-40B4-BE49-F238E27FC236}">
                <a16:creationId xmlns:a16="http://schemas.microsoft.com/office/drawing/2014/main" id="{76A6340B-A70E-6F40-BE52-18428924722C}"/>
              </a:ext>
            </a:extLst>
          </p:cNvPr>
          <p:cNvSpPr>
            <a:spLocks noGrp="1"/>
          </p:cNvSpPr>
          <p:nvPr>
            <p:ph type="body" sz="quarter" idx="14" hasCustomPrompt="1"/>
          </p:nvPr>
        </p:nvSpPr>
        <p:spPr>
          <a:xfrm>
            <a:off x="3727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31" name="Slide Number Placeholder 5">
            <a:extLst>
              <a:ext uri="{FF2B5EF4-FFF2-40B4-BE49-F238E27FC236}">
                <a16:creationId xmlns:a16="http://schemas.microsoft.com/office/drawing/2014/main" id="{BEA43C26-B1EF-6648-9CC6-CFB1FA869281}"/>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2" name="Footer Placeholder 3">
            <a:extLst>
              <a:ext uri="{FF2B5EF4-FFF2-40B4-BE49-F238E27FC236}">
                <a16:creationId xmlns:a16="http://schemas.microsoft.com/office/drawing/2014/main" id="{329031D6-4137-624A-BE65-3322D8DA9FB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3" name="Title 1">
            <a:extLst>
              <a:ext uri="{FF2B5EF4-FFF2-40B4-BE49-F238E27FC236}">
                <a16:creationId xmlns:a16="http://schemas.microsoft.com/office/drawing/2014/main" id="{EC2414C1-54C0-C94B-9BC0-67C132C49ACF}"/>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Timeline</a:t>
            </a:r>
          </a:p>
        </p:txBody>
      </p:sp>
      <p:sp>
        <p:nvSpPr>
          <p:cNvPr id="44" name="Text Placeholder 10">
            <a:extLst>
              <a:ext uri="{FF2B5EF4-FFF2-40B4-BE49-F238E27FC236}">
                <a16:creationId xmlns:a16="http://schemas.microsoft.com/office/drawing/2014/main" id="{54A16AA9-D999-6340-B30C-C3FF62A850D9}"/>
              </a:ext>
            </a:extLst>
          </p:cNvPr>
          <p:cNvSpPr>
            <a:spLocks noGrp="1"/>
          </p:cNvSpPr>
          <p:nvPr>
            <p:ph type="body" sz="quarter" idx="15" hasCustomPrompt="1"/>
          </p:nvPr>
        </p:nvSpPr>
        <p:spPr>
          <a:xfrm>
            <a:off x="38271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45" name="Text Placeholder 17">
            <a:extLst>
              <a:ext uri="{FF2B5EF4-FFF2-40B4-BE49-F238E27FC236}">
                <a16:creationId xmlns:a16="http://schemas.microsoft.com/office/drawing/2014/main" id="{CC22A516-DCEB-E14E-A7DC-5023D339FB40}"/>
              </a:ext>
            </a:extLst>
          </p:cNvPr>
          <p:cNvSpPr>
            <a:spLocks noGrp="1"/>
          </p:cNvSpPr>
          <p:nvPr>
            <p:ph type="body" sz="quarter" idx="16" hasCustomPrompt="1"/>
          </p:nvPr>
        </p:nvSpPr>
        <p:spPr>
          <a:xfrm>
            <a:off x="38271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46" name="Text Placeholder 2">
            <a:extLst>
              <a:ext uri="{FF2B5EF4-FFF2-40B4-BE49-F238E27FC236}">
                <a16:creationId xmlns:a16="http://schemas.microsoft.com/office/drawing/2014/main" id="{CBF80794-4F55-3D45-80B7-D1BBC0FAE2C6}"/>
              </a:ext>
            </a:extLst>
          </p:cNvPr>
          <p:cNvSpPr>
            <a:spLocks noGrp="1"/>
          </p:cNvSpPr>
          <p:nvPr>
            <p:ph type="body" sz="quarter" idx="17" hasCustomPrompt="1"/>
          </p:nvPr>
        </p:nvSpPr>
        <p:spPr>
          <a:xfrm>
            <a:off x="38271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47" name="Text Placeholder 10">
            <a:extLst>
              <a:ext uri="{FF2B5EF4-FFF2-40B4-BE49-F238E27FC236}">
                <a16:creationId xmlns:a16="http://schemas.microsoft.com/office/drawing/2014/main" id="{05576ED1-0F9A-C64C-9C33-80A46C39B4F0}"/>
              </a:ext>
            </a:extLst>
          </p:cNvPr>
          <p:cNvSpPr>
            <a:spLocks noGrp="1"/>
          </p:cNvSpPr>
          <p:nvPr>
            <p:ph type="body" sz="quarter" idx="18" hasCustomPrompt="1"/>
          </p:nvPr>
        </p:nvSpPr>
        <p:spPr>
          <a:xfrm>
            <a:off x="73069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48" name="Text Placeholder 17">
            <a:extLst>
              <a:ext uri="{FF2B5EF4-FFF2-40B4-BE49-F238E27FC236}">
                <a16:creationId xmlns:a16="http://schemas.microsoft.com/office/drawing/2014/main" id="{1B62556C-5980-2147-816C-750E70BD0BF3}"/>
              </a:ext>
            </a:extLst>
          </p:cNvPr>
          <p:cNvSpPr>
            <a:spLocks noGrp="1"/>
          </p:cNvSpPr>
          <p:nvPr>
            <p:ph type="body" sz="quarter" idx="19" hasCustomPrompt="1"/>
          </p:nvPr>
        </p:nvSpPr>
        <p:spPr>
          <a:xfrm>
            <a:off x="73069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49" name="Text Placeholder 2">
            <a:extLst>
              <a:ext uri="{FF2B5EF4-FFF2-40B4-BE49-F238E27FC236}">
                <a16:creationId xmlns:a16="http://schemas.microsoft.com/office/drawing/2014/main" id="{E552DAF1-DF41-5A48-97D1-23DF191BAC68}"/>
              </a:ext>
            </a:extLst>
          </p:cNvPr>
          <p:cNvSpPr>
            <a:spLocks noGrp="1"/>
          </p:cNvSpPr>
          <p:nvPr>
            <p:ph type="body" sz="quarter" idx="20" hasCustomPrompt="1"/>
          </p:nvPr>
        </p:nvSpPr>
        <p:spPr>
          <a:xfrm>
            <a:off x="73069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50" name="Text Placeholder 10">
            <a:extLst>
              <a:ext uri="{FF2B5EF4-FFF2-40B4-BE49-F238E27FC236}">
                <a16:creationId xmlns:a16="http://schemas.microsoft.com/office/drawing/2014/main" id="{273E1958-B8AA-5346-8CD5-CB0E6A3D6580}"/>
              </a:ext>
            </a:extLst>
          </p:cNvPr>
          <p:cNvSpPr>
            <a:spLocks noGrp="1"/>
          </p:cNvSpPr>
          <p:nvPr>
            <p:ph type="body" sz="quarter" idx="21" hasCustomPrompt="1"/>
          </p:nvPr>
        </p:nvSpPr>
        <p:spPr>
          <a:xfrm>
            <a:off x="106978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51" name="Text Placeholder 17">
            <a:extLst>
              <a:ext uri="{FF2B5EF4-FFF2-40B4-BE49-F238E27FC236}">
                <a16:creationId xmlns:a16="http://schemas.microsoft.com/office/drawing/2014/main" id="{3C3ABA36-8BC4-F84B-BA4A-7B8469D974C8}"/>
              </a:ext>
            </a:extLst>
          </p:cNvPr>
          <p:cNvSpPr>
            <a:spLocks noGrp="1"/>
          </p:cNvSpPr>
          <p:nvPr>
            <p:ph type="body" sz="quarter" idx="22" hasCustomPrompt="1"/>
          </p:nvPr>
        </p:nvSpPr>
        <p:spPr>
          <a:xfrm>
            <a:off x="106978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52" name="Text Placeholder 2">
            <a:extLst>
              <a:ext uri="{FF2B5EF4-FFF2-40B4-BE49-F238E27FC236}">
                <a16:creationId xmlns:a16="http://schemas.microsoft.com/office/drawing/2014/main" id="{47146BB8-C634-B04A-A59D-E158C3D07AC2}"/>
              </a:ext>
            </a:extLst>
          </p:cNvPr>
          <p:cNvSpPr>
            <a:spLocks noGrp="1"/>
          </p:cNvSpPr>
          <p:nvPr>
            <p:ph type="body" sz="quarter" idx="23" hasCustomPrompt="1"/>
          </p:nvPr>
        </p:nvSpPr>
        <p:spPr>
          <a:xfrm>
            <a:off x="106978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Tree>
    <p:extLst>
      <p:ext uri="{BB962C8B-B14F-4D97-AF65-F5344CB8AC3E}">
        <p14:creationId xmlns:p14="http://schemas.microsoft.com/office/powerpoint/2010/main" val="3414460499"/>
      </p:ext>
    </p:extLst>
  </p:cSld>
  <p:clrMapOvr>
    <a:masterClrMapping/>
  </p:clrMapOvr>
  <p:extLst>
    <p:ext uri="{DCECCB84-F9BA-43D5-87BE-67443E8EF086}">
      <p15:sldGuideLst xmlns:p15="http://schemas.microsoft.com/office/powerpoint/2012/main">
        <p15:guide id="1" orient="horz" pos="2880">
          <p15:clr>
            <a:srgbClr val="FBAE40"/>
          </p15:clr>
        </p15:guide>
        <p15:guide id="2" orient="horz" pos="3000">
          <p15:clr>
            <a:srgbClr val="FBAE40"/>
          </p15:clr>
        </p15:guide>
        <p15:guide id="3" pos="2472">
          <p15:clr>
            <a:srgbClr val="FBAE40"/>
          </p15:clr>
        </p15:guide>
        <p15:guide id="4" pos="4656">
          <p15:clr>
            <a:srgbClr val="FBAE40"/>
          </p15:clr>
        </p15:guide>
        <p15:guide id="5" pos="6792">
          <p15:clr>
            <a:srgbClr val="FBAE40"/>
          </p15:clr>
        </p15:guide>
        <p15:guide id="6" orient="horz" pos="2592">
          <p15:clr>
            <a:srgbClr val="FBAE40"/>
          </p15:clr>
        </p15:guide>
        <p15:guide id="7" orient="horz" pos="3288">
          <p15:clr>
            <a:srgbClr val="FBAE40"/>
          </p15:clr>
        </p15:guide>
        <p15:guide id="8" orient="horz" pos="3456">
          <p15:clr>
            <a:srgbClr val="FBAE40"/>
          </p15:clr>
        </p15:guide>
        <p15:guide id="9" orient="horz" pos="2448">
          <p15:clr>
            <a:srgbClr val="FBAE40"/>
          </p15:clr>
        </p15:guide>
        <p15:guide id="10" orient="horz" pos="2472">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Information slide_WT_01">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717832-C793-6F4C-92A8-1F5967572BD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281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7717832-C793-6F4C-92A8-1F5967572BD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88F26D51-4839-0F4E-B752-B21A815B3A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0CA9EEFB-C3EC-304A-843D-00359DB0B97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32" name="Text Placeholder 4">
            <a:extLst>
              <a:ext uri="{FF2B5EF4-FFF2-40B4-BE49-F238E27FC236}">
                <a16:creationId xmlns:a16="http://schemas.microsoft.com/office/drawing/2014/main" id="{BF29C42D-3970-FF4C-BB9F-A1D9C3181E7B}"/>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6" name="Text Placeholder 35">
            <a:extLst>
              <a:ext uri="{FF2B5EF4-FFF2-40B4-BE49-F238E27FC236}">
                <a16:creationId xmlns:a16="http://schemas.microsoft.com/office/drawing/2014/main" id="{98187350-B34C-1448-A83B-3FAB83DDCC77}"/>
              </a:ext>
            </a:extLst>
          </p:cNvPr>
          <p:cNvSpPr>
            <a:spLocks noGrp="1"/>
          </p:cNvSpPr>
          <p:nvPr>
            <p:ph type="body" sz="quarter" idx="56" hasCustomPrompt="1"/>
          </p:nvPr>
        </p:nvSpPr>
        <p:spPr>
          <a:xfrm>
            <a:off x="373162" y="4525081"/>
            <a:ext cx="3424237" cy="273050"/>
          </a:xfrm>
          <a:prstGeom prst="rect">
            <a:avLst/>
          </a:prstGeom>
        </p:spPr>
        <p:txBody>
          <a:bodyPr/>
          <a:lstStyle>
            <a:lvl1pPr marL="0" indent="0">
              <a:buNone/>
              <a:defRPr sz="1200" b="1" i="0">
                <a:solidFill>
                  <a:srgbClr val="FFFFFF"/>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35">
            <a:extLst>
              <a:ext uri="{FF2B5EF4-FFF2-40B4-BE49-F238E27FC236}">
                <a16:creationId xmlns:a16="http://schemas.microsoft.com/office/drawing/2014/main" id="{55811FEA-2285-D345-962B-647DA7972873}"/>
              </a:ext>
            </a:extLst>
          </p:cNvPr>
          <p:cNvSpPr>
            <a:spLocks noGrp="1"/>
          </p:cNvSpPr>
          <p:nvPr>
            <p:ph type="body" sz="quarter" idx="57" hasCustomPrompt="1"/>
          </p:nvPr>
        </p:nvSpPr>
        <p:spPr>
          <a:xfrm>
            <a:off x="4982868" y="4525081"/>
            <a:ext cx="3424237" cy="273050"/>
          </a:xfrm>
          <a:prstGeom prst="rect">
            <a:avLst/>
          </a:prstGeom>
        </p:spPr>
        <p:txBody>
          <a:bodyPr/>
          <a:lstStyle>
            <a:lvl1pPr marL="0" indent="0">
              <a:buNone/>
              <a:defRPr sz="1200" b="1" i="0">
                <a:solidFill>
                  <a:srgbClr val="FFFFFF"/>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35">
            <a:extLst>
              <a:ext uri="{FF2B5EF4-FFF2-40B4-BE49-F238E27FC236}">
                <a16:creationId xmlns:a16="http://schemas.microsoft.com/office/drawing/2014/main" id="{7FA163D3-BDF9-824E-8A4D-5BB4C9B224A4}"/>
              </a:ext>
            </a:extLst>
          </p:cNvPr>
          <p:cNvSpPr>
            <a:spLocks noGrp="1"/>
          </p:cNvSpPr>
          <p:nvPr>
            <p:ph type="body" sz="quarter" idx="58" hasCustomPrompt="1"/>
          </p:nvPr>
        </p:nvSpPr>
        <p:spPr>
          <a:xfrm>
            <a:off x="9667991" y="4525081"/>
            <a:ext cx="3424237" cy="273050"/>
          </a:xfrm>
          <a:prstGeom prst="rect">
            <a:avLst/>
          </a:prstGeom>
        </p:spPr>
        <p:txBody>
          <a:bodyPr/>
          <a:lstStyle>
            <a:lvl1pPr marL="0" indent="0">
              <a:buNone/>
              <a:defRPr sz="1200" b="1" i="0">
                <a:solidFill>
                  <a:srgbClr val="FFFFFF"/>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6" name="Picture Placeholder 2">
            <a:extLst>
              <a:ext uri="{FF2B5EF4-FFF2-40B4-BE49-F238E27FC236}">
                <a16:creationId xmlns:a16="http://schemas.microsoft.com/office/drawing/2014/main" id="{043BBC51-E2C6-6046-8946-0951A903C8F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17" name="Picture Placeholder 2">
            <a:extLst>
              <a:ext uri="{FF2B5EF4-FFF2-40B4-BE49-F238E27FC236}">
                <a16:creationId xmlns:a16="http://schemas.microsoft.com/office/drawing/2014/main" id="{6A851CCA-57B3-0046-9BD6-FC83A05AD7B7}"/>
              </a:ext>
            </a:extLst>
          </p:cNvPr>
          <p:cNvSpPr>
            <a:spLocks noGrp="1"/>
          </p:cNvSpPr>
          <p:nvPr>
            <p:ph type="pic" sz="quarter" idx="62"/>
          </p:nvPr>
        </p:nvSpPr>
        <p:spPr>
          <a:xfrm>
            <a:off x="4979263"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18" name="Picture Placeholder 2">
            <a:extLst>
              <a:ext uri="{FF2B5EF4-FFF2-40B4-BE49-F238E27FC236}">
                <a16:creationId xmlns:a16="http://schemas.microsoft.com/office/drawing/2014/main" id="{0A90DF1F-2517-4741-8F3A-634C7A7CE3B2}"/>
              </a:ext>
            </a:extLst>
          </p:cNvPr>
          <p:cNvSpPr>
            <a:spLocks noGrp="1"/>
          </p:cNvSpPr>
          <p:nvPr>
            <p:ph type="pic" sz="quarter" idx="63"/>
          </p:nvPr>
        </p:nvSpPr>
        <p:spPr>
          <a:xfrm>
            <a:off x="9664087"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4" name="Text Placeholder 3">
            <a:extLst>
              <a:ext uri="{FF2B5EF4-FFF2-40B4-BE49-F238E27FC236}">
                <a16:creationId xmlns:a16="http://schemas.microsoft.com/office/drawing/2014/main" id="{68004902-559C-364E-9DFA-8EE281D3EE59}"/>
              </a:ext>
            </a:extLst>
          </p:cNvPr>
          <p:cNvSpPr>
            <a:spLocks noGrp="1"/>
          </p:cNvSpPr>
          <p:nvPr>
            <p:ph type="body" sz="quarter" idx="75"/>
          </p:nvPr>
        </p:nvSpPr>
        <p:spPr>
          <a:xfrm>
            <a:off x="382588" y="5657850"/>
            <a:ext cx="3605212" cy="1603375"/>
          </a:xfrm>
          <a:prstGeom prst="rect">
            <a:avLst/>
          </a:prstGeom>
        </p:spPr>
        <p:txBody>
          <a:bodyPr/>
          <a:lstStyle>
            <a:lvl1pPr marL="274300" indent="-274300">
              <a:buFont typeface="Courier New" panose="02070309020205020404" pitchFamily="49" charset="0"/>
              <a:buChar char="o"/>
              <a:defRPr sz="1400" b="0" i="0">
                <a:solidFill>
                  <a:srgbClr val="FFFFFF"/>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19" name="Text Placeholder 3">
            <a:extLst>
              <a:ext uri="{FF2B5EF4-FFF2-40B4-BE49-F238E27FC236}">
                <a16:creationId xmlns:a16="http://schemas.microsoft.com/office/drawing/2014/main" id="{20D0AF08-31DC-E745-A3F5-93BCDDE1505E}"/>
              </a:ext>
            </a:extLst>
          </p:cNvPr>
          <p:cNvSpPr>
            <a:spLocks noGrp="1"/>
          </p:cNvSpPr>
          <p:nvPr>
            <p:ph type="body" sz="quarter" idx="76"/>
          </p:nvPr>
        </p:nvSpPr>
        <p:spPr>
          <a:xfrm>
            <a:off x="4993606" y="5682161"/>
            <a:ext cx="3605212" cy="1603375"/>
          </a:xfrm>
          <a:prstGeom prst="rect">
            <a:avLst/>
          </a:prstGeom>
        </p:spPr>
        <p:txBody>
          <a:bodyPr/>
          <a:lstStyle>
            <a:lvl1pPr marL="274300" indent="-274300">
              <a:buFont typeface="Courier New" panose="02070309020205020404" pitchFamily="49" charset="0"/>
              <a:buChar char="o"/>
              <a:defRPr sz="1400" b="0" i="0">
                <a:solidFill>
                  <a:srgbClr val="FFFFFF"/>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22" name="Text Placeholder 3">
            <a:extLst>
              <a:ext uri="{FF2B5EF4-FFF2-40B4-BE49-F238E27FC236}">
                <a16:creationId xmlns:a16="http://schemas.microsoft.com/office/drawing/2014/main" id="{8471F6DA-C7A5-5249-B208-37E6FA1F81F5}"/>
              </a:ext>
            </a:extLst>
          </p:cNvPr>
          <p:cNvSpPr>
            <a:spLocks noGrp="1"/>
          </p:cNvSpPr>
          <p:nvPr>
            <p:ph type="body" sz="quarter" idx="77"/>
          </p:nvPr>
        </p:nvSpPr>
        <p:spPr>
          <a:xfrm>
            <a:off x="9677156" y="5682161"/>
            <a:ext cx="3605212" cy="1603375"/>
          </a:xfrm>
          <a:prstGeom prst="rect">
            <a:avLst/>
          </a:prstGeom>
        </p:spPr>
        <p:txBody>
          <a:bodyPr/>
          <a:lstStyle>
            <a:lvl1pPr marL="274300" indent="-274300">
              <a:buFont typeface="Courier New" panose="02070309020205020404" pitchFamily="49" charset="0"/>
              <a:buChar char="o"/>
              <a:defRPr sz="1400" b="0" i="0">
                <a:solidFill>
                  <a:srgbClr val="FFFFFF"/>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6" name="Text Placeholder 5">
            <a:extLst>
              <a:ext uri="{FF2B5EF4-FFF2-40B4-BE49-F238E27FC236}">
                <a16:creationId xmlns:a16="http://schemas.microsoft.com/office/drawing/2014/main" id="{9A69E34C-E1E7-C142-AE1B-89EAD1C190BC}"/>
              </a:ext>
            </a:extLst>
          </p:cNvPr>
          <p:cNvSpPr>
            <a:spLocks noGrp="1"/>
          </p:cNvSpPr>
          <p:nvPr>
            <p:ph type="body" sz="quarter" idx="78"/>
          </p:nvPr>
        </p:nvSpPr>
        <p:spPr>
          <a:xfrm>
            <a:off x="381863" y="4824718"/>
            <a:ext cx="3605212" cy="812800"/>
          </a:xfrm>
          <a:prstGeom prst="rect">
            <a:avLst/>
          </a:prstGeom>
        </p:spPr>
        <p:txBody>
          <a:bodyPr/>
          <a:lstStyle>
            <a:lvl1pPr marL="0" indent="0">
              <a:buNone/>
              <a:defRPr sz="14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23" name="Text Placeholder 5">
            <a:extLst>
              <a:ext uri="{FF2B5EF4-FFF2-40B4-BE49-F238E27FC236}">
                <a16:creationId xmlns:a16="http://schemas.microsoft.com/office/drawing/2014/main" id="{17629EE9-FE64-7949-A80C-371EBF1394E3}"/>
              </a:ext>
            </a:extLst>
          </p:cNvPr>
          <p:cNvSpPr>
            <a:spLocks noGrp="1"/>
          </p:cNvSpPr>
          <p:nvPr>
            <p:ph type="body" sz="quarter" idx="79"/>
          </p:nvPr>
        </p:nvSpPr>
        <p:spPr>
          <a:xfrm>
            <a:off x="4979263" y="4841909"/>
            <a:ext cx="3605212" cy="812800"/>
          </a:xfrm>
          <a:prstGeom prst="rect">
            <a:avLst/>
          </a:prstGeom>
        </p:spPr>
        <p:txBody>
          <a:bodyPr/>
          <a:lstStyle>
            <a:lvl1pPr marL="0" indent="0">
              <a:buNone/>
              <a:defRPr sz="14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24" name="Text Placeholder 5">
            <a:extLst>
              <a:ext uri="{FF2B5EF4-FFF2-40B4-BE49-F238E27FC236}">
                <a16:creationId xmlns:a16="http://schemas.microsoft.com/office/drawing/2014/main" id="{760A0761-F343-AA46-8DBA-59D5F704CE41}"/>
              </a:ext>
            </a:extLst>
          </p:cNvPr>
          <p:cNvSpPr>
            <a:spLocks noGrp="1"/>
          </p:cNvSpPr>
          <p:nvPr>
            <p:ph type="body" sz="quarter" idx="80"/>
          </p:nvPr>
        </p:nvSpPr>
        <p:spPr>
          <a:xfrm>
            <a:off x="9664087" y="4843141"/>
            <a:ext cx="3605212" cy="812800"/>
          </a:xfrm>
          <a:prstGeom prst="rect">
            <a:avLst/>
          </a:prstGeom>
        </p:spPr>
        <p:txBody>
          <a:bodyPr/>
          <a:lstStyle>
            <a:lvl1pPr marL="0" indent="0">
              <a:buNone/>
              <a:defRPr sz="14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pic>
        <p:nvPicPr>
          <p:cNvPr id="25" name="Picture 24">
            <a:extLst>
              <a:ext uri="{FF2B5EF4-FFF2-40B4-BE49-F238E27FC236}">
                <a16:creationId xmlns:a16="http://schemas.microsoft.com/office/drawing/2014/main" id="{1F6E75AB-06F5-BD48-A6BB-BB444FE4FD0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4865" y="7567838"/>
            <a:ext cx="1330407" cy="311708"/>
          </a:xfrm>
          <a:prstGeom prst="rect">
            <a:avLst/>
          </a:prstGeom>
        </p:spPr>
      </p:pic>
    </p:spTree>
    <p:extLst>
      <p:ext uri="{BB962C8B-B14F-4D97-AF65-F5344CB8AC3E}">
        <p14:creationId xmlns:p14="http://schemas.microsoft.com/office/powerpoint/2010/main" val="3234750423"/>
      </p:ext>
    </p:extLst>
  </p:cSld>
  <p:clrMapOvr>
    <a:masterClrMapping/>
  </p:clrMapOvr>
  <p:extLst>
    <p:ext uri="{DCECCB84-F9BA-43D5-87BE-67443E8EF086}">
      <p15:sldGuideLst xmlns:p15="http://schemas.microsoft.com/office/powerpoint/2012/main">
        <p15:guide id="5" orient="horz" pos="2064">
          <p15:clr>
            <a:srgbClr val="FBAE40"/>
          </p15:clr>
        </p15:guide>
        <p15:guide id="6" orient="horz" pos="2664">
          <p15:clr>
            <a:srgbClr val="FBAE40"/>
          </p15:clr>
        </p15:guide>
        <p15:guide id="9" orient="horz" pos="2880">
          <p15:clr>
            <a:srgbClr val="FBAE40"/>
          </p15:clr>
        </p15:guide>
        <p15:guide id="10" orient="horz" pos="3024">
          <p15:clr>
            <a:srgbClr val="FBAE40"/>
          </p15:clr>
        </p15:guide>
        <p15:guide id="11" orient="horz" pos="1896">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Information slide_WT_01">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717832-C793-6F4C-92A8-1F5967572BD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384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7717832-C793-6F4C-92A8-1F5967572BD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88F26D51-4839-0F4E-B752-B21A815B3A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0CA9EEFB-C3EC-304A-843D-00359DB0B97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32" name="Text Placeholder 4">
            <a:extLst>
              <a:ext uri="{FF2B5EF4-FFF2-40B4-BE49-F238E27FC236}">
                <a16:creationId xmlns:a16="http://schemas.microsoft.com/office/drawing/2014/main" id="{BF29C42D-3970-FF4C-BB9F-A1D9C3181E7B}"/>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0025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6" name="Text Placeholder 35">
            <a:extLst>
              <a:ext uri="{FF2B5EF4-FFF2-40B4-BE49-F238E27FC236}">
                <a16:creationId xmlns:a16="http://schemas.microsoft.com/office/drawing/2014/main" id="{98187350-B34C-1448-A83B-3FAB83DDCC77}"/>
              </a:ext>
            </a:extLst>
          </p:cNvPr>
          <p:cNvSpPr>
            <a:spLocks noGrp="1"/>
          </p:cNvSpPr>
          <p:nvPr>
            <p:ph type="body" sz="quarter" idx="56" hasCustomPrompt="1"/>
          </p:nvPr>
        </p:nvSpPr>
        <p:spPr>
          <a:xfrm>
            <a:off x="373162"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35">
            <a:extLst>
              <a:ext uri="{FF2B5EF4-FFF2-40B4-BE49-F238E27FC236}">
                <a16:creationId xmlns:a16="http://schemas.microsoft.com/office/drawing/2014/main" id="{55811FEA-2285-D345-962B-647DA7972873}"/>
              </a:ext>
            </a:extLst>
          </p:cNvPr>
          <p:cNvSpPr>
            <a:spLocks noGrp="1"/>
          </p:cNvSpPr>
          <p:nvPr>
            <p:ph type="body" sz="quarter" idx="57" hasCustomPrompt="1"/>
          </p:nvPr>
        </p:nvSpPr>
        <p:spPr>
          <a:xfrm>
            <a:off x="4982868"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35">
            <a:extLst>
              <a:ext uri="{FF2B5EF4-FFF2-40B4-BE49-F238E27FC236}">
                <a16:creationId xmlns:a16="http://schemas.microsoft.com/office/drawing/2014/main" id="{7FA163D3-BDF9-824E-8A4D-5BB4C9B224A4}"/>
              </a:ext>
            </a:extLst>
          </p:cNvPr>
          <p:cNvSpPr>
            <a:spLocks noGrp="1"/>
          </p:cNvSpPr>
          <p:nvPr>
            <p:ph type="body" sz="quarter" idx="58" hasCustomPrompt="1"/>
          </p:nvPr>
        </p:nvSpPr>
        <p:spPr>
          <a:xfrm>
            <a:off x="9667991"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6" name="Picture Placeholder 2">
            <a:extLst>
              <a:ext uri="{FF2B5EF4-FFF2-40B4-BE49-F238E27FC236}">
                <a16:creationId xmlns:a16="http://schemas.microsoft.com/office/drawing/2014/main" id="{043BBC51-E2C6-6046-8946-0951A903C8F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17" name="Picture Placeholder 2">
            <a:extLst>
              <a:ext uri="{FF2B5EF4-FFF2-40B4-BE49-F238E27FC236}">
                <a16:creationId xmlns:a16="http://schemas.microsoft.com/office/drawing/2014/main" id="{6A851CCA-57B3-0046-9BD6-FC83A05AD7B7}"/>
              </a:ext>
            </a:extLst>
          </p:cNvPr>
          <p:cNvSpPr>
            <a:spLocks noGrp="1"/>
          </p:cNvSpPr>
          <p:nvPr>
            <p:ph type="pic" sz="quarter" idx="62"/>
          </p:nvPr>
        </p:nvSpPr>
        <p:spPr>
          <a:xfrm>
            <a:off x="4979263"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18" name="Picture Placeholder 2">
            <a:extLst>
              <a:ext uri="{FF2B5EF4-FFF2-40B4-BE49-F238E27FC236}">
                <a16:creationId xmlns:a16="http://schemas.microsoft.com/office/drawing/2014/main" id="{0A90DF1F-2517-4741-8F3A-634C7A7CE3B2}"/>
              </a:ext>
            </a:extLst>
          </p:cNvPr>
          <p:cNvSpPr>
            <a:spLocks noGrp="1"/>
          </p:cNvSpPr>
          <p:nvPr>
            <p:ph type="pic" sz="quarter" idx="63"/>
          </p:nvPr>
        </p:nvSpPr>
        <p:spPr>
          <a:xfrm>
            <a:off x="9664087"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4" name="Text Placeholder 3">
            <a:extLst>
              <a:ext uri="{FF2B5EF4-FFF2-40B4-BE49-F238E27FC236}">
                <a16:creationId xmlns:a16="http://schemas.microsoft.com/office/drawing/2014/main" id="{68004902-559C-364E-9DFA-8EE281D3EE59}"/>
              </a:ext>
            </a:extLst>
          </p:cNvPr>
          <p:cNvSpPr>
            <a:spLocks noGrp="1"/>
          </p:cNvSpPr>
          <p:nvPr>
            <p:ph type="body" sz="quarter" idx="75"/>
          </p:nvPr>
        </p:nvSpPr>
        <p:spPr>
          <a:xfrm>
            <a:off x="382588" y="5657850"/>
            <a:ext cx="3605212" cy="1603375"/>
          </a:xfrm>
          <a:prstGeom prst="rect">
            <a:avLst/>
          </a:prstGeom>
        </p:spPr>
        <p:txBody>
          <a:bodyPr/>
          <a:lstStyle>
            <a:lvl1pPr marL="274300" indent="-274300">
              <a:buFont typeface="Courier New" panose="02070309020205020404" pitchFamily="49" charset="0"/>
              <a:buChar char="o"/>
              <a:defRPr sz="14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19" name="Text Placeholder 3">
            <a:extLst>
              <a:ext uri="{FF2B5EF4-FFF2-40B4-BE49-F238E27FC236}">
                <a16:creationId xmlns:a16="http://schemas.microsoft.com/office/drawing/2014/main" id="{20D0AF08-31DC-E745-A3F5-93BCDDE1505E}"/>
              </a:ext>
            </a:extLst>
          </p:cNvPr>
          <p:cNvSpPr>
            <a:spLocks noGrp="1"/>
          </p:cNvSpPr>
          <p:nvPr>
            <p:ph type="body" sz="quarter" idx="76"/>
          </p:nvPr>
        </p:nvSpPr>
        <p:spPr>
          <a:xfrm>
            <a:off x="4993606" y="5682161"/>
            <a:ext cx="3605212" cy="1603375"/>
          </a:xfrm>
          <a:prstGeom prst="rect">
            <a:avLst/>
          </a:prstGeom>
        </p:spPr>
        <p:txBody>
          <a:bodyPr/>
          <a:lstStyle>
            <a:lvl1pPr marL="274300" indent="-274300">
              <a:buFont typeface="Courier New" panose="02070309020205020404" pitchFamily="49" charset="0"/>
              <a:buChar char="o"/>
              <a:defRPr sz="14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22" name="Text Placeholder 3">
            <a:extLst>
              <a:ext uri="{FF2B5EF4-FFF2-40B4-BE49-F238E27FC236}">
                <a16:creationId xmlns:a16="http://schemas.microsoft.com/office/drawing/2014/main" id="{8471F6DA-C7A5-5249-B208-37E6FA1F81F5}"/>
              </a:ext>
            </a:extLst>
          </p:cNvPr>
          <p:cNvSpPr>
            <a:spLocks noGrp="1"/>
          </p:cNvSpPr>
          <p:nvPr>
            <p:ph type="body" sz="quarter" idx="77"/>
          </p:nvPr>
        </p:nvSpPr>
        <p:spPr>
          <a:xfrm>
            <a:off x="9677156" y="5682161"/>
            <a:ext cx="3605212" cy="1603375"/>
          </a:xfrm>
          <a:prstGeom prst="rect">
            <a:avLst/>
          </a:prstGeom>
        </p:spPr>
        <p:txBody>
          <a:bodyPr/>
          <a:lstStyle>
            <a:lvl1pPr marL="274300" indent="-274300">
              <a:buFont typeface="Courier New" panose="02070309020205020404" pitchFamily="49" charset="0"/>
              <a:buChar char="o"/>
              <a:defRPr sz="14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6" name="Text Placeholder 5">
            <a:extLst>
              <a:ext uri="{FF2B5EF4-FFF2-40B4-BE49-F238E27FC236}">
                <a16:creationId xmlns:a16="http://schemas.microsoft.com/office/drawing/2014/main" id="{9A69E34C-E1E7-C142-AE1B-89EAD1C190BC}"/>
              </a:ext>
            </a:extLst>
          </p:cNvPr>
          <p:cNvSpPr>
            <a:spLocks noGrp="1"/>
          </p:cNvSpPr>
          <p:nvPr>
            <p:ph type="body" sz="quarter" idx="78"/>
          </p:nvPr>
        </p:nvSpPr>
        <p:spPr>
          <a:xfrm>
            <a:off x="381863" y="4824718"/>
            <a:ext cx="3605212" cy="812800"/>
          </a:xfrm>
          <a:prstGeom prst="rect">
            <a:avLst/>
          </a:prstGeom>
        </p:spPr>
        <p:txBody>
          <a:bodyPr/>
          <a:lstStyle>
            <a:lvl1pPr marL="0" indent="0">
              <a:buNone/>
              <a:defRPr sz="1400">
                <a:solidFill>
                  <a:srgbClr val="002577"/>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23" name="Text Placeholder 5">
            <a:extLst>
              <a:ext uri="{FF2B5EF4-FFF2-40B4-BE49-F238E27FC236}">
                <a16:creationId xmlns:a16="http://schemas.microsoft.com/office/drawing/2014/main" id="{17629EE9-FE64-7949-A80C-371EBF1394E3}"/>
              </a:ext>
            </a:extLst>
          </p:cNvPr>
          <p:cNvSpPr>
            <a:spLocks noGrp="1"/>
          </p:cNvSpPr>
          <p:nvPr>
            <p:ph type="body" sz="quarter" idx="79"/>
          </p:nvPr>
        </p:nvSpPr>
        <p:spPr>
          <a:xfrm>
            <a:off x="4979263" y="4841909"/>
            <a:ext cx="3605212" cy="812800"/>
          </a:xfrm>
          <a:prstGeom prst="rect">
            <a:avLst/>
          </a:prstGeom>
        </p:spPr>
        <p:txBody>
          <a:bodyPr/>
          <a:lstStyle>
            <a:lvl1pPr marL="0" indent="0">
              <a:buNone/>
              <a:defRPr sz="1400">
                <a:solidFill>
                  <a:srgbClr val="002577"/>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24" name="Text Placeholder 5">
            <a:extLst>
              <a:ext uri="{FF2B5EF4-FFF2-40B4-BE49-F238E27FC236}">
                <a16:creationId xmlns:a16="http://schemas.microsoft.com/office/drawing/2014/main" id="{760A0761-F343-AA46-8DBA-59D5F704CE41}"/>
              </a:ext>
            </a:extLst>
          </p:cNvPr>
          <p:cNvSpPr>
            <a:spLocks noGrp="1"/>
          </p:cNvSpPr>
          <p:nvPr>
            <p:ph type="body" sz="quarter" idx="80"/>
          </p:nvPr>
        </p:nvSpPr>
        <p:spPr>
          <a:xfrm>
            <a:off x="9664087" y="4843141"/>
            <a:ext cx="3605212" cy="812800"/>
          </a:xfrm>
          <a:prstGeom prst="rect">
            <a:avLst/>
          </a:prstGeom>
        </p:spPr>
        <p:txBody>
          <a:bodyPr/>
          <a:lstStyle>
            <a:lvl1pPr marL="0" indent="0">
              <a:buNone/>
              <a:defRPr sz="1400">
                <a:solidFill>
                  <a:srgbClr val="002577"/>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pic>
        <p:nvPicPr>
          <p:cNvPr id="25" name="Picture 24">
            <a:extLst>
              <a:ext uri="{FF2B5EF4-FFF2-40B4-BE49-F238E27FC236}">
                <a16:creationId xmlns:a16="http://schemas.microsoft.com/office/drawing/2014/main" id="{05903F72-874E-4243-A52E-EC18D5D3D45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258116841"/>
      </p:ext>
    </p:extLst>
  </p:cSld>
  <p:clrMapOvr>
    <a:masterClrMapping/>
  </p:clrMapOvr>
  <p:extLst>
    <p:ext uri="{DCECCB84-F9BA-43D5-87BE-67443E8EF086}">
      <p15:sldGuideLst xmlns:p15="http://schemas.microsoft.com/office/powerpoint/2012/main">
        <p15:guide id="5" orient="horz" pos="2064">
          <p15:clr>
            <a:srgbClr val="FBAE40"/>
          </p15:clr>
        </p15:guide>
        <p15:guide id="6" orient="horz" pos="2664">
          <p15:clr>
            <a:srgbClr val="FBAE40"/>
          </p15:clr>
        </p15:guide>
        <p15:guide id="9" orient="horz" pos="2880">
          <p15:clr>
            <a:srgbClr val="FBAE40"/>
          </p15:clr>
        </p15:guide>
        <p15:guide id="10" orient="horz" pos="3024">
          <p15:clr>
            <a:srgbClr val="FBAE40"/>
          </p15:clr>
        </p15:guide>
        <p15:guide id="11" orient="horz" pos="1896">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Information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1A79E3A-69DC-F84D-9BB8-E6891B50E763}"/>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486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1A79E3A-69DC-F84D-9BB8-E6891B50E763}"/>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8" name="Text Placeholder 4">
            <a:extLst>
              <a:ext uri="{FF2B5EF4-FFF2-40B4-BE49-F238E27FC236}">
                <a16:creationId xmlns:a16="http://schemas.microsoft.com/office/drawing/2014/main" id="{22903CC2-B49C-254B-99F5-CED8DD496121}"/>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7" name="Slide Number Placeholder 5">
            <a:extLst>
              <a:ext uri="{FF2B5EF4-FFF2-40B4-BE49-F238E27FC236}">
                <a16:creationId xmlns:a16="http://schemas.microsoft.com/office/drawing/2014/main" id="{83AF085A-2367-3B4F-B2D3-735C72EA9714}"/>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1DE36CFC-41B2-8C47-9108-49B293173044}"/>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6" name="Text Placeholder 35">
            <a:extLst>
              <a:ext uri="{FF2B5EF4-FFF2-40B4-BE49-F238E27FC236}">
                <a16:creationId xmlns:a16="http://schemas.microsoft.com/office/drawing/2014/main" id="{757EB81F-7D3E-AD48-8696-3F5B6501A9A8}"/>
              </a:ext>
            </a:extLst>
          </p:cNvPr>
          <p:cNvSpPr>
            <a:spLocks noGrp="1"/>
          </p:cNvSpPr>
          <p:nvPr>
            <p:ph type="body" sz="quarter" idx="57" hasCustomPrompt="1"/>
          </p:nvPr>
        </p:nvSpPr>
        <p:spPr>
          <a:xfrm>
            <a:off x="373162"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7" name="Text Placeholder 35">
            <a:extLst>
              <a:ext uri="{FF2B5EF4-FFF2-40B4-BE49-F238E27FC236}">
                <a16:creationId xmlns:a16="http://schemas.microsoft.com/office/drawing/2014/main" id="{5DE3D25B-C45A-ED4F-86DA-54B4327EFA36}"/>
              </a:ext>
            </a:extLst>
          </p:cNvPr>
          <p:cNvSpPr>
            <a:spLocks noGrp="1"/>
          </p:cNvSpPr>
          <p:nvPr>
            <p:ph type="body" sz="quarter" idx="58" hasCustomPrompt="1"/>
          </p:nvPr>
        </p:nvSpPr>
        <p:spPr>
          <a:xfrm>
            <a:off x="3823373"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8" name="Text Placeholder 35">
            <a:extLst>
              <a:ext uri="{FF2B5EF4-FFF2-40B4-BE49-F238E27FC236}">
                <a16:creationId xmlns:a16="http://schemas.microsoft.com/office/drawing/2014/main" id="{0A0C3EF2-8C93-1F48-9734-992BA9936C81}"/>
              </a:ext>
            </a:extLst>
          </p:cNvPr>
          <p:cNvSpPr>
            <a:spLocks noGrp="1"/>
          </p:cNvSpPr>
          <p:nvPr>
            <p:ph type="body" sz="quarter" idx="59" hasCustomPrompt="1"/>
          </p:nvPr>
        </p:nvSpPr>
        <p:spPr>
          <a:xfrm>
            <a:off x="7301863"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9" name="Text Placeholder 35">
            <a:extLst>
              <a:ext uri="{FF2B5EF4-FFF2-40B4-BE49-F238E27FC236}">
                <a16:creationId xmlns:a16="http://schemas.microsoft.com/office/drawing/2014/main" id="{59105C59-2C7F-F341-992C-22751EB0BB1B}"/>
              </a:ext>
            </a:extLst>
          </p:cNvPr>
          <p:cNvSpPr>
            <a:spLocks noGrp="1"/>
          </p:cNvSpPr>
          <p:nvPr>
            <p:ph type="body" sz="quarter" idx="60" hasCustomPrompt="1"/>
          </p:nvPr>
        </p:nvSpPr>
        <p:spPr>
          <a:xfrm>
            <a:off x="10770927"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 name="Picture Placeholder 2">
            <a:extLst>
              <a:ext uri="{FF2B5EF4-FFF2-40B4-BE49-F238E27FC236}">
                <a16:creationId xmlns:a16="http://schemas.microsoft.com/office/drawing/2014/main" id="{06D87C8E-8AA0-9C48-8003-F805FFA0BD4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0" name="Picture Placeholder 2">
            <a:extLst>
              <a:ext uri="{FF2B5EF4-FFF2-40B4-BE49-F238E27FC236}">
                <a16:creationId xmlns:a16="http://schemas.microsoft.com/office/drawing/2014/main" id="{FB0BDA74-C70F-9D48-96FA-18508C0FA641}"/>
              </a:ext>
            </a:extLst>
          </p:cNvPr>
          <p:cNvSpPr>
            <a:spLocks noGrp="1"/>
          </p:cNvSpPr>
          <p:nvPr>
            <p:ph type="pic" sz="quarter" idx="62"/>
          </p:nvPr>
        </p:nvSpPr>
        <p:spPr>
          <a:xfrm>
            <a:off x="38362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1" name="Picture Placeholder 2">
            <a:extLst>
              <a:ext uri="{FF2B5EF4-FFF2-40B4-BE49-F238E27FC236}">
                <a16:creationId xmlns:a16="http://schemas.microsoft.com/office/drawing/2014/main" id="{03A6F76D-EC9F-0F46-97C9-F54AF3B19B30}"/>
              </a:ext>
            </a:extLst>
          </p:cNvPr>
          <p:cNvSpPr>
            <a:spLocks noGrp="1"/>
          </p:cNvSpPr>
          <p:nvPr>
            <p:ph type="pic" sz="quarter" idx="63"/>
          </p:nvPr>
        </p:nvSpPr>
        <p:spPr>
          <a:xfrm>
            <a:off x="73033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2" name="Picture Placeholder 2">
            <a:extLst>
              <a:ext uri="{FF2B5EF4-FFF2-40B4-BE49-F238E27FC236}">
                <a16:creationId xmlns:a16="http://schemas.microsoft.com/office/drawing/2014/main" id="{D5F68AE7-31F3-B94B-BA23-AEB709E92A50}"/>
              </a:ext>
            </a:extLst>
          </p:cNvPr>
          <p:cNvSpPr>
            <a:spLocks noGrp="1"/>
          </p:cNvSpPr>
          <p:nvPr>
            <p:ph type="pic" sz="quarter" idx="64"/>
          </p:nvPr>
        </p:nvSpPr>
        <p:spPr>
          <a:xfrm>
            <a:off x="107704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6" name="Text Placeholder 5">
            <a:extLst>
              <a:ext uri="{FF2B5EF4-FFF2-40B4-BE49-F238E27FC236}">
                <a16:creationId xmlns:a16="http://schemas.microsoft.com/office/drawing/2014/main" id="{8969C6EF-58E8-744A-A89F-F181C118C0BB}"/>
              </a:ext>
            </a:extLst>
          </p:cNvPr>
          <p:cNvSpPr>
            <a:spLocks noGrp="1"/>
          </p:cNvSpPr>
          <p:nvPr>
            <p:ph type="body" sz="quarter" idx="71" hasCustomPrompt="1"/>
          </p:nvPr>
        </p:nvSpPr>
        <p:spPr>
          <a:xfrm>
            <a:off x="3836989" y="4820238"/>
            <a:ext cx="2752348" cy="837055"/>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3D2A3ABF-5388-1E4C-9A74-6626C6BF886E}"/>
              </a:ext>
            </a:extLst>
          </p:cNvPr>
          <p:cNvSpPr>
            <a:spLocks noGrp="1"/>
          </p:cNvSpPr>
          <p:nvPr>
            <p:ph type="body" sz="quarter" idx="72" hasCustomPrompt="1"/>
          </p:nvPr>
        </p:nvSpPr>
        <p:spPr>
          <a:xfrm>
            <a:off x="367926" y="4820239"/>
            <a:ext cx="2752348" cy="837055"/>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9" name="Text Placeholder 5">
            <a:extLst>
              <a:ext uri="{FF2B5EF4-FFF2-40B4-BE49-F238E27FC236}">
                <a16:creationId xmlns:a16="http://schemas.microsoft.com/office/drawing/2014/main" id="{419DE374-175B-F34F-BB71-14B2689F4627}"/>
              </a:ext>
            </a:extLst>
          </p:cNvPr>
          <p:cNvSpPr>
            <a:spLocks noGrp="1"/>
          </p:cNvSpPr>
          <p:nvPr>
            <p:ph type="body" sz="quarter" idx="73" hasCustomPrompt="1"/>
          </p:nvPr>
        </p:nvSpPr>
        <p:spPr>
          <a:xfrm>
            <a:off x="7306054" y="4820236"/>
            <a:ext cx="2752348" cy="837055"/>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B5222328-7E5E-B046-A2EA-5651060300DA}"/>
              </a:ext>
            </a:extLst>
          </p:cNvPr>
          <p:cNvSpPr>
            <a:spLocks noGrp="1"/>
          </p:cNvSpPr>
          <p:nvPr>
            <p:ph type="body" sz="quarter" idx="74" hasCustomPrompt="1"/>
          </p:nvPr>
        </p:nvSpPr>
        <p:spPr>
          <a:xfrm>
            <a:off x="10775119" y="4820236"/>
            <a:ext cx="2752348" cy="837055"/>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3" name="Text Placeholder 3">
            <a:extLst>
              <a:ext uri="{FF2B5EF4-FFF2-40B4-BE49-F238E27FC236}">
                <a16:creationId xmlns:a16="http://schemas.microsoft.com/office/drawing/2014/main" id="{39F24824-C0F5-A74C-81FF-F0411D005ADE}"/>
              </a:ext>
            </a:extLst>
          </p:cNvPr>
          <p:cNvSpPr>
            <a:spLocks noGrp="1"/>
          </p:cNvSpPr>
          <p:nvPr>
            <p:ph type="body" sz="quarter" idx="75"/>
          </p:nvPr>
        </p:nvSpPr>
        <p:spPr>
          <a:xfrm>
            <a:off x="382588" y="5657850"/>
            <a:ext cx="2752348" cy="1603375"/>
          </a:xfrm>
          <a:prstGeom prst="rect">
            <a:avLst/>
          </a:prstGeom>
        </p:spPr>
        <p:txBody>
          <a:bodyPr/>
          <a:lstStyle>
            <a:lvl1pPr marL="274300" indent="-274300">
              <a:buFont typeface="Courier New" panose="02070309020205020404" pitchFamily="49" charset="0"/>
              <a:buChar char="o"/>
              <a:defRPr sz="12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24" name="Text Placeholder 3">
            <a:extLst>
              <a:ext uri="{FF2B5EF4-FFF2-40B4-BE49-F238E27FC236}">
                <a16:creationId xmlns:a16="http://schemas.microsoft.com/office/drawing/2014/main" id="{49CF779B-DC5E-3648-B2DD-007F0E4BBE81}"/>
              </a:ext>
            </a:extLst>
          </p:cNvPr>
          <p:cNvSpPr>
            <a:spLocks noGrp="1"/>
          </p:cNvSpPr>
          <p:nvPr>
            <p:ph type="body" sz="quarter" idx="76"/>
          </p:nvPr>
        </p:nvSpPr>
        <p:spPr>
          <a:xfrm>
            <a:off x="3823373" y="5691043"/>
            <a:ext cx="2752348" cy="1603375"/>
          </a:xfrm>
          <a:prstGeom prst="rect">
            <a:avLst/>
          </a:prstGeom>
        </p:spPr>
        <p:txBody>
          <a:bodyPr/>
          <a:lstStyle>
            <a:lvl1pPr marL="274300" indent="-274300">
              <a:buFont typeface="Courier New" panose="02070309020205020404" pitchFamily="49" charset="0"/>
              <a:buChar char="o"/>
              <a:defRPr sz="12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25" name="Text Placeholder 3">
            <a:extLst>
              <a:ext uri="{FF2B5EF4-FFF2-40B4-BE49-F238E27FC236}">
                <a16:creationId xmlns:a16="http://schemas.microsoft.com/office/drawing/2014/main" id="{4EB0E57C-23F6-A842-8496-5D2FE96E5761}"/>
              </a:ext>
            </a:extLst>
          </p:cNvPr>
          <p:cNvSpPr>
            <a:spLocks noGrp="1"/>
          </p:cNvSpPr>
          <p:nvPr>
            <p:ph type="body" sz="quarter" idx="77"/>
          </p:nvPr>
        </p:nvSpPr>
        <p:spPr>
          <a:xfrm>
            <a:off x="7306054" y="5691043"/>
            <a:ext cx="2752348" cy="1603375"/>
          </a:xfrm>
          <a:prstGeom prst="rect">
            <a:avLst/>
          </a:prstGeom>
        </p:spPr>
        <p:txBody>
          <a:bodyPr/>
          <a:lstStyle>
            <a:lvl1pPr marL="274300" indent="-274300">
              <a:buFont typeface="Courier New" panose="02070309020205020404" pitchFamily="49" charset="0"/>
              <a:buChar char="o"/>
              <a:defRPr sz="12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26" name="Text Placeholder 3">
            <a:extLst>
              <a:ext uri="{FF2B5EF4-FFF2-40B4-BE49-F238E27FC236}">
                <a16:creationId xmlns:a16="http://schemas.microsoft.com/office/drawing/2014/main" id="{64ADEAAB-EB7B-BB4F-9EEB-9B8AEB4C82EF}"/>
              </a:ext>
            </a:extLst>
          </p:cNvPr>
          <p:cNvSpPr>
            <a:spLocks noGrp="1"/>
          </p:cNvSpPr>
          <p:nvPr>
            <p:ph type="body" sz="quarter" idx="78"/>
          </p:nvPr>
        </p:nvSpPr>
        <p:spPr>
          <a:xfrm>
            <a:off x="10788735" y="5691043"/>
            <a:ext cx="2752348" cy="1603375"/>
          </a:xfrm>
          <a:prstGeom prst="rect">
            <a:avLst/>
          </a:prstGeom>
        </p:spPr>
        <p:txBody>
          <a:bodyPr/>
          <a:lstStyle>
            <a:lvl1pPr marL="274300" indent="-274300">
              <a:buFont typeface="Courier New" panose="02070309020205020404" pitchFamily="49" charset="0"/>
              <a:buChar char="o"/>
              <a:defRPr sz="12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pic>
        <p:nvPicPr>
          <p:cNvPr id="27" name="Picture 26">
            <a:extLst>
              <a:ext uri="{FF2B5EF4-FFF2-40B4-BE49-F238E27FC236}">
                <a16:creationId xmlns:a16="http://schemas.microsoft.com/office/drawing/2014/main" id="{E542C34E-F1C1-174D-9587-569273F290B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460807067"/>
      </p:ext>
    </p:extLst>
  </p:cSld>
  <p:clrMapOvr>
    <a:masterClrMapping/>
  </p:clrMapOvr>
  <p:extLst>
    <p:ext uri="{DCECCB84-F9BA-43D5-87BE-67443E8EF086}">
      <p15:sldGuideLst xmlns:p15="http://schemas.microsoft.com/office/powerpoint/2012/main">
        <p15:guide id="7" orient="horz" pos="2088">
          <p15:clr>
            <a:srgbClr val="FBAE40"/>
          </p15:clr>
        </p15:guide>
        <p15:guide id="8" orient="horz" pos="2664">
          <p15:clr>
            <a:srgbClr val="FBAE40"/>
          </p15:clr>
        </p15:guide>
        <p15:guide id="9" orient="horz" pos="2880">
          <p15:clr>
            <a:srgbClr val="FBAE40"/>
          </p15:clr>
        </p15:guide>
        <p15:guide id="10" orient="horz" pos="3024">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Information slide_WT_0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8C451CD-96A8-7E4D-B207-FB34E1FDB2F8}"/>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589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8C451CD-96A8-7E4D-B207-FB34E1FDB2F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Slide Number Placeholder 5">
            <a:extLst>
              <a:ext uri="{FF2B5EF4-FFF2-40B4-BE49-F238E27FC236}">
                <a16:creationId xmlns:a16="http://schemas.microsoft.com/office/drawing/2014/main" id="{3DB8790C-9C94-8345-B804-9E75D9B4DB1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3FD5D61A-2FD6-4D4C-B1CF-F215103CD57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0" name="Text Placeholder 4">
            <a:extLst>
              <a:ext uri="{FF2B5EF4-FFF2-40B4-BE49-F238E27FC236}">
                <a16:creationId xmlns:a16="http://schemas.microsoft.com/office/drawing/2014/main" id="{338C6021-8DB3-1642-94F8-111AD16A6AD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3" name="Text Placeholder 12">
            <a:extLst>
              <a:ext uri="{FF2B5EF4-FFF2-40B4-BE49-F238E27FC236}">
                <a16:creationId xmlns:a16="http://schemas.microsoft.com/office/drawing/2014/main" id="{F68F5449-5152-904E-89DC-97CF5FEFB478}"/>
              </a:ext>
            </a:extLst>
          </p:cNvPr>
          <p:cNvSpPr>
            <a:spLocks noGrp="1"/>
          </p:cNvSpPr>
          <p:nvPr>
            <p:ph type="body" sz="quarter" idx="16"/>
          </p:nvPr>
        </p:nvSpPr>
        <p:spPr>
          <a:xfrm>
            <a:off x="342145" y="2249488"/>
            <a:ext cx="6973055" cy="3322637"/>
          </a:xfrm>
          <a:prstGeom prst="rect">
            <a:avLst/>
          </a:prstGeom>
        </p:spPr>
        <p:txBody>
          <a:bodyPr/>
          <a:lstStyle>
            <a:lvl1pPr>
              <a:defRPr sz="1800" b="0" i="0">
                <a:solidFill>
                  <a:srgbClr val="002577"/>
                </a:solidFill>
                <a:latin typeface="Segoe UI" panose="020B0502040204020203" pitchFamily="34" charset="0"/>
                <a:cs typeface="Segoe UI" panose="020B0502040204020203" pitchFamily="34" charset="0"/>
              </a:defRPr>
            </a:lvl1pPr>
            <a:lvl2pPr>
              <a:defRPr sz="1600" b="0" i="0">
                <a:solidFill>
                  <a:srgbClr val="002577"/>
                </a:solidFill>
                <a:latin typeface="Segoe UI" panose="020B0502040204020203" pitchFamily="34" charset="0"/>
                <a:cs typeface="Segoe UI" panose="020B0502040204020203" pitchFamily="34" charset="0"/>
              </a:defRPr>
            </a:lvl2pPr>
            <a:lvl3pPr>
              <a:defRPr sz="1400" b="0" i="0">
                <a:solidFill>
                  <a:srgbClr val="002577"/>
                </a:solidFill>
                <a:latin typeface="Segoe UI" panose="020B0502040204020203" pitchFamily="34" charset="0"/>
                <a:cs typeface="Segoe UI" panose="020B0502040204020203" pitchFamily="34" charset="0"/>
              </a:defRPr>
            </a:lvl3pPr>
            <a:lvl4pPr>
              <a:defRPr sz="1200" b="0" i="0">
                <a:solidFill>
                  <a:srgbClr val="002577"/>
                </a:solidFill>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12">
            <a:extLst>
              <a:ext uri="{FF2B5EF4-FFF2-40B4-BE49-F238E27FC236}">
                <a16:creationId xmlns:a16="http://schemas.microsoft.com/office/drawing/2014/main" id="{3590FC15-E6EA-AB4C-A795-3ACE552635F7}"/>
              </a:ext>
            </a:extLst>
          </p:cNvPr>
          <p:cNvSpPr>
            <a:spLocks noGrp="1"/>
          </p:cNvSpPr>
          <p:nvPr>
            <p:ph type="body" sz="quarter" idx="17"/>
          </p:nvPr>
        </p:nvSpPr>
        <p:spPr>
          <a:xfrm>
            <a:off x="7315200" y="2266522"/>
            <a:ext cx="6973055" cy="3322637"/>
          </a:xfrm>
          <a:prstGeom prst="rect">
            <a:avLst/>
          </a:prstGeom>
        </p:spPr>
        <p:txBody>
          <a:bodyPr/>
          <a:lstStyle>
            <a:lvl1pPr>
              <a:defRPr sz="1800" b="0" i="0">
                <a:solidFill>
                  <a:srgbClr val="002577"/>
                </a:solidFill>
                <a:latin typeface="Segoe UI" panose="020B0502040204020203" pitchFamily="34" charset="0"/>
                <a:cs typeface="Segoe UI" panose="020B0502040204020203" pitchFamily="34" charset="0"/>
              </a:defRPr>
            </a:lvl1pPr>
            <a:lvl2pPr>
              <a:defRPr sz="1600" b="0" i="0">
                <a:solidFill>
                  <a:srgbClr val="002577"/>
                </a:solidFill>
                <a:latin typeface="Segoe UI" panose="020B0502040204020203" pitchFamily="34" charset="0"/>
                <a:cs typeface="Segoe UI" panose="020B0502040204020203" pitchFamily="34" charset="0"/>
              </a:defRPr>
            </a:lvl2pPr>
            <a:lvl3pPr>
              <a:defRPr sz="1400" b="0" i="0">
                <a:solidFill>
                  <a:srgbClr val="002577"/>
                </a:solidFill>
                <a:latin typeface="Segoe UI" panose="020B0502040204020203" pitchFamily="34" charset="0"/>
                <a:cs typeface="Segoe UI" panose="020B0502040204020203" pitchFamily="34" charset="0"/>
              </a:defRPr>
            </a:lvl3pPr>
            <a:lvl4pPr>
              <a:defRPr sz="1200" b="0" i="0">
                <a:solidFill>
                  <a:srgbClr val="002577"/>
                </a:solidFill>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1" name="Picture 10">
            <a:extLst>
              <a:ext uri="{FF2B5EF4-FFF2-40B4-BE49-F238E27FC236}">
                <a16:creationId xmlns:a16="http://schemas.microsoft.com/office/drawing/2014/main" id="{71E59D93-C5E0-1B47-B45C-4711CA7A649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2497881131"/>
      </p:ext>
    </p:extLst>
  </p:cSld>
  <p:clrMapOvr>
    <a:masterClrMapping/>
  </p:clrMapOvr>
  <p:extLst>
    <p:ext uri="{DCECCB84-F9BA-43D5-87BE-67443E8EF086}">
      <p15:sldGuideLst xmlns:p15="http://schemas.microsoft.com/office/powerpoint/2012/main">
        <p15:guide id="2" orient="horz" pos="1728">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Information slide_WT_05_blue bg">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8C451CD-96A8-7E4D-B207-FB34E1FDB2F8}"/>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691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8C451CD-96A8-7E4D-B207-FB34E1FDB2F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Slide Number Placeholder 5">
            <a:extLst>
              <a:ext uri="{FF2B5EF4-FFF2-40B4-BE49-F238E27FC236}">
                <a16:creationId xmlns:a16="http://schemas.microsoft.com/office/drawing/2014/main" id="{3DB8790C-9C94-8345-B804-9E75D9B4DB1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3FD5D61A-2FD6-4D4C-B1CF-F215103CD57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0" name="Text Placeholder 4">
            <a:extLst>
              <a:ext uri="{FF2B5EF4-FFF2-40B4-BE49-F238E27FC236}">
                <a16:creationId xmlns:a16="http://schemas.microsoft.com/office/drawing/2014/main" id="{338C6021-8DB3-1642-94F8-111AD16A6AD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3" name="Text Placeholder 12">
            <a:extLst>
              <a:ext uri="{FF2B5EF4-FFF2-40B4-BE49-F238E27FC236}">
                <a16:creationId xmlns:a16="http://schemas.microsoft.com/office/drawing/2014/main" id="{F68F5449-5152-904E-89DC-97CF5FEFB478}"/>
              </a:ext>
            </a:extLst>
          </p:cNvPr>
          <p:cNvSpPr>
            <a:spLocks noGrp="1"/>
          </p:cNvSpPr>
          <p:nvPr>
            <p:ph type="body" sz="quarter" idx="16"/>
          </p:nvPr>
        </p:nvSpPr>
        <p:spPr>
          <a:xfrm>
            <a:off x="342145" y="2249488"/>
            <a:ext cx="6973055" cy="3322637"/>
          </a:xfrm>
          <a:prstGeom prst="rect">
            <a:avLst/>
          </a:prstGeom>
        </p:spPr>
        <p:txBody>
          <a:bodyPr/>
          <a:lstStyle>
            <a:lvl1pPr>
              <a:defRPr sz="1800" b="0" i="0">
                <a:solidFill>
                  <a:srgbClr val="FFFFFF"/>
                </a:solidFill>
                <a:latin typeface="Segoe UI" panose="020B0502040204020203" pitchFamily="34" charset="0"/>
                <a:cs typeface="Segoe UI" panose="020B0502040204020203" pitchFamily="34" charset="0"/>
              </a:defRPr>
            </a:lvl1pPr>
            <a:lvl2pPr>
              <a:defRPr sz="1600" b="0" i="0">
                <a:solidFill>
                  <a:srgbClr val="FFFFFF"/>
                </a:solidFill>
                <a:latin typeface="Segoe UI" panose="020B0502040204020203" pitchFamily="34" charset="0"/>
                <a:cs typeface="Segoe UI" panose="020B0502040204020203" pitchFamily="34" charset="0"/>
              </a:defRPr>
            </a:lvl2pPr>
            <a:lvl3pPr>
              <a:defRPr sz="1400" b="0" i="0">
                <a:solidFill>
                  <a:srgbClr val="FFFFFF"/>
                </a:solidFill>
                <a:latin typeface="Segoe UI" panose="020B0502040204020203" pitchFamily="34" charset="0"/>
                <a:cs typeface="Segoe UI" panose="020B0502040204020203" pitchFamily="34" charset="0"/>
              </a:defRPr>
            </a:lvl3pPr>
            <a:lvl4pPr>
              <a:defRPr sz="1200" b="0" i="0">
                <a:solidFill>
                  <a:srgbClr val="FFFFFF"/>
                </a:solidFill>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12">
            <a:extLst>
              <a:ext uri="{FF2B5EF4-FFF2-40B4-BE49-F238E27FC236}">
                <a16:creationId xmlns:a16="http://schemas.microsoft.com/office/drawing/2014/main" id="{3590FC15-E6EA-AB4C-A795-3ACE552635F7}"/>
              </a:ext>
            </a:extLst>
          </p:cNvPr>
          <p:cNvSpPr>
            <a:spLocks noGrp="1"/>
          </p:cNvSpPr>
          <p:nvPr>
            <p:ph type="body" sz="quarter" idx="17"/>
          </p:nvPr>
        </p:nvSpPr>
        <p:spPr>
          <a:xfrm>
            <a:off x="7315200" y="2266522"/>
            <a:ext cx="6973055" cy="3322637"/>
          </a:xfrm>
          <a:prstGeom prst="rect">
            <a:avLst/>
          </a:prstGeom>
        </p:spPr>
        <p:txBody>
          <a:bodyPr/>
          <a:lstStyle>
            <a:lvl1pPr>
              <a:defRPr sz="1800" b="0" i="0">
                <a:solidFill>
                  <a:srgbClr val="FFFFFF"/>
                </a:solidFill>
                <a:latin typeface="Segoe UI" panose="020B0502040204020203" pitchFamily="34" charset="0"/>
                <a:cs typeface="Segoe UI" panose="020B0502040204020203" pitchFamily="34" charset="0"/>
              </a:defRPr>
            </a:lvl1pPr>
            <a:lvl2pPr>
              <a:defRPr sz="1600" b="0" i="0">
                <a:solidFill>
                  <a:srgbClr val="FFFFFF"/>
                </a:solidFill>
                <a:latin typeface="Segoe UI" panose="020B0502040204020203" pitchFamily="34" charset="0"/>
                <a:cs typeface="Segoe UI" panose="020B0502040204020203" pitchFamily="34" charset="0"/>
              </a:defRPr>
            </a:lvl2pPr>
            <a:lvl3pPr>
              <a:defRPr sz="1400" b="0" i="0">
                <a:solidFill>
                  <a:srgbClr val="FFFFFF"/>
                </a:solidFill>
                <a:latin typeface="Segoe UI" panose="020B0502040204020203" pitchFamily="34" charset="0"/>
                <a:cs typeface="Segoe UI" panose="020B0502040204020203" pitchFamily="34" charset="0"/>
              </a:defRPr>
            </a:lvl3pPr>
            <a:lvl4pPr>
              <a:defRPr sz="1200" b="0" i="0">
                <a:solidFill>
                  <a:srgbClr val="FFFFFF"/>
                </a:solidFill>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2" name="Picture 11">
            <a:extLst>
              <a:ext uri="{FF2B5EF4-FFF2-40B4-BE49-F238E27FC236}">
                <a16:creationId xmlns:a16="http://schemas.microsoft.com/office/drawing/2014/main" id="{32017C30-5FAD-0D49-9260-916AF244A5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4865" y="7567838"/>
            <a:ext cx="1330407" cy="311708"/>
          </a:xfrm>
          <a:prstGeom prst="rect">
            <a:avLst/>
          </a:prstGeom>
        </p:spPr>
      </p:pic>
    </p:spTree>
    <p:extLst>
      <p:ext uri="{BB962C8B-B14F-4D97-AF65-F5344CB8AC3E}">
        <p14:creationId xmlns:p14="http://schemas.microsoft.com/office/powerpoint/2010/main" val="4245310076"/>
      </p:ext>
    </p:extLst>
  </p:cSld>
  <p:clrMapOvr>
    <a:masterClrMapping/>
  </p:clrMapOvr>
  <p:extLst>
    <p:ext uri="{DCECCB84-F9BA-43D5-87BE-67443E8EF086}">
      <p15:sldGuideLst xmlns:p15="http://schemas.microsoft.com/office/powerpoint/2012/main">
        <p15:guide id="2" orient="horz" pos="1728">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Information slide_WT_06">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F406C1A-0F78-F147-AF9E-22768BA1B635}"/>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793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F406C1A-0F78-F147-AF9E-22768BA1B63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5C0136C6-F7AB-8B49-928A-338D3A7654D7}"/>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8C2B5399-B34C-E849-947E-DA2E8E9433A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5" name="Text Placeholder 4">
            <a:extLst>
              <a:ext uri="{FF2B5EF4-FFF2-40B4-BE49-F238E27FC236}">
                <a16:creationId xmlns:a16="http://schemas.microsoft.com/office/drawing/2014/main" id="{D1640F72-08C8-A04F-B3F3-EAD6099F173D}"/>
              </a:ext>
            </a:extLst>
          </p:cNvPr>
          <p:cNvSpPr>
            <a:spLocks noGrp="1"/>
          </p:cNvSpPr>
          <p:nvPr>
            <p:ph type="body" sz="quarter" idx="30" hasCustomPrompt="1"/>
          </p:nvPr>
        </p:nvSpPr>
        <p:spPr>
          <a:xfrm>
            <a:off x="375858"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3" name="Text Placeholder 4">
            <a:extLst>
              <a:ext uri="{FF2B5EF4-FFF2-40B4-BE49-F238E27FC236}">
                <a16:creationId xmlns:a16="http://schemas.microsoft.com/office/drawing/2014/main" id="{48DEA317-5C53-964A-8725-0A575FF6F09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5" name="Text Placeholder 4">
            <a:extLst>
              <a:ext uri="{FF2B5EF4-FFF2-40B4-BE49-F238E27FC236}">
                <a16:creationId xmlns:a16="http://schemas.microsoft.com/office/drawing/2014/main" id="{C482676B-8FFD-D249-840A-A4B768AAB81A}"/>
              </a:ext>
            </a:extLst>
          </p:cNvPr>
          <p:cNvSpPr>
            <a:spLocks noGrp="1"/>
          </p:cNvSpPr>
          <p:nvPr>
            <p:ph type="body" sz="quarter" idx="32" hasCustomPrompt="1"/>
          </p:nvPr>
        </p:nvSpPr>
        <p:spPr>
          <a:xfrm>
            <a:off x="3832290"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4">
            <a:extLst>
              <a:ext uri="{FF2B5EF4-FFF2-40B4-BE49-F238E27FC236}">
                <a16:creationId xmlns:a16="http://schemas.microsoft.com/office/drawing/2014/main" id="{484AE173-66FD-0C4F-9F7F-ED0CFFD44192}"/>
              </a:ext>
            </a:extLst>
          </p:cNvPr>
          <p:cNvSpPr>
            <a:spLocks noGrp="1"/>
          </p:cNvSpPr>
          <p:nvPr>
            <p:ph type="body" sz="quarter" idx="34" hasCustomPrompt="1"/>
          </p:nvPr>
        </p:nvSpPr>
        <p:spPr>
          <a:xfrm>
            <a:off x="7297866"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9" name="Text Placeholder 4">
            <a:extLst>
              <a:ext uri="{FF2B5EF4-FFF2-40B4-BE49-F238E27FC236}">
                <a16:creationId xmlns:a16="http://schemas.microsoft.com/office/drawing/2014/main" id="{406438DA-82F4-2041-B4C1-FDA04BB04DA8}"/>
              </a:ext>
            </a:extLst>
          </p:cNvPr>
          <p:cNvSpPr>
            <a:spLocks noGrp="1"/>
          </p:cNvSpPr>
          <p:nvPr>
            <p:ph type="body" sz="quarter" idx="36" hasCustomPrompt="1"/>
          </p:nvPr>
        </p:nvSpPr>
        <p:spPr>
          <a:xfrm>
            <a:off x="10781730"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9" name="Text Placeholder 8">
            <a:extLst>
              <a:ext uri="{FF2B5EF4-FFF2-40B4-BE49-F238E27FC236}">
                <a16:creationId xmlns:a16="http://schemas.microsoft.com/office/drawing/2014/main" id="{07EE9E89-CAEA-6749-A5BF-C6CDC24EB7F8}"/>
              </a:ext>
            </a:extLst>
          </p:cNvPr>
          <p:cNvSpPr>
            <a:spLocks noGrp="1"/>
          </p:cNvSpPr>
          <p:nvPr>
            <p:ph type="body" sz="quarter" idx="38" hasCustomPrompt="1"/>
          </p:nvPr>
        </p:nvSpPr>
        <p:spPr>
          <a:xfrm>
            <a:off x="374820"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0" name="Text Placeholder 8">
            <a:extLst>
              <a:ext uri="{FF2B5EF4-FFF2-40B4-BE49-F238E27FC236}">
                <a16:creationId xmlns:a16="http://schemas.microsoft.com/office/drawing/2014/main" id="{252CEB8D-161D-1847-B77C-09583DCD8BEE}"/>
              </a:ext>
            </a:extLst>
          </p:cNvPr>
          <p:cNvSpPr>
            <a:spLocks noGrp="1"/>
          </p:cNvSpPr>
          <p:nvPr>
            <p:ph type="body" sz="quarter" idx="39" hasCustomPrompt="1"/>
          </p:nvPr>
        </p:nvSpPr>
        <p:spPr>
          <a:xfrm>
            <a:off x="3834712"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1" name="Text Placeholder 8">
            <a:extLst>
              <a:ext uri="{FF2B5EF4-FFF2-40B4-BE49-F238E27FC236}">
                <a16:creationId xmlns:a16="http://schemas.microsoft.com/office/drawing/2014/main" id="{136C8D09-4B68-7E43-92BC-03886CC61FDB}"/>
              </a:ext>
            </a:extLst>
          </p:cNvPr>
          <p:cNvSpPr>
            <a:spLocks noGrp="1"/>
          </p:cNvSpPr>
          <p:nvPr>
            <p:ph type="body" sz="quarter" idx="40" hasCustomPrompt="1"/>
          </p:nvPr>
        </p:nvSpPr>
        <p:spPr>
          <a:xfrm>
            <a:off x="7294604"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2" name="Text Placeholder 8">
            <a:extLst>
              <a:ext uri="{FF2B5EF4-FFF2-40B4-BE49-F238E27FC236}">
                <a16:creationId xmlns:a16="http://schemas.microsoft.com/office/drawing/2014/main" id="{DC5E1225-9BE0-4247-986F-F2F38964C56E}"/>
              </a:ext>
            </a:extLst>
          </p:cNvPr>
          <p:cNvSpPr>
            <a:spLocks noGrp="1"/>
          </p:cNvSpPr>
          <p:nvPr>
            <p:ph type="body" sz="quarter" idx="41" hasCustomPrompt="1"/>
          </p:nvPr>
        </p:nvSpPr>
        <p:spPr>
          <a:xfrm>
            <a:off x="10787448"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pic>
        <p:nvPicPr>
          <p:cNvPr id="14" name="Picture 13">
            <a:extLst>
              <a:ext uri="{FF2B5EF4-FFF2-40B4-BE49-F238E27FC236}">
                <a16:creationId xmlns:a16="http://schemas.microsoft.com/office/drawing/2014/main" id="{9AE1E25B-7135-6E44-8C4D-CD20575BAD9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4166125960"/>
      </p:ext>
    </p:extLst>
  </p:cSld>
  <p:clrMapOvr>
    <a:masterClrMapping/>
  </p:clrMapOvr>
  <p:extLst>
    <p:ext uri="{DCECCB84-F9BA-43D5-87BE-67443E8EF086}">
      <p15:sldGuideLst xmlns:p15="http://schemas.microsoft.com/office/powerpoint/2012/main">
        <p15:guide id="1" orient="horz" pos="2352">
          <p15:clr>
            <a:srgbClr val="FBAE40"/>
          </p15:clr>
        </p15:guide>
        <p15:guide id="2" orient="horz" pos="2712">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Information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06088B2-3DCD-9F4E-B9C7-406656DA162B}"/>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896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06088B2-3DCD-9F4E-B9C7-406656DA162B}"/>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Picture Placeholder 15">
            <a:extLst>
              <a:ext uri="{FF2B5EF4-FFF2-40B4-BE49-F238E27FC236}">
                <a16:creationId xmlns:a16="http://schemas.microsoft.com/office/drawing/2014/main" id="{74CDF4B0-2E35-9843-BE83-6C144954D58A}"/>
              </a:ext>
            </a:extLst>
          </p:cNvPr>
          <p:cNvSpPr>
            <a:spLocks noGrp="1"/>
          </p:cNvSpPr>
          <p:nvPr>
            <p:ph type="pic" sz="quarter" idx="18" hasCustomPrompt="1"/>
          </p:nvPr>
        </p:nvSpPr>
        <p:spPr>
          <a:xfrm>
            <a:off x="457200"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453577" y="5063763"/>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3920345"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27" name="Picture Placeholder 15">
            <a:extLst>
              <a:ext uri="{FF2B5EF4-FFF2-40B4-BE49-F238E27FC236}">
                <a16:creationId xmlns:a16="http://schemas.microsoft.com/office/drawing/2014/main" id="{85178677-6C05-8641-847C-C03510C54C72}"/>
              </a:ext>
            </a:extLst>
          </p:cNvPr>
          <p:cNvSpPr>
            <a:spLocks noGrp="1"/>
          </p:cNvSpPr>
          <p:nvPr>
            <p:ph type="pic" sz="quarter" idx="29" hasCustomPrompt="1"/>
          </p:nvPr>
        </p:nvSpPr>
        <p:spPr>
          <a:xfrm>
            <a:off x="7375539"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28" name="Picture Placeholder 15">
            <a:extLst>
              <a:ext uri="{FF2B5EF4-FFF2-40B4-BE49-F238E27FC236}">
                <a16:creationId xmlns:a16="http://schemas.microsoft.com/office/drawing/2014/main" id="{354CDB8F-F229-6B47-90D2-BFF11BD7EE93}"/>
              </a:ext>
            </a:extLst>
          </p:cNvPr>
          <p:cNvSpPr>
            <a:spLocks noGrp="1"/>
          </p:cNvSpPr>
          <p:nvPr>
            <p:ph type="pic" sz="quarter" idx="30" hasCustomPrompt="1"/>
          </p:nvPr>
        </p:nvSpPr>
        <p:spPr>
          <a:xfrm>
            <a:off x="10825703"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3920345" y="5063763"/>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7355309" y="5063763"/>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10814126" y="5063763"/>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1" name="Text Placeholder 5">
            <a:extLst>
              <a:ext uri="{FF2B5EF4-FFF2-40B4-BE49-F238E27FC236}">
                <a16:creationId xmlns:a16="http://schemas.microsoft.com/office/drawing/2014/main" id="{130816B2-6BE8-ED44-B9A3-EF9BCEAFB2E7}"/>
              </a:ext>
            </a:extLst>
          </p:cNvPr>
          <p:cNvSpPr>
            <a:spLocks noGrp="1"/>
          </p:cNvSpPr>
          <p:nvPr>
            <p:ph type="body" sz="quarter" idx="73" hasCustomPrompt="1"/>
          </p:nvPr>
        </p:nvSpPr>
        <p:spPr>
          <a:xfrm>
            <a:off x="3839381"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2" name="Text Placeholder 5">
            <a:extLst>
              <a:ext uri="{FF2B5EF4-FFF2-40B4-BE49-F238E27FC236}">
                <a16:creationId xmlns:a16="http://schemas.microsoft.com/office/drawing/2014/main" id="{ABE6BC68-0A82-3E44-8B2F-E96D5B9779F1}"/>
              </a:ext>
            </a:extLst>
          </p:cNvPr>
          <p:cNvSpPr>
            <a:spLocks noGrp="1"/>
          </p:cNvSpPr>
          <p:nvPr>
            <p:ph type="body" sz="quarter" idx="74" hasCustomPrompt="1"/>
          </p:nvPr>
        </p:nvSpPr>
        <p:spPr>
          <a:xfrm>
            <a:off x="7265487"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4" name="Text Placeholder 5">
            <a:extLst>
              <a:ext uri="{FF2B5EF4-FFF2-40B4-BE49-F238E27FC236}">
                <a16:creationId xmlns:a16="http://schemas.microsoft.com/office/drawing/2014/main" id="{EEDB1CC1-73C6-5645-A7D7-7B578CB809C9}"/>
              </a:ext>
            </a:extLst>
          </p:cNvPr>
          <p:cNvSpPr>
            <a:spLocks noGrp="1"/>
          </p:cNvSpPr>
          <p:nvPr>
            <p:ph type="body" sz="quarter" idx="75" hasCustomPrompt="1"/>
          </p:nvPr>
        </p:nvSpPr>
        <p:spPr>
          <a:xfrm>
            <a:off x="10726317"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5" name="Text Placeholder 5">
            <a:extLst>
              <a:ext uri="{FF2B5EF4-FFF2-40B4-BE49-F238E27FC236}">
                <a16:creationId xmlns:a16="http://schemas.microsoft.com/office/drawing/2014/main" id="{4F387A61-12D4-B848-ACDA-41D6C7CB76CB}"/>
              </a:ext>
            </a:extLst>
          </p:cNvPr>
          <p:cNvSpPr>
            <a:spLocks noGrp="1"/>
          </p:cNvSpPr>
          <p:nvPr>
            <p:ph type="body" sz="quarter" idx="76" hasCustomPrompt="1"/>
          </p:nvPr>
        </p:nvSpPr>
        <p:spPr>
          <a:xfrm>
            <a:off x="355402"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pic>
        <p:nvPicPr>
          <p:cNvPr id="29" name="Picture 28">
            <a:extLst>
              <a:ext uri="{FF2B5EF4-FFF2-40B4-BE49-F238E27FC236}">
                <a16:creationId xmlns:a16="http://schemas.microsoft.com/office/drawing/2014/main" id="{0F596E03-2F25-1C41-B7CF-5BDFD5D7277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3259853640"/>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3168">
          <p15:clr>
            <a:srgbClr val="FBAE40"/>
          </p15:clr>
        </p15:guide>
        <p15:guide id="7" orient="horz" pos="3288">
          <p15:clr>
            <a:srgbClr val="FBAE40"/>
          </p15:clr>
        </p15:guide>
        <p15:guide id="8" orient="horz" pos="3480">
          <p15:clr>
            <a:srgbClr val="FBAE40"/>
          </p15:clr>
        </p15:guide>
        <p15:guide id="10" pos="912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Information slide_WT_09">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C144B56-0862-EC46-A6EF-B1131AD5E569}"/>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9986"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5C144B56-0862-EC46-A6EF-B1131AD5E569}"/>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366977" y="427240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3920345"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3833745" y="42492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7268709" y="42492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10727526" y="42492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2" name="Text Placeholder 22">
            <a:extLst>
              <a:ext uri="{FF2B5EF4-FFF2-40B4-BE49-F238E27FC236}">
                <a16:creationId xmlns:a16="http://schemas.microsoft.com/office/drawing/2014/main" id="{41C27F56-6EFC-A441-9C2D-10CE44338748}"/>
              </a:ext>
            </a:extLst>
          </p:cNvPr>
          <p:cNvSpPr>
            <a:spLocks noGrp="1"/>
          </p:cNvSpPr>
          <p:nvPr>
            <p:ph type="body" sz="quarter" idx="38" hasCustomPrompt="1"/>
          </p:nvPr>
        </p:nvSpPr>
        <p:spPr>
          <a:xfrm>
            <a:off x="366977" y="69924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0" name="Text Placeholder 22">
            <a:extLst>
              <a:ext uri="{FF2B5EF4-FFF2-40B4-BE49-F238E27FC236}">
                <a16:creationId xmlns:a16="http://schemas.microsoft.com/office/drawing/2014/main" id="{0AEAB501-3096-AF4F-B436-6E6240708D49}"/>
              </a:ext>
            </a:extLst>
          </p:cNvPr>
          <p:cNvSpPr>
            <a:spLocks noGrp="1"/>
          </p:cNvSpPr>
          <p:nvPr>
            <p:ph type="body" sz="quarter" idx="42" hasCustomPrompt="1"/>
          </p:nvPr>
        </p:nvSpPr>
        <p:spPr>
          <a:xfrm>
            <a:off x="3833745" y="69924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1" name="Text Placeholder 22">
            <a:extLst>
              <a:ext uri="{FF2B5EF4-FFF2-40B4-BE49-F238E27FC236}">
                <a16:creationId xmlns:a16="http://schemas.microsoft.com/office/drawing/2014/main" id="{FD8B8259-35A0-564E-B170-F909CA04F154}"/>
              </a:ext>
            </a:extLst>
          </p:cNvPr>
          <p:cNvSpPr>
            <a:spLocks noGrp="1"/>
          </p:cNvSpPr>
          <p:nvPr>
            <p:ph type="body" sz="quarter" idx="43" hasCustomPrompt="1"/>
          </p:nvPr>
        </p:nvSpPr>
        <p:spPr>
          <a:xfrm>
            <a:off x="7268709" y="69924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2" name="Text Placeholder 22">
            <a:extLst>
              <a:ext uri="{FF2B5EF4-FFF2-40B4-BE49-F238E27FC236}">
                <a16:creationId xmlns:a16="http://schemas.microsoft.com/office/drawing/2014/main" id="{27C9FBE6-5465-1847-9A14-285A9B68F0A1}"/>
              </a:ext>
            </a:extLst>
          </p:cNvPr>
          <p:cNvSpPr>
            <a:spLocks noGrp="1"/>
          </p:cNvSpPr>
          <p:nvPr>
            <p:ph type="body" sz="quarter" idx="44" hasCustomPrompt="1"/>
          </p:nvPr>
        </p:nvSpPr>
        <p:spPr>
          <a:xfrm>
            <a:off x="10727526" y="69924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5" name="Picture Placeholder 15">
            <a:extLst>
              <a:ext uri="{FF2B5EF4-FFF2-40B4-BE49-F238E27FC236}">
                <a16:creationId xmlns:a16="http://schemas.microsoft.com/office/drawing/2014/main" id="{78AC1F9C-0EA2-6940-87FC-B71E90AE410D}"/>
              </a:ext>
            </a:extLst>
          </p:cNvPr>
          <p:cNvSpPr>
            <a:spLocks noGrp="1"/>
          </p:cNvSpPr>
          <p:nvPr>
            <p:ph type="pic" sz="quarter" idx="45" hasCustomPrompt="1"/>
          </p:nvPr>
        </p:nvSpPr>
        <p:spPr>
          <a:xfrm>
            <a:off x="7358027"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37" name="Picture Placeholder 15">
            <a:extLst>
              <a:ext uri="{FF2B5EF4-FFF2-40B4-BE49-F238E27FC236}">
                <a16:creationId xmlns:a16="http://schemas.microsoft.com/office/drawing/2014/main" id="{3D133F5B-4C0C-004F-9093-B7D3D6DED8A4}"/>
              </a:ext>
            </a:extLst>
          </p:cNvPr>
          <p:cNvSpPr>
            <a:spLocks noGrp="1"/>
          </p:cNvSpPr>
          <p:nvPr>
            <p:ph type="pic" sz="quarter" idx="46" hasCustomPrompt="1"/>
          </p:nvPr>
        </p:nvSpPr>
        <p:spPr>
          <a:xfrm>
            <a:off x="10830432"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0" name="Picture Placeholder 15">
            <a:extLst>
              <a:ext uri="{FF2B5EF4-FFF2-40B4-BE49-F238E27FC236}">
                <a16:creationId xmlns:a16="http://schemas.microsoft.com/office/drawing/2014/main" id="{AC540D40-8013-854D-B2C3-76FDC36525DB}"/>
              </a:ext>
            </a:extLst>
          </p:cNvPr>
          <p:cNvSpPr>
            <a:spLocks noGrp="1"/>
          </p:cNvSpPr>
          <p:nvPr>
            <p:ph type="pic" sz="quarter" idx="48" hasCustomPrompt="1"/>
          </p:nvPr>
        </p:nvSpPr>
        <p:spPr>
          <a:xfrm>
            <a:off x="3920345"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1" name="Picture Placeholder 15">
            <a:extLst>
              <a:ext uri="{FF2B5EF4-FFF2-40B4-BE49-F238E27FC236}">
                <a16:creationId xmlns:a16="http://schemas.microsoft.com/office/drawing/2014/main" id="{9E94E62A-05C7-E243-93CC-EDC4EAB951A8}"/>
              </a:ext>
            </a:extLst>
          </p:cNvPr>
          <p:cNvSpPr>
            <a:spLocks noGrp="1"/>
          </p:cNvSpPr>
          <p:nvPr>
            <p:ph type="pic" sz="quarter" idx="49" hasCustomPrompt="1"/>
          </p:nvPr>
        </p:nvSpPr>
        <p:spPr>
          <a:xfrm>
            <a:off x="7358027"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2" name="Picture Placeholder 15">
            <a:extLst>
              <a:ext uri="{FF2B5EF4-FFF2-40B4-BE49-F238E27FC236}">
                <a16:creationId xmlns:a16="http://schemas.microsoft.com/office/drawing/2014/main" id="{B75EE488-C0ED-E44E-987B-7A0179559C76}"/>
              </a:ext>
            </a:extLst>
          </p:cNvPr>
          <p:cNvSpPr>
            <a:spLocks noGrp="1"/>
          </p:cNvSpPr>
          <p:nvPr>
            <p:ph type="pic" sz="quarter" idx="50" hasCustomPrompt="1"/>
          </p:nvPr>
        </p:nvSpPr>
        <p:spPr>
          <a:xfrm>
            <a:off x="10830432"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3" name="Picture Placeholder 15">
            <a:extLst>
              <a:ext uri="{FF2B5EF4-FFF2-40B4-BE49-F238E27FC236}">
                <a16:creationId xmlns:a16="http://schemas.microsoft.com/office/drawing/2014/main" id="{906C6984-65CE-7B45-B326-F57045AFC461}"/>
              </a:ext>
            </a:extLst>
          </p:cNvPr>
          <p:cNvSpPr>
            <a:spLocks noGrp="1"/>
          </p:cNvSpPr>
          <p:nvPr>
            <p:ph type="pic" sz="quarter" idx="51" hasCustomPrompt="1"/>
          </p:nvPr>
        </p:nvSpPr>
        <p:spPr>
          <a:xfrm>
            <a:off x="459515"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2" name="TextBox 1">
            <a:extLst>
              <a:ext uri="{FF2B5EF4-FFF2-40B4-BE49-F238E27FC236}">
                <a16:creationId xmlns:a16="http://schemas.microsoft.com/office/drawing/2014/main" id="{D4B1C4EE-1A0F-9646-A3FE-5C6D576B0B32}"/>
              </a:ext>
            </a:extLst>
          </p:cNvPr>
          <p:cNvSpPr txBox="1"/>
          <p:nvPr userDrawn="1"/>
        </p:nvSpPr>
        <p:spPr>
          <a:xfrm>
            <a:off x="3931920"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7" name="TextBox 26">
            <a:extLst>
              <a:ext uri="{FF2B5EF4-FFF2-40B4-BE49-F238E27FC236}">
                <a16:creationId xmlns:a16="http://schemas.microsoft.com/office/drawing/2014/main" id="{AC96F487-8696-E746-BE29-3D797D4E3500}"/>
              </a:ext>
            </a:extLst>
          </p:cNvPr>
          <p:cNvSpPr txBox="1"/>
          <p:nvPr userDrawn="1"/>
        </p:nvSpPr>
        <p:spPr>
          <a:xfrm>
            <a:off x="7346452"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8" name="TextBox 27">
            <a:extLst>
              <a:ext uri="{FF2B5EF4-FFF2-40B4-BE49-F238E27FC236}">
                <a16:creationId xmlns:a16="http://schemas.microsoft.com/office/drawing/2014/main" id="{A8174078-4FA5-FC4D-9638-0EE6DD706364}"/>
              </a:ext>
            </a:extLst>
          </p:cNvPr>
          <p:cNvSpPr txBox="1"/>
          <p:nvPr userDrawn="1"/>
        </p:nvSpPr>
        <p:spPr>
          <a:xfrm>
            <a:off x="10818857"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9" name="TextBox 28">
            <a:extLst>
              <a:ext uri="{FF2B5EF4-FFF2-40B4-BE49-F238E27FC236}">
                <a16:creationId xmlns:a16="http://schemas.microsoft.com/office/drawing/2014/main" id="{C0804565-7374-C745-9825-D7F3EDD5EBE2}"/>
              </a:ext>
            </a:extLst>
          </p:cNvPr>
          <p:cNvSpPr txBox="1"/>
          <p:nvPr userDrawn="1"/>
        </p:nvSpPr>
        <p:spPr>
          <a:xfrm>
            <a:off x="3931920"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33" name="TextBox 32">
            <a:extLst>
              <a:ext uri="{FF2B5EF4-FFF2-40B4-BE49-F238E27FC236}">
                <a16:creationId xmlns:a16="http://schemas.microsoft.com/office/drawing/2014/main" id="{7FDE661D-D0B2-B64F-82BD-3D94F6023BB5}"/>
              </a:ext>
            </a:extLst>
          </p:cNvPr>
          <p:cNvSpPr txBox="1"/>
          <p:nvPr userDrawn="1"/>
        </p:nvSpPr>
        <p:spPr>
          <a:xfrm>
            <a:off x="436366"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4" name="TextBox 43">
            <a:extLst>
              <a:ext uri="{FF2B5EF4-FFF2-40B4-BE49-F238E27FC236}">
                <a16:creationId xmlns:a16="http://schemas.microsoft.com/office/drawing/2014/main" id="{EB56A44A-5B27-6549-BCCB-9CA0EB7CB051}"/>
              </a:ext>
            </a:extLst>
          </p:cNvPr>
          <p:cNvSpPr txBox="1"/>
          <p:nvPr userDrawn="1"/>
        </p:nvSpPr>
        <p:spPr>
          <a:xfrm>
            <a:off x="7346452"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5" name="TextBox 44">
            <a:extLst>
              <a:ext uri="{FF2B5EF4-FFF2-40B4-BE49-F238E27FC236}">
                <a16:creationId xmlns:a16="http://schemas.microsoft.com/office/drawing/2014/main" id="{32810E12-5685-324C-9255-BB0A7DCEB618}"/>
              </a:ext>
            </a:extLst>
          </p:cNvPr>
          <p:cNvSpPr txBox="1"/>
          <p:nvPr userDrawn="1"/>
        </p:nvSpPr>
        <p:spPr>
          <a:xfrm>
            <a:off x="10818857"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6" name="Picture Placeholder 15">
            <a:extLst>
              <a:ext uri="{FF2B5EF4-FFF2-40B4-BE49-F238E27FC236}">
                <a16:creationId xmlns:a16="http://schemas.microsoft.com/office/drawing/2014/main" id="{E391C987-2B98-F34D-A049-FF694B6832C1}"/>
              </a:ext>
            </a:extLst>
          </p:cNvPr>
          <p:cNvSpPr>
            <a:spLocks noGrp="1"/>
          </p:cNvSpPr>
          <p:nvPr>
            <p:ph type="pic" sz="quarter" idx="52" hasCustomPrompt="1"/>
          </p:nvPr>
        </p:nvSpPr>
        <p:spPr>
          <a:xfrm>
            <a:off x="468691"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7" name="TextBox 46">
            <a:extLst>
              <a:ext uri="{FF2B5EF4-FFF2-40B4-BE49-F238E27FC236}">
                <a16:creationId xmlns:a16="http://schemas.microsoft.com/office/drawing/2014/main" id="{E280CDE7-24B8-6748-8062-FD1716CE6A43}"/>
              </a:ext>
            </a:extLst>
          </p:cNvPr>
          <p:cNvSpPr txBox="1"/>
          <p:nvPr userDrawn="1"/>
        </p:nvSpPr>
        <p:spPr>
          <a:xfrm>
            <a:off x="455553"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pic>
        <p:nvPicPr>
          <p:cNvPr id="39" name="Picture 38">
            <a:extLst>
              <a:ext uri="{FF2B5EF4-FFF2-40B4-BE49-F238E27FC236}">
                <a16:creationId xmlns:a16="http://schemas.microsoft.com/office/drawing/2014/main" id="{C3644D50-3E38-8E49-9D2D-6DDE19CECDE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1986122071"/>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3168">
          <p15:clr>
            <a:srgbClr val="FBAE40"/>
          </p15:clr>
        </p15:guide>
        <p15:guide id="7" orient="horz" pos="4368">
          <p15:clr>
            <a:srgbClr val="FBAE40"/>
          </p15:clr>
        </p15:guide>
        <p15:guide id="8" orient="horz" pos="4320">
          <p15:clr>
            <a:srgbClr val="FBAE40"/>
          </p15:clr>
        </p15:guide>
        <p15:guide id="9" pos="9168">
          <p15:clr>
            <a:srgbClr val="FBAE40"/>
          </p15:clr>
        </p15:guide>
        <p15:guide id="12" orient="horz" pos="2592">
          <p15:clr>
            <a:srgbClr val="FBAE40"/>
          </p15:clr>
        </p15:guide>
        <p15:guide id="13" orient="horz" pos="2664">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Information slide_WT_10">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7DBC29-3938-AC49-9AB7-A21548CFE558}"/>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101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C7DBC29-3938-AC49-9AB7-A21548CFE55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665664E-29A2-7D47-94A1-F271640173FB}"/>
              </a:ext>
            </a:extLst>
          </p:cNvPr>
          <p:cNvSpPr/>
          <p:nvPr userDrawn="1"/>
        </p:nvSpPr>
        <p:spPr>
          <a:xfrm>
            <a:off x="7315200" y="4114800"/>
            <a:ext cx="7315200" cy="41148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5" name="Picture Placeholder 71">
            <a:extLst>
              <a:ext uri="{FF2B5EF4-FFF2-40B4-BE49-F238E27FC236}">
                <a16:creationId xmlns:a16="http://schemas.microsoft.com/office/drawing/2014/main" id="{FFAF22CE-B3C3-1A44-BACC-978F7568C3F2}"/>
              </a:ext>
            </a:extLst>
          </p:cNvPr>
          <p:cNvSpPr>
            <a:spLocks noGrp="1"/>
          </p:cNvSpPr>
          <p:nvPr>
            <p:ph type="pic" sz="quarter" idx="23" hasCustomPrompt="1"/>
          </p:nvPr>
        </p:nvSpPr>
        <p:spPr>
          <a:xfrm>
            <a:off x="7315200" y="4"/>
            <a:ext cx="7315200" cy="4138135"/>
          </a:xfrm>
          <a:prstGeom prst="rect">
            <a:avLst/>
          </a:prstGeom>
          <a:solidFill>
            <a:schemeClr val="bg1">
              <a:lumMod val="75000"/>
            </a:schemeClr>
          </a:solidFill>
        </p:spPr>
        <p:txBody>
          <a:bodyPr anchor="ctr" anchorCtr="1"/>
          <a:lstStyle>
            <a:lvl1pPr>
              <a:defRPr lang="en-US" sz="1100" dirty="0">
                <a:effectLst/>
                <a:latin typeface="Calibri" panose="020F0502020204030204" pitchFamily="34" charset="0"/>
                <a:ea typeface="Times New Roman" panose="02020603050405020304" pitchFamily="18" charset="0"/>
              </a:defRPr>
            </a:lvl1pPr>
          </a:lstStyle>
          <a:p>
            <a:pPr marL="0" lvl="0" indent="0" algn="ctr">
              <a:buNone/>
            </a:pPr>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
        <p:nvSpPr>
          <p:cNvPr id="8" name="Text Placeholder 3">
            <a:extLst>
              <a:ext uri="{FF2B5EF4-FFF2-40B4-BE49-F238E27FC236}">
                <a16:creationId xmlns:a16="http://schemas.microsoft.com/office/drawing/2014/main" id="{3C97673B-4571-B649-85C4-8A05A650B09D}"/>
              </a:ext>
            </a:extLst>
          </p:cNvPr>
          <p:cNvSpPr>
            <a:spLocks noGrp="1"/>
          </p:cNvSpPr>
          <p:nvPr>
            <p:ph type="body" sz="quarter" idx="24" hasCustomPrompt="1"/>
          </p:nvPr>
        </p:nvSpPr>
        <p:spPr>
          <a:xfrm>
            <a:off x="8042155" y="4739966"/>
            <a:ext cx="6125723" cy="1898042"/>
          </a:xfrm>
          <a:prstGeom prst="rect">
            <a:avLst/>
          </a:prstGeom>
          <a:noFill/>
        </p:spPr>
        <p:txBody>
          <a:bodyPr anchor="ctr">
            <a:norm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a:solidFill>
                  <a:srgbClr val="FFFFFF"/>
                </a:solidFill>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2" name="Text Placeholder 11">
            <a:extLst>
              <a:ext uri="{FF2B5EF4-FFF2-40B4-BE49-F238E27FC236}">
                <a16:creationId xmlns:a16="http://schemas.microsoft.com/office/drawing/2014/main" id="{223C757C-0FF0-224D-AE08-0CD532ED3940}"/>
              </a:ext>
            </a:extLst>
          </p:cNvPr>
          <p:cNvSpPr>
            <a:spLocks noGrp="1"/>
          </p:cNvSpPr>
          <p:nvPr>
            <p:ph type="body" sz="quarter" idx="26" hasCustomPrompt="1"/>
          </p:nvPr>
        </p:nvSpPr>
        <p:spPr>
          <a:xfrm>
            <a:off x="393304" y="2570453"/>
            <a:ext cx="6690405" cy="3657600"/>
          </a:xfrm>
          <a:prstGeom prst="rect">
            <a:avLst/>
          </a:prstGeom>
        </p:spPr>
        <p:txBody>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800" b="0" i="0">
                <a:solidFill>
                  <a:srgbClr val="002577"/>
                </a:solidFill>
                <a:latin typeface="Segoe UI" panose="020B0502040204020203" pitchFamily="34" charset="0"/>
                <a:sym typeface="Segoe UI" panose="020B0502040204020203" pitchFamily="34" charset="0"/>
              </a:defRPr>
            </a:lvl1pPr>
            <a:lvl2pPr marL="415260" marR="0" indent="-201915"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a:solidFill>
                  <a:srgbClr val="002577"/>
                </a:solidFill>
                <a:latin typeface="Segoe UI" panose="020B0502040204020203" pitchFamily="34" charset="0"/>
                <a:sym typeface="Segoe UI" panose="020B0502040204020203" pitchFamily="34" charset="0"/>
              </a:defRPr>
            </a:lvl2pPr>
            <a:lvl3pPr marL="1096963" indent="-573088">
              <a:buNone/>
              <a:tabLst/>
              <a:defRPr sz="1400">
                <a:solidFill>
                  <a:srgbClr val="002577"/>
                </a:solidFill>
                <a:latin typeface="GT America" pitchFamily="2" charset="77"/>
              </a:defRPr>
            </a:lvl3pPr>
            <a:lvl4pPr marL="1645798" indent="0">
              <a:buNone/>
              <a:defRPr sz="1200">
                <a:solidFill>
                  <a:srgbClr val="002577"/>
                </a:solidFill>
                <a:latin typeface="GT America" pitchFamily="2" charset="77"/>
              </a:defRPr>
            </a:lvl4pPr>
            <a:lvl5pPr marL="2194396" indent="0">
              <a:buNone/>
              <a:defRPr sz="168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a:p>
            <a:pPr marL="1096963" marR="0" lvl="2" indent="-201915"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a:pPr>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a:p>
            <a:pPr marL="1645798" marR="0" lvl="3" indent="-201915"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a:pPr>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a:p>
            <a:pPr lvl="1"/>
            <a:endParaRPr lang="en-US" dirty="0"/>
          </a:p>
          <a:p>
            <a:pPr lvl="1"/>
            <a:endParaRPr lang="en-US" dirty="0"/>
          </a:p>
          <a:p>
            <a:pPr lvl="2"/>
            <a:endParaRPr lang="en-US" dirty="0"/>
          </a:p>
        </p:txBody>
      </p:sp>
      <p:sp>
        <p:nvSpPr>
          <p:cNvPr id="13" name="Slide Number Placeholder 5">
            <a:extLst>
              <a:ext uri="{FF2B5EF4-FFF2-40B4-BE49-F238E27FC236}">
                <a16:creationId xmlns:a16="http://schemas.microsoft.com/office/drawing/2014/main" id="{D1A27059-1E34-1346-B6C7-8FD979A24B36}"/>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8BED4A0-5B15-EB47-A9FC-C5394EAB09D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6" name="Text Placeholder 4">
            <a:extLst>
              <a:ext uri="{FF2B5EF4-FFF2-40B4-BE49-F238E27FC236}">
                <a16:creationId xmlns:a16="http://schemas.microsoft.com/office/drawing/2014/main" id="{8A0B9D8D-C7A3-8D49-B71E-6BEDF4B7DF7A}"/>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25">
            <a:extLst>
              <a:ext uri="{FF2B5EF4-FFF2-40B4-BE49-F238E27FC236}">
                <a16:creationId xmlns:a16="http://schemas.microsoft.com/office/drawing/2014/main" id="{F7F4307F-1CAD-C34F-8498-A81C733DA8D6}"/>
              </a:ext>
            </a:extLst>
          </p:cNvPr>
          <p:cNvSpPr>
            <a:spLocks noGrp="1"/>
          </p:cNvSpPr>
          <p:nvPr>
            <p:ph type="body" sz="quarter" idx="27" hasCustomPrompt="1"/>
          </p:nvPr>
        </p:nvSpPr>
        <p:spPr>
          <a:xfrm>
            <a:off x="8032814" y="6659302"/>
            <a:ext cx="3783012" cy="218919"/>
          </a:xfrm>
          <a:prstGeom prst="rect">
            <a:avLst/>
          </a:prstGeom>
        </p:spPr>
        <p:txBody>
          <a:bodyPr/>
          <a:lstStyle>
            <a:lvl1pPr marL="0" indent="0">
              <a:buNone/>
              <a:defRPr sz="12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pic>
        <p:nvPicPr>
          <p:cNvPr id="3" name="Picture 2">
            <a:extLst>
              <a:ext uri="{FF2B5EF4-FFF2-40B4-BE49-F238E27FC236}">
                <a16:creationId xmlns:a16="http://schemas.microsoft.com/office/drawing/2014/main" id="{9EE55CB9-C01C-5139-E1AC-22DB55D19429}"/>
              </a:ext>
            </a:extLst>
          </p:cNvPr>
          <p:cNvPicPr>
            <a:picLocks noChangeAspect="1"/>
          </p:cNvPicPr>
          <p:nvPr userDrawn="1"/>
        </p:nvPicPr>
        <p:blipFill>
          <a:blip r:embed="rId6"/>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1754230959"/>
      </p:ext>
    </p:extLst>
  </p:cSld>
  <p:clrMapOvr>
    <a:masterClrMapping/>
  </p:clrMapOvr>
  <p:extLst>
    <p:ext uri="{DCECCB84-F9BA-43D5-87BE-67443E8EF086}">
      <p15:sldGuideLst xmlns:p15="http://schemas.microsoft.com/office/powerpoint/2012/main">
        <p15:guide id="1" orient="horz" pos="1728">
          <p15:clr>
            <a:srgbClr val="FBAE40"/>
          </p15:clr>
        </p15:guide>
        <p15:guide id="2" orient="horz" pos="3168">
          <p15:clr>
            <a:srgbClr val="FBAE40"/>
          </p15:clr>
        </p15:guide>
        <p15:guide id="4" orient="horz" pos="4224">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Information slide_WT_1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417E29B-4F1C-734F-ACB8-6270D1DD7BAF}"/>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203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417E29B-4F1C-734F-ACB8-6270D1DD7BAF}"/>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7DAD5AB0-3A28-2C40-94A3-9BE6620875FD}"/>
              </a:ext>
            </a:extLst>
          </p:cNvPr>
          <p:cNvSpPr/>
          <p:nvPr userDrawn="1"/>
        </p:nvSpPr>
        <p:spPr>
          <a:xfrm>
            <a:off x="7315200" y="4114799"/>
            <a:ext cx="7315200" cy="41148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10" name="Slide Number Placeholder 5">
            <a:extLst>
              <a:ext uri="{FF2B5EF4-FFF2-40B4-BE49-F238E27FC236}">
                <a16:creationId xmlns:a16="http://schemas.microsoft.com/office/drawing/2014/main" id="{B0A1BA74-FBAF-474A-B0D1-30863F688331}"/>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E0FEB22-339C-7843-9A59-9B2765D2AEF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3" name="Text Placeholder 4">
            <a:extLst>
              <a:ext uri="{FF2B5EF4-FFF2-40B4-BE49-F238E27FC236}">
                <a16:creationId xmlns:a16="http://schemas.microsoft.com/office/drawing/2014/main" id="{68312AB3-07CD-4F46-87E9-F6D4BA7AA793}"/>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6" name="Text Placeholder 3">
            <a:extLst>
              <a:ext uri="{FF2B5EF4-FFF2-40B4-BE49-F238E27FC236}">
                <a16:creationId xmlns:a16="http://schemas.microsoft.com/office/drawing/2014/main" id="{9854D194-EFC1-E64E-B414-EFED2D365B77}"/>
              </a:ext>
            </a:extLst>
          </p:cNvPr>
          <p:cNvSpPr>
            <a:spLocks noGrp="1"/>
          </p:cNvSpPr>
          <p:nvPr>
            <p:ph type="body" sz="quarter" idx="24" hasCustomPrompt="1"/>
          </p:nvPr>
        </p:nvSpPr>
        <p:spPr>
          <a:xfrm>
            <a:off x="8042155" y="4739966"/>
            <a:ext cx="6125723" cy="1898042"/>
          </a:xfrm>
          <a:prstGeom prst="rect">
            <a:avLst/>
          </a:prstGeom>
          <a:noFill/>
        </p:spPr>
        <p:txBody>
          <a:bodyPr anchor="ctr">
            <a:norm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a:solidFill>
                  <a:srgbClr val="FFFFFF"/>
                </a:solidFill>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7" name="Text Placeholder 11">
            <a:extLst>
              <a:ext uri="{FF2B5EF4-FFF2-40B4-BE49-F238E27FC236}">
                <a16:creationId xmlns:a16="http://schemas.microsoft.com/office/drawing/2014/main" id="{5432B7BB-EDE4-3649-8508-9CF17E729DB4}"/>
              </a:ext>
            </a:extLst>
          </p:cNvPr>
          <p:cNvSpPr>
            <a:spLocks noGrp="1"/>
          </p:cNvSpPr>
          <p:nvPr>
            <p:ph type="body" sz="quarter" idx="26" hasCustomPrompt="1"/>
          </p:nvPr>
        </p:nvSpPr>
        <p:spPr>
          <a:xfrm>
            <a:off x="393305" y="2570454"/>
            <a:ext cx="5550297" cy="4744747"/>
          </a:xfrm>
          <a:prstGeom prst="rect">
            <a:avLst/>
          </a:prstGeom>
        </p:spPr>
        <p:txBody>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a:solidFill>
                  <a:srgbClr val="002677"/>
                </a:solidFill>
                <a:latin typeface="Segoe UI" panose="020B0502040204020203" pitchFamily="34" charset="0"/>
                <a:sym typeface="Segoe UI" panose="020B0502040204020203" pitchFamily="34" charset="0"/>
              </a:defRPr>
            </a:lvl1pPr>
            <a:lvl2pPr marL="415260" indent="-201915">
              <a:lnSpc>
                <a:spcPct val="90000"/>
              </a:lnSpc>
              <a:spcBef>
                <a:spcPts val="1200"/>
              </a:spcBef>
              <a:spcAft>
                <a:spcPts val="0"/>
              </a:spcAft>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2pPr>
            <a:lvl3pPr marL="1097198" indent="0">
              <a:buNone/>
              <a:defRPr sz="1680">
                <a:latin typeface="GT America" pitchFamily="2" charset="77"/>
              </a:defRPr>
            </a:lvl3pPr>
            <a:lvl4pPr marL="1645798" indent="0">
              <a:buNone/>
              <a:defRPr sz="1680">
                <a:latin typeface="GT America" pitchFamily="2" charset="77"/>
              </a:defRPr>
            </a:lvl4pPr>
            <a:lvl5pPr marL="2194396" indent="0">
              <a:buNone/>
              <a:defRPr sz="168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p:txBody>
      </p:sp>
      <p:sp>
        <p:nvSpPr>
          <p:cNvPr id="18" name="Text Placeholder 25">
            <a:extLst>
              <a:ext uri="{FF2B5EF4-FFF2-40B4-BE49-F238E27FC236}">
                <a16:creationId xmlns:a16="http://schemas.microsoft.com/office/drawing/2014/main" id="{CC00F7A1-A9C5-E441-82AF-C1C8F645D7CE}"/>
              </a:ext>
            </a:extLst>
          </p:cNvPr>
          <p:cNvSpPr>
            <a:spLocks noGrp="1"/>
          </p:cNvSpPr>
          <p:nvPr>
            <p:ph type="body" sz="quarter" idx="27" hasCustomPrompt="1"/>
          </p:nvPr>
        </p:nvSpPr>
        <p:spPr>
          <a:xfrm>
            <a:off x="8032814" y="6659302"/>
            <a:ext cx="3783012" cy="218919"/>
          </a:xfrm>
          <a:prstGeom prst="rect">
            <a:avLst/>
          </a:prstGeom>
        </p:spPr>
        <p:txBody>
          <a:bodyPr/>
          <a:lstStyle>
            <a:lvl1pPr marL="0" indent="0">
              <a:buNone/>
              <a:defRPr sz="12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 name="Picture Placeholder 71">
            <a:extLst>
              <a:ext uri="{FF2B5EF4-FFF2-40B4-BE49-F238E27FC236}">
                <a16:creationId xmlns:a16="http://schemas.microsoft.com/office/drawing/2014/main" id="{4A6C26DA-4781-4B8E-98C5-FEC7ADB3C2B7}"/>
              </a:ext>
            </a:extLst>
          </p:cNvPr>
          <p:cNvSpPr>
            <a:spLocks noGrp="1"/>
          </p:cNvSpPr>
          <p:nvPr>
            <p:ph type="pic" sz="quarter" idx="23" hasCustomPrompt="1"/>
          </p:nvPr>
        </p:nvSpPr>
        <p:spPr>
          <a:xfrm>
            <a:off x="7315200" y="4"/>
            <a:ext cx="7315200" cy="4138135"/>
          </a:xfrm>
          <a:prstGeom prst="rect">
            <a:avLst/>
          </a:prstGeom>
          <a:solidFill>
            <a:schemeClr val="bg1">
              <a:lumMod val="75000"/>
            </a:schemeClr>
          </a:solidFill>
        </p:spPr>
        <p:txBody>
          <a:bodyPr anchor="ctr" anchorCtr="1"/>
          <a:lstStyle>
            <a:lvl1pPr>
              <a:defRPr lang="en-US" sz="1100" dirty="0">
                <a:effectLst/>
                <a:latin typeface="Calibri" panose="020F0502020204030204" pitchFamily="34" charset="0"/>
                <a:ea typeface="Times New Roman" panose="02020603050405020304" pitchFamily="18" charset="0"/>
              </a:defRPr>
            </a:lvl1pPr>
          </a:lstStyle>
          <a:p>
            <a:pPr marL="0" lvl="0" indent="0" algn="ctr">
              <a:buNone/>
            </a:pPr>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pic>
        <p:nvPicPr>
          <p:cNvPr id="12" name="Picture 11">
            <a:extLst>
              <a:ext uri="{FF2B5EF4-FFF2-40B4-BE49-F238E27FC236}">
                <a16:creationId xmlns:a16="http://schemas.microsoft.com/office/drawing/2014/main" id="{158D0B96-1E11-8544-B40B-060467EF142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486592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ography slide_WT_01">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332627A-659B-E049-A77F-3CA0745B00AC}"/>
              </a:ext>
            </a:extLst>
          </p:cNvPr>
          <p:cNvGraphicFramePr>
            <a:graphicFrameLocks noChangeAspect="1"/>
          </p:cNvGraphicFramePr>
          <p:nvPr userDrawn="1">
            <p:custDataLst>
              <p:tags r:id="rId2"/>
            </p:custDataLst>
            <p:extLst>
              <p:ext uri="{D42A27DB-BD31-4B8C-83A1-F6EECF244321}">
                <p14:modId xmlns:p14="http://schemas.microsoft.com/office/powerpoint/2010/main" val="352331386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38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332627A-659B-E049-A77F-3CA0745B00AC}"/>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10360E9-0E7D-2342-86B3-B6103E5F4A47}"/>
              </a:ext>
            </a:extLst>
          </p:cNvPr>
          <p:cNvSpPr>
            <a:spLocks noGrp="1"/>
          </p:cNvSpPr>
          <p:nvPr>
            <p:ph type="body" sz="quarter" idx="13" hasCustomPrompt="1"/>
          </p:nvPr>
        </p:nvSpPr>
        <p:spPr>
          <a:xfrm>
            <a:off x="3826481" y="2219018"/>
            <a:ext cx="5126531" cy="330290"/>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 name="Text Placeholder 17">
            <a:extLst>
              <a:ext uri="{FF2B5EF4-FFF2-40B4-BE49-F238E27FC236}">
                <a16:creationId xmlns:a16="http://schemas.microsoft.com/office/drawing/2014/main" id="{33941D08-856F-1645-9A80-4ABD38A7597D}"/>
              </a:ext>
            </a:extLst>
          </p:cNvPr>
          <p:cNvSpPr>
            <a:spLocks noGrp="1"/>
          </p:cNvSpPr>
          <p:nvPr>
            <p:ph type="body" sz="quarter" idx="14" hasCustomPrompt="1"/>
          </p:nvPr>
        </p:nvSpPr>
        <p:spPr>
          <a:xfrm>
            <a:off x="3826481" y="2600109"/>
            <a:ext cx="5126531" cy="333683"/>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 name="Picture Placeholder 5">
            <a:extLst>
              <a:ext uri="{FF2B5EF4-FFF2-40B4-BE49-F238E27FC236}">
                <a16:creationId xmlns:a16="http://schemas.microsoft.com/office/drawing/2014/main" id="{379B1774-930E-394D-930F-D92245CA4459}"/>
              </a:ext>
            </a:extLst>
          </p:cNvPr>
          <p:cNvSpPr>
            <a:spLocks noGrp="1"/>
          </p:cNvSpPr>
          <p:nvPr>
            <p:ph type="pic" sz="quarter" idx="15"/>
          </p:nvPr>
        </p:nvSpPr>
        <p:spPr>
          <a:xfrm>
            <a:off x="455132" y="2180916"/>
            <a:ext cx="2733984" cy="2733984"/>
          </a:xfrm>
          <a:prstGeom prst="ellipse">
            <a:avLst/>
          </a:prstGeom>
          <a:ln>
            <a:noFill/>
          </a:ln>
        </p:spPr>
        <p:txBody>
          <a:bodyPr/>
          <a:lstStyle>
            <a:lvl1pPr>
              <a:defRPr b="0" i="0">
                <a:latin typeface="IBM Eliot Sans Medium" panose="020B0703050000000000" pitchFamily="34" charset="0"/>
              </a:defRPr>
            </a:lvl1pPr>
          </a:lstStyle>
          <a:p>
            <a:endParaRPr lang="en-US" dirty="0">
              <a:latin typeface="Segoe UI" panose="020B0502040204020203" pitchFamily="34" charset="0"/>
            </a:endParaRPr>
          </a:p>
        </p:txBody>
      </p:sp>
      <p:sp>
        <p:nvSpPr>
          <p:cNvPr id="10" name="Slide Number Placeholder 5">
            <a:extLst>
              <a:ext uri="{FF2B5EF4-FFF2-40B4-BE49-F238E27FC236}">
                <a16:creationId xmlns:a16="http://schemas.microsoft.com/office/drawing/2014/main" id="{69C97095-39B7-954A-9DB4-39FA2B8749E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B67DC740-58D2-1947-AC56-556FB31257F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3" name="Title 1">
            <a:extLst>
              <a:ext uri="{FF2B5EF4-FFF2-40B4-BE49-F238E27FC236}">
                <a16:creationId xmlns:a16="http://schemas.microsoft.com/office/drawing/2014/main" id="{E6B313EF-A9DF-5E40-85D3-C09A19734CE7}"/>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Biography</a:t>
            </a:r>
          </a:p>
        </p:txBody>
      </p:sp>
      <p:sp>
        <p:nvSpPr>
          <p:cNvPr id="9" name="Text Placeholder 8">
            <a:extLst>
              <a:ext uri="{FF2B5EF4-FFF2-40B4-BE49-F238E27FC236}">
                <a16:creationId xmlns:a16="http://schemas.microsoft.com/office/drawing/2014/main" id="{96A6BBD3-2C50-E348-A08B-40C111DA31E9}"/>
              </a:ext>
            </a:extLst>
          </p:cNvPr>
          <p:cNvSpPr>
            <a:spLocks noGrp="1"/>
          </p:cNvSpPr>
          <p:nvPr>
            <p:ph type="body" sz="quarter" idx="16" hasCustomPrompt="1"/>
          </p:nvPr>
        </p:nvSpPr>
        <p:spPr>
          <a:xfrm>
            <a:off x="3825875" y="3390900"/>
            <a:ext cx="6956425" cy="3924300"/>
          </a:xfrm>
          <a:prstGeom prst="rect">
            <a:avLst/>
          </a:prstGeom>
        </p:spPr>
        <p:txBody>
          <a:bodyPr/>
          <a:lstStyle>
            <a:lvl1pPr marL="0" indent="0">
              <a:lnSpc>
                <a:spcPts val="2000"/>
              </a:lnSpc>
              <a:spcBef>
                <a:spcPts val="0"/>
              </a:spcBef>
              <a:buNone/>
              <a:defRPr lang="en-US" sz="1600" smtClean="0">
                <a:effectLst/>
                <a:latin typeface="IBM Plex Sans Medium" panose="020B0603050203000203" pitchFamily="34" charset="0"/>
              </a:defRPr>
            </a:lvl1pPr>
          </a:lstStyle>
          <a:p>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re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Uga</a:t>
            </a:r>
            <a:r>
              <a:rPr lang="en-US" dirty="0">
                <a:solidFill>
                  <a:srgbClr val="002677"/>
                </a:solidFill>
                <a:effectLst/>
                <a:latin typeface="Segoe UI" panose="020B0502040204020203" pitchFamily="34" charset="0"/>
              </a:rPr>
              <a:t>. Ut et </a:t>
            </a:r>
            <a:r>
              <a:rPr lang="en-US" dirty="0" err="1">
                <a:solidFill>
                  <a:srgbClr val="002677"/>
                </a:solidFill>
                <a:effectLst/>
                <a:latin typeface="Segoe UI" panose="020B0502040204020203" pitchFamily="34" charset="0"/>
              </a:rPr>
              <a:t>aliquas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duciisq</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quos mod non </a:t>
            </a:r>
            <a:r>
              <a:rPr lang="en-US" dirty="0" err="1">
                <a:solidFill>
                  <a:srgbClr val="002677"/>
                </a:solidFill>
                <a:effectLst/>
                <a:latin typeface="Segoe UI" panose="020B0502040204020203" pitchFamily="34" charset="0"/>
              </a:rPr>
              <a:t>rerorer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spelicil</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nulpa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quid </a:t>
            </a:r>
            <a:r>
              <a:rPr lang="en-US" dirty="0" err="1">
                <a:solidFill>
                  <a:srgbClr val="002677"/>
                </a:solidFill>
                <a:effectLst/>
                <a:latin typeface="Segoe UI" panose="020B0502040204020203" pitchFamily="34" charset="0"/>
              </a:rPr>
              <a:t>earum</a:t>
            </a:r>
            <a:r>
              <a:rPr lang="en-US" dirty="0">
                <a:solidFill>
                  <a:srgbClr val="002677"/>
                </a:solidFill>
                <a:effectLst/>
                <a:latin typeface="Segoe UI" panose="020B0502040204020203" pitchFamily="34" charset="0"/>
              </a:rPr>
              <a:t>, cum </a:t>
            </a:r>
            <a:r>
              <a:rPr lang="en-US" dirty="0" err="1">
                <a:solidFill>
                  <a:srgbClr val="002677"/>
                </a:solidFill>
                <a:effectLst/>
                <a:latin typeface="Segoe UI" panose="020B0502040204020203" pitchFamily="34" charset="0"/>
              </a:rPr>
              <a:t>adi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miligen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tiorit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eatendi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dolessus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restionseque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dist</a:t>
            </a:r>
            <a:r>
              <a:rPr lang="en-US" dirty="0">
                <a:solidFill>
                  <a:srgbClr val="002677"/>
                </a:solidFill>
                <a:effectLst/>
                <a:latin typeface="Segoe UI" panose="020B0502040204020203" pitchFamily="34" charset="0"/>
              </a:rPr>
              <a:t>, cone nit </a:t>
            </a:r>
            <a:r>
              <a:rPr lang="en-US" dirty="0" err="1">
                <a:solidFill>
                  <a:srgbClr val="002677"/>
                </a:solidFill>
                <a:effectLst/>
                <a:latin typeface="Segoe UI" panose="020B0502040204020203" pitchFamily="34" charset="0"/>
              </a:rPr>
              <a:t>iducips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ustionem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volecturitia</a:t>
            </a:r>
            <a:r>
              <a:rPr lang="en-US" dirty="0">
                <a:solidFill>
                  <a:srgbClr val="002677"/>
                </a:solidFill>
                <a:effectLst/>
                <a:latin typeface="Segoe UI" panose="020B0502040204020203" pitchFamily="34" charset="0"/>
              </a:rPr>
              <a:t> dis </a:t>
            </a:r>
            <a:r>
              <a:rPr lang="en-US" dirty="0" err="1">
                <a:solidFill>
                  <a:srgbClr val="002677"/>
                </a:solidFill>
                <a:effectLst/>
                <a:latin typeface="Segoe UI" panose="020B0502040204020203" pitchFamily="34" charset="0"/>
              </a:rPr>
              <a:t>ducimusam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faccum</a:t>
            </a:r>
            <a:r>
              <a:rPr lang="en-US" dirty="0">
                <a:solidFill>
                  <a:srgbClr val="002677"/>
                </a:solidFill>
                <a:effectLst/>
                <a:latin typeface="Segoe UI" panose="020B0502040204020203" pitchFamily="34" charset="0"/>
              </a:rPr>
              <a:t>, sim </a:t>
            </a:r>
            <a:r>
              <a:rPr lang="en-US" dirty="0" err="1">
                <a:solidFill>
                  <a:srgbClr val="002677"/>
                </a:solidFill>
                <a:effectLst/>
                <a:latin typeface="Segoe UI" panose="020B0502040204020203" pitchFamily="34" charset="0"/>
              </a:rPr>
              <a:t>apitas</a:t>
            </a:r>
            <a:r>
              <a:rPr lang="en-US" dirty="0">
                <a:solidFill>
                  <a:srgbClr val="002677"/>
                </a:solidFill>
                <a:effectLst/>
                <a:latin typeface="Segoe UI" panose="020B0502040204020203" pitchFamily="34" charset="0"/>
              </a:rPr>
              <a:t> et abo. </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Ut </a:t>
            </a:r>
            <a:r>
              <a:rPr lang="en-US" dirty="0" err="1">
                <a:solidFill>
                  <a:srgbClr val="002677"/>
                </a:solidFill>
                <a:effectLst/>
                <a:latin typeface="Segoe UI" panose="020B0502040204020203" pitchFamily="34" charset="0"/>
              </a:rPr>
              <a:t>pelendebis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voluptatquo</a:t>
            </a:r>
            <a:r>
              <a:rPr lang="en-US" dirty="0">
                <a:solidFill>
                  <a:srgbClr val="002677"/>
                </a:solidFill>
                <a:effectLst/>
                <a:latin typeface="Segoe UI" panose="020B0502040204020203" pitchFamily="34" charset="0"/>
              </a:rPr>
              <a:t> id es non </a:t>
            </a:r>
            <a:r>
              <a:rPr lang="en-US" dirty="0" err="1">
                <a:solidFill>
                  <a:srgbClr val="002677"/>
                </a:solidFill>
                <a:effectLst/>
                <a:latin typeface="Segoe UI" panose="020B0502040204020203" pitchFamily="34" charset="0"/>
              </a:rPr>
              <a:t>porestin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acea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erisimia</a:t>
            </a:r>
            <a:r>
              <a:rPr lang="en-US" dirty="0">
                <a:solidFill>
                  <a:srgbClr val="002677"/>
                </a:solidFill>
                <a:effectLst/>
                <a:latin typeface="Segoe UI" panose="020B0502040204020203" pitchFamily="34" charset="0"/>
              </a:rPr>
              <a:t> nemo es </a:t>
            </a:r>
            <a:r>
              <a:rPr lang="en-US" dirty="0" err="1">
                <a:solidFill>
                  <a:srgbClr val="002677"/>
                </a:solidFill>
                <a:effectLst/>
                <a:latin typeface="Segoe UI" panose="020B0502040204020203" pitchFamily="34" charset="0"/>
              </a:rPr>
              <a:t>eius</a:t>
            </a:r>
            <a:r>
              <a:rPr lang="en-US" dirty="0">
                <a:solidFill>
                  <a:srgbClr val="002677"/>
                </a:solidFill>
                <a:effectLst/>
                <a:latin typeface="Segoe UI" panose="020B0502040204020203" pitchFamily="34" charset="0"/>
              </a:rPr>
              <a:t> sus et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ides </a:t>
            </a:r>
            <a:r>
              <a:rPr lang="en-US" dirty="0" err="1">
                <a:solidFill>
                  <a:srgbClr val="002677"/>
                </a:solidFill>
                <a:effectLst/>
                <a:latin typeface="Segoe UI" panose="020B0502040204020203" pitchFamily="34" charset="0"/>
              </a:rPr>
              <a:t>uta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quunt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ipsus</a:t>
            </a:r>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et </a:t>
            </a:r>
            <a:r>
              <a:rPr lang="en-US" dirty="0" err="1">
                <a:solidFill>
                  <a:srgbClr val="002677"/>
                </a:solidFill>
                <a:effectLst/>
                <a:latin typeface="Segoe UI" panose="020B0502040204020203" pitchFamily="34" charset="0"/>
              </a:rPr>
              <a:t>dendiassit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voluptibusam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disitioremod</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quiatem</a:t>
            </a:r>
            <a:r>
              <a:rPr lang="en-US" dirty="0">
                <a:solidFill>
                  <a:srgbClr val="002677"/>
                </a:solidFill>
                <a:effectLst/>
                <a:latin typeface="Segoe UI" panose="020B0502040204020203" pitchFamily="34" charset="0"/>
              </a:rPr>
              <a:t> </a:t>
            </a:r>
          </a:p>
          <a:p>
            <a:r>
              <a:rPr lang="en-US" dirty="0" err="1">
                <a:solidFill>
                  <a:srgbClr val="002677"/>
                </a:solidFill>
                <a:effectLst/>
                <a:latin typeface="Segoe UI" panose="020B0502040204020203" pitchFamily="34" charset="0"/>
              </a:rPr>
              <a:t>quundi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ionsequia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vento</a:t>
            </a:r>
            <a:r>
              <a:rPr lang="en-US" dirty="0">
                <a:solidFill>
                  <a:srgbClr val="002677"/>
                </a:solidFill>
                <a:effectLst/>
                <a:latin typeface="Segoe UI" panose="020B0502040204020203" pitchFamily="34" charset="0"/>
              </a:rPr>
              <a:t> con </a:t>
            </a:r>
            <a:r>
              <a:rPr lang="en-US" dirty="0" err="1">
                <a:solidFill>
                  <a:srgbClr val="002677"/>
                </a:solidFill>
                <a:effectLst/>
                <a:latin typeface="Segoe UI" panose="020B0502040204020203" pitchFamily="34" charset="0"/>
              </a:rPr>
              <a:t>coribus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moluptatetur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atiatet</a:t>
            </a:r>
            <a:r>
              <a:rPr lang="en-US" dirty="0">
                <a:solidFill>
                  <a:srgbClr val="002677"/>
                </a:solidFill>
                <a:effectLst/>
                <a:latin typeface="Segoe UI" panose="020B0502040204020203" pitchFamily="34" charset="0"/>
              </a:rPr>
              <a:t> </a:t>
            </a:r>
          </a:p>
          <a:p>
            <a:r>
              <a:rPr lang="en-US" dirty="0" err="1">
                <a:solidFill>
                  <a:srgbClr val="002677"/>
                </a:solidFill>
                <a:effectLst/>
                <a:latin typeface="Segoe UI" panose="020B0502040204020203" pitchFamily="34" charset="0"/>
              </a:rPr>
              <a:t>atur</a:t>
            </a:r>
            <a:r>
              <a:rPr lang="en-US" dirty="0">
                <a:solidFill>
                  <a:srgbClr val="002677"/>
                </a:solidFill>
                <a:effectLst/>
                <a:latin typeface="Segoe UI" panose="020B0502040204020203" pitchFamily="34" charset="0"/>
              </a:rPr>
              <a:t>? To </a:t>
            </a:r>
            <a:r>
              <a:rPr lang="en-US" dirty="0" err="1">
                <a:solidFill>
                  <a:srgbClr val="002677"/>
                </a:solidFill>
                <a:effectLst/>
                <a:latin typeface="Segoe UI" panose="020B0502040204020203" pitchFamily="34" charset="0"/>
              </a:rPr>
              <a:t>cor</a:t>
            </a:r>
            <a:r>
              <a:rPr lang="en-US" dirty="0">
                <a:solidFill>
                  <a:srgbClr val="002677"/>
                </a:solidFill>
                <a:effectLst/>
                <a:latin typeface="Segoe UI" panose="020B0502040204020203" pitchFamily="34" charset="0"/>
              </a:rPr>
              <a:t> sum et </a:t>
            </a:r>
            <a:r>
              <a:rPr lang="en-US" dirty="0" err="1">
                <a:solidFill>
                  <a:srgbClr val="002677"/>
                </a:solidFill>
                <a:effectLst/>
                <a:latin typeface="Segoe UI" panose="020B0502040204020203" pitchFamily="34" charset="0"/>
              </a:rPr>
              <a:t>provitem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andel</a:t>
            </a:r>
            <a:r>
              <a:rPr lang="en-US" dirty="0">
                <a:solidFill>
                  <a:srgbClr val="002677"/>
                </a:solidFill>
                <a:effectLst/>
                <a:latin typeface="Segoe UI" panose="020B0502040204020203" pitchFamily="34" charset="0"/>
              </a:rPr>
              <a:t> cones </a:t>
            </a:r>
            <a:r>
              <a:rPr lang="en-US" dirty="0" err="1">
                <a:solidFill>
                  <a:srgbClr val="002677"/>
                </a:solidFill>
                <a:effectLst/>
                <a:latin typeface="Segoe UI" panose="020B0502040204020203" pitchFamily="34" charset="0"/>
              </a:rPr>
              <a:t>alignatias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ariosaped</a:t>
            </a:r>
            <a:endParaRPr lang="en-US" dirty="0">
              <a:solidFill>
                <a:srgbClr val="002677"/>
              </a:solidFill>
              <a:effectLst/>
              <a:latin typeface="Segoe UI" panose="020B0502040204020203" pitchFamily="34" charset="0"/>
            </a:endParaRPr>
          </a:p>
          <a:p>
            <a:r>
              <a:rPr lang="en-US" dirty="0" err="1">
                <a:solidFill>
                  <a:srgbClr val="002677"/>
                </a:solidFill>
                <a:effectLst/>
                <a:latin typeface="Segoe UI" panose="020B0502040204020203" pitchFamily="34" charset="0"/>
              </a:rPr>
              <a:t>ulparum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consectios</a:t>
            </a:r>
            <a:r>
              <a:rPr lang="en-US" dirty="0">
                <a:solidFill>
                  <a:srgbClr val="002677"/>
                </a:solidFill>
                <a:effectLst/>
                <a:latin typeface="Segoe UI" panose="020B0502040204020203" pitchFamily="34" charset="0"/>
              </a:rPr>
              <a:t> et, que nonet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que pro </a:t>
            </a:r>
            <a:r>
              <a:rPr lang="en-US" dirty="0" err="1">
                <a:solidFill>
                  <a:srgbClr val="002677"/>
                </a:solidFill>
                <a:effectLst/>
                <a:latin typeface="Segoe UI" panose="020B0502040204020203" pitchFamily="34" charset="0"/>
              </a:rPr>
              <a:t>etur</a:t>
            </a:r>
            <a:r>
              <a:rPr lang="en-US" dirty="0">
                <a:solidFill>
                  <a:srgbClr val="002677"/>
                </a:solidFill>
                <a:effectLst/>
                <a:latin typeface="Segoe UI" panose="020B0502040204020203" pitchFamily="34" charset="0"/>
              </a:rPr>
              <a:t>, od quo</a:t>
            </a:r>
          </a:p>
          <a:p>
            <a:r>
              <a:rPr lang="en-US" dirty="0">
                <a:solidFill>
                  <a:srgbClr val="002677"/>
                </a:solidFill>
                <a:effectLst/>
                <a:latin typeface="Segoe UI" panose="020B0502040204020203" pitchFamily="34" charset="0"/>
              </a:rPr>
              <a:t>qui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a pa </a:t>
            </a:r>
            <a:r>
              <a:rPr lang="en-US" dirty="0" err="1">
                <a:solidFill>
                  <a:srgbClr val="002677"/>
                </a:solidFill>
                <a:effectLst/>
                <a:latin typeface="Segoe UI" panose="020B0502040204020203" pitchFamily="34" charset="0"/>
              </a:rPr>
              <a:t>quaeratem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magnis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evendis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sanihil</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1401083394"/>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1824">
          <p15:clr>
            <a:srgbClr val="FBAE40"/>
          </p15:clr>
        </p15:guide>
        <p15:guide id="3" orient="horz" pos="2136">
          <p15:clr>
            <a:srgbClr val="FBAE40"/>
          </p15:clr>
        </p15:guide>
        <p15:guide id="6" pos="2016">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Information slide_WT_1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F93553-CA83-D64F-93AC-7C6E047B4D0A}"/>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305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CF93553-CA83-D64F-93AC-7C6E047B4D0A}"/>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AF1B7ED3-6B19-954B-A4E1-DE64D8A79994}"/>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392377" y="3070124"/>
            <a:ext cx="6812443" cy="1409173"/>
          </a:xfrm>
          <a:prstGeom prst="rect">
            <a:avLst/>
          </a:prstGeom>
        </p:spPr>
        <p:txBody>
          <a:bodyPr>
            <a:noAutofit/>
          </a:bodyPr>
          <a:lstStyle>
            <a:lvl1pPr marL="0" indent="0">
              <a:buNone/>
              <a:defRPr sz="10000" b="1" i="0">
                <a:solidFill>
                  <a:srgbClr val="3369FF"/>
                </a:solidFill>
                <a:latin typeface="Segoe UI" panose="020B0502040204020203" pitchFamily="34" charset="0"/>
                <a:sym typeface="Segoe UI" panose="020B0502040204020203" pitchFamily="34" charset="0"/>
              </a:defRPr>
            </a:lvl1pPr>
          </a:lstStyle>
          <a:p>
            <a:pPr lvl="0"/>
            <a:r>
              <a:rPr lang="en-US" dirty="0"/>
              <a:t>$98.5bn</a:t>
            </a:r>
          </a:p>
        </p:txBody>
      </p:sp>
      <p:cxnSp>
        <p:nvCxnSpPr>
          <p:cNvPr id="45" name="Straight Connector 44">
            <a:extLst>
              <a:ext uri="{FF2B5EF4-FFF2-40B4-BE49-F238E27FC236}">
                <a16:creationId xmlns:a16="http://schemas.microsoft.com/office/drawing/2014/main" id="{19BDDCDB-D517-FD4B-8E5B-E4A3107F7729}"/>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17352"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$6.67</a:t>
            </a:r>
          </a:p>
        </p:txBody>
      </p:sp>
      <p:sp>
        <p:nvSpPr>
          <p:cNvPr id="4" name="Text Placeholder 3">
            <a:extLst>
              <a:ext uri="{FF2B5EF4-FFF2-40B4-BE49-F238E27FC236}">
                <a16:creationId xmlns:a16="http://schemas.microsoft.com/office/drawing/2014/main" id="{C892002B-F90E-E84E-BDA2-66BF0D5E016F}"/>
              </a:ext>
            </a:extLst>
          </p:cNvPr>
          <p:cNvSpPr>
            <a:spLocks noGrp="1"/>
          </p:cNvSpPr>
          <p:nvPr>
            <p:ph type="body" sz="quarter" idx="58" hasCustomPrompt="1"/>
          </p:nvPr>
        </p:nvSpPr>
        <p:spPr>
          <a:xfrm>
            <a:off x="376237" y="3564470"/>
            <a:ext cx="3512907" cy="375073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18" name="Text Placeholder 4">
            <a:extLst>
              <a:ext uri="{FF2B5EF4-FFF2-40B4-BE49-F238E27FC236}">
                <a16:creationId xmlns:a16="http://schemas.microsoft.com/office/drawing/2014/main" id="{BA04D17C-79A8-774F-ADAE-EE76B5F34247}"/>
              </a:ext>
            </a:extLst>
          </p:cNvPr>
          <p:cNvSpPr>
            <a:spLocks noGrp="1"/>
          </p:cNvSpPr>
          <p:nvPr>
            <p:ph type="body" sz="quarter" idx="64" hasCustomPrompt="1"/>
          </p:nvPr>
        </p:nvSpPr>
        <p:spPr>
          <a:xfrm>
            <a:off x="7269095" y="2785584"/>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1" name="Text Placeholder 4">
            <a:extLst>
              <a:ext uri="{FF2B5EF4-FFF2-40B4-BE49-F238E27FC236}">
                <a16:creationId xmlns:a16="http://schemas.microsoft.com/office/drawing/2014/main" id="{C276A7C6-D8B3-CA45-BBF5-11D6B27E1B63}"/>
              </a:ext>
            </a:extLst>
          </p:cNvPr>
          <p:cNvSpPr>
            <a:spLocks noGrp="1"/>
          </p:cNvSpPr>
          <p:nvPr>
            <p:ph type="body" sz="quarter" idx="65" hasCustomPrompt="1"/>
          </p:nvPr>
        </p:nvSpPr>
        <p:spPr>
          <a:xfrm>
            <a:off x="7269095" y="5067783"/>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2" name="Text Placeholder 4">
            <a:extLst>
              <a:ext uri="{FF2B5EF4-FFF2-40B4-BE49-F238E27FC236}">
                <a16:creationId xmlns:a16="http://schemas.microsoft.com/office/drawing/2014/main" id="{A0BD394E-EA08-4D46-8045-43E99DD41FA9}"/>
              </a:ext>
            </a:extLst>
          </p:cNvPr>
          <p:cNvSpPr>
            <a:spLocks noGrp="1"/>
          </p:cNvSpPr>
          <p:nvPr>
            <p:ph type="body" sz="quarter" idx="66" hasCustomPrompt="1"/>
          </p:nvPr>
        </p:nvSpPr>
        <p:spPr>
          <a:xfrm>
            <a:off x="10798113" y="5067783"/>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3" name="Text Placeholder 4">
            <a:extLst>
              <a:ext uri="{FF2B5EF4-FFF2-40B4-BE49-F238E27FC236}">
                <a16:creationId xmlns:a16="http://schemas.microsoft.com/office/drawing/2014/main" id="{06B7C64A-8B44-5C48-BA49-0267F6607596}"/>
              </a:ext>
            </a:extLst>
          </p:cNvPr>
          <p:cNvSpPr>
            <a:spLocks noGrp="1"/>
          </p:cNvSpPr>
          <p:nvPr>
            <p:ph type="body" sz="quarter" idx="67" hasCustomPrompt="1"/>
          </p:nvPr>
        </p:nvSpPr>
        <p:spPr>
          <a:xfrm>
            <a:off x="387102" y="2777229"/>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pic>
        <p:nvPicPr>
          <p:cNvPr id="24" name="Picture 23">
            <a:extLst>
              <a:ext uri="{FF2B5EF4-FFF2-40B4-BE49-F238E27FC236}">
                <a16:creationId xmlns:a16="http://schemas.microsoft.com/office/drawing/2014/main" id="{6B5A697F-222F-034E-B889-0F823FBB8D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875921563"/>
      </p:ext>
    </p:extLst>
  </p:cSld>
  <p:clrMapOvr>
    <a:masterClrMapping/>
  </p:clrMapOvr>
  <p:extLst>
    <p:ext uri="{DCECCB84-F9BA-43D5-87BE-67443E8EF086}">
      <p15:sldGuideLst xmlns:p15="http://schemas.microsoft.com/office/powerpoint/2012/main">
        <p15:guide id="3" orient="horz" pos="2304">
          <p15:clr>
            <a:srgbClr val="FBAE40"/>
          </p15:clr>
        </p15:guide>
        <p15:guide id="4" orient="horz" pos="3264">
          <p15:clr>
            <a:srgbClr val="FBAE40"/>
          </p15:clr>
        </p15:guide>
        <p15:guide id="5" orient="horz" pos="4536">
          <p15:clr>
            <a:srgbClr val="FBAE40"/>
          </p15:clr>
        </p15:guide>
        <p15:guide id="8" orient="horz" pos="2592">
          <p15:clr>
            <a:srgbClr val="FBAE40"/>
          </p15:clr>
        </p15:guide>
        <p15:guide id="9" orient="horz" pos="1896">
          <p15:clr>
            <a:srgbClr val="FBAE40"/>
          </p15:clr>
        </p15:guide>
        <p15:guide id="10" orient="horz" pos="1728">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Information slide_WT_1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EC51BDC-3A3D-4043-BD7C-8B0C2DDE281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408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EC51BDC-3A3D-4043-BD7C-8B0C2DDE281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9" name="Slide Number Placeholder 5">
            <a:extLst>
              <a:ext uri="{FF2B5EF4-FFF2-40B4-BE49-F238E27FC236}">
                <a16:creationId xmlns:a16="http://schemas.microsoft.com/office/drawing/2014/main" id="{5D38AB2D-B406-FF4B-BF0F-083823599F5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0" name="Footer Placeholder 3">
            <a:extLst>
              <a:ext uri="{FF2B5EF4-FFF2-40B4-BE49-F238E27FC236}">
                <a16:creationId xmlns:a16="http://schemas.microsoft.com/office/drawing/2014/main" id="{F8B370F0-3B52-6149-82EB-A212DA08E70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31" name="Text Placeholder 4">
            <a:extLst>
              <a:ext uri="{FF2B5EF4-FFF2-40B4-BE49-F238E27FC236}">
                <a16:creationId xmlns:a16="http://schemas.microsoft.com/office/drawing/2014/main" id="{B81B99F6-04F9-D143-91F5-58FFD9364296}"/>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4" name="Straight Connector 33">
            <a:extLst>
              <a:ext uri="{FF2B5EF4-FFF2-40B4-BE49-F238E27FC236}">
                <a16:creationId xmlns:a16="http://schemas.microsoft.com/office/drawing/2014/main" id="{CE75B37E-2995-DA45-96DB-2E749ECFB873}"/>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0C58EB2-5C0C-EF4F-9EDE-FE88CABE6E27}"/>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0" name="Text Placeholder 12">
            <a:extLst>
              <a:ext uri="{FF2B5EF4-FFF2-40B4-BE49-F238E27FC236}">
                <a16:creationId xmlns:a16="http://schemas.microsoft.com/office/drawing/2014/main" id="{057F9DC6-0F74-B443-9FA8-54EDD4D9A2A8}"/>
              </a:ext>
            </a:extLst>
          </p:cNvPr>
          <p:cNvSpPr>
            <a:spLocks noGrp="1"/>
          </p:cNvSpPr>
          <p:nvPr>
            <p:ph type="body" sz="quarter" idx="58" hasCustomPrompt="1"/>
          </p:nvPr>
        </p:nvSpPr>
        <p:spPr>
          <a:xfrm>
            <a:off x="10820721"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cxnSp>
        <p:nvCxnSpPr>
          <p:cNvPr id="41" name="Straight Connector 40">
            <a:extLst>
              <a:ext uri="{FF2B5EF4-FFF2-40B4-BE49-F238E27FC236}">
                <a16:creationId xmlns:a16="http://schemas.microsoft.com/office/drawing/2014/main" id="{7D4ACFCC-1045-4949-BEE9-4720F6600E5D}"/>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0EDEEFC5-5AEC-D343-BC64-A20DF26168FD}"/>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$6.67</a:t>
            </a:r>
          </a:p>
        </p:txBody>
      </p:sp>
      <p:cxnSp>
        <p:nvCxnSpPr>
          <p:cNvPr id="45" name="Straight Connector 44">
            <a:extLst>
              <a:ext uri="{FF2B5EF4-FFF2-40B4-BE49-F238E27FC236}">
                <a16:creationId xmlns:a16="http://schemas.microsoft.com/office/drawing/2014/main" id="{C15444EA-5BE2-3A43-8A37-8ECD679B6698}"/>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6" name="Text Placeholder 12">
            <a:extLst>
              <a:ext uri="{FF2B5EF4-FFF2-40B4-BE49-F238E27FC236}">
                <a16:creationId xmlns:a16="http://schemas.microsoft.com/office/drawing/2014/main" id="{549645D7-2239-E34E-977B-8B0EB55B7D5A}"/>
              </a:ext>
            </a:extLst>
          </p:cNvPr>
          <p:cNvSpPr>
            <a:spLocks noGrp="1"/>
          </p:cNvSpPr>
          <p:nvPr>
            <p:ph type="body" sz="quarter" idx="60" hasCustomPrompt="1"/>
          </p:nvPr>
        </p:nvSpPr>
        <p:spPr>
          <a:xfrm>
            <a:off x="10817352" y="34751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48" name="Text Placeholder 12">
            <a:extLst>
              <a:ext uri="{FF2B5EF4-FFF2-40B4-BE49-F238E27FC236}">
                <a16:creationId xmlns:a16="http://schemas.microsoft.com/office/drawing/2014/main" id="{303D567E-6E90-744C-B2A0-D643E0F6379C}"/>
              </a:ext>
            </a:extLst>
          </p:cNvPr>
          <p:cNvSpPr>
            <a:spLocks noGrp="1"/>
          </p:cNvSpPr>
          <p:nvPr>
            <p:ph type="body" sz="quarter" idx="62" hasCustomPrompt="1"/>
          </p:nvPr>
        </p:nvSpPr>
        <p:spPr>
          <a:xfrm>
            <a:off x="7269480" y="3475132"/>
            <a:ext cx="3272969" cy="1063913"/>
          </a:xfrm>
          <a:prstGeom prst="rect">
            <a:avLst/>
          </a:prstGeom>
        </p:spPr>
        <p:txBody>
          <a:bodyPr>
            <a:noAutofit/>
          </a:bodyPr>
          <a:lstStyle>
            <a:lvl1pPr marL="0" indent="0">
              <a:buNone/>
              <a:defRPr sz="6960" b="1" i="0">
                <a:solidFill>
                  <a:srgbClr val="3369FF"/>
                </a:solidFill>
                <a:latin typeface="Segoe UI" panose="020B0502040204020203" pitchFamily="34" charset="0"/>
                <a:sym typeface="Segoe UI" panose="020B0502040204020203" pitchFamily="34" charset="0"/>
              </a:defRPr>
            </a:lvl1pPr>
          </a:lstStyle>
          <a:p>
            <a:pPr lvl="0"/>
            <a:r>
              <a:rPr lang="en-US" dirty="0"/>
              <a:t>$6.67</a:t>
            </a:r>
          </a:p>
        </p:txBody>
      </p:sp>
      <p:cxnSp>
        <p:nvCxnSpPr>
          <p:cNvPr id="50" name="Straight Connector 49">
            <a:extLst>
              <a:ext uri="{FF2B5EF4-FFF2-40B4-BE49-F238E27FC236}">
                <a16:creationId xmlns:a16="http://schemas.microsoft.com/office/drawing/2014/main" id="{7A9F7746-7522-DD44-83E8-BE7A0F4CFA3B}"/>
              </a:ext>
            </a:extLst>
          </p:cNvPr>
          <p:cNvCxnSpPr>
            <a:cxnSpLocks/>
          </p:cNvCxnSpPr>
          <p:nvPr userDrawn="1"/>
        </p:nvCxnSpPr>
        <p:spPr>
          <a:xfrm>
            <a:off x="10741253" y="29083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9EE26970-DA91-D24A-B24E-9DADEFA332A7}"/>
              </a:ext>
            </a:extLst>
          </p:cNvPr>
          <p:cNvSpPr>
            <a:spLocks noGrp="1"/>
          </p:cNvSpPr>
          <p:nvPr>
            <p:ph type="body" sz="quarter" idx="64" hasCustomPrompt="1"/>
          </p:nvPr>
        </p:nvSpPr>
        <p:spPr>
          <a:xfrm>
            <a:off x="376237" y="3566162"/>
            <a:ext cx="3512907" cy="373075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1" name="Text Placeholder 4">
            <a:extLst>
              <a:ext uri="{FF2B5EF4-FFF2-40B4-BE49-F238E27FC236}">
                <a16:creationId xmlns:a16="http://schemas.microsoft.com/office/drawing/2014/main" id="{86BE3F15-E7DC-3542-85F8-294DC3F00CA5}"/>
              </a:ext>
            </a:extLst>
          </p:cNvPr>
          <p:cNvSpPr>
            <a:spLocks noGrp="1"/>
          </p:cNvSpPr>
          <p:nvPr>
            <p:ph type="body" sz="quarter" idx="67" hasCustomPrompt="1"/>
          </p:nvPr>
        </p:nvSpPr>
        <p:spPr>
          <a:xfrm>
            <a:off x="387102" y="2777229"/>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2" name="Text Placeholder 4">
            <a:extLst>
              <a:ext uri="{FF2B5EF4-FFF2-40B4-BE49-F238E27FC236}">
                <a16:creationId xmlns:a16="http://schemas.microsoft.com/office/drawing/2014/main" id="{82E99E6E-756A-1D42-9933-CEE2977EBB83}"/>
              </a:ext>
            </a:extLst>
          </p:cNvPr>
          <p:cNvSpPr>
            <a:spLocks noGrp="1"/>
          </p:cNvSpPr>
          <p:nvPr>
            <p:ph type="body" sz="quarter" idx="68" hasCustomPrompt="1"/>
          </p:nvPr>
        </p:nvSpPr>
        <p:spPr>
          <a:xfrm>
            <a:off x="7269480" y="2789129"/>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3" name="Text Placeholder 4">
            <a:extLst>
              <a:ext uri="{FF2B5EF4-FFF2-40B4-BE49-F238E27FC236}">
                <a16:creationId xmlns:a16="http://schemas.microsoft.com/office/drawing/2014/main" id="{8445830A-B9A0-B545-BD1B-B6E110B2349E}"/>
              </a:ext>
            </a:extLst>
          </p:cNvPr>
          <p:cNvSpPr>
            <a:spLocks noGrp="1"/>
          </p:cNvSpPr>
          <p:nvPr>
            <p:ph type="body" sz="quarter" idx="69" hasCustomPrompt="1"/>
          </p:nvPr>
        </p:nvSpPr>
        <p:spPr>
          <a:xfrm>
            <a:off x="10851961" y="2789129"/>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4" name="Text Placeholder 4">
            <a:extLst>
              <a:ext uri="{FF2B5EF4-FFF2-40B4-BE49-F238E27FC236}">
                <a16:creationId xmlns:a16="http://schemas.microsoft.com/office/drawing/2014/main" id="{47185948-694B-844C-880D-BECFDECE1043}"/>
              </a:ext>
            </a:extLst>
          </p:cNvPr>
          <p:cNvSpPr>
            <a:spLocks noGrp="1"/>
          </p:cNvSpPr>
          <p:nvPr>
            <p:ph type="body" sz="quarter" idx="70" hasCustomPrompt="1"/>
          </p:nvPr>
        </p:nvSpPr>
        <p:spPr>
          <a:xfrm>
            <a:off x="7287684" y="5075128"/>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5" name="Text Placeholder 4">
            <a:extLst>
              <a:ext uri="{FF2B5EF4-FFF2-40B4-BE49-F238E27FC236}">
                <a16:creationId xmlns:a16="http://schemas.microsoft.com/office/drawing/2014/main" id="{574A30AA-AD1A-8347-82A0-E8C39209507C}"/>
              </a:ext>
            </a:extLst>
          </p:cNvPr>
          <p:cNvSpPr>
            <a:spLocks noGrp="1"/>
          </p:cNvSpPr>
          <p:nvPr>
            <p:ph type="body" sz="quarter" idx="71" hasCustomPrompt="1"/>
          </p:nvPr>
        </p:nvSpPr>
        <p:spPr>
          <a:xfrm>
            <a:off x="10866680" y="5075128"/>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pic>
        <p:nvPicPr>
          <p:cNvPr id="26" name="Picture 25">
            <a:extLst>
              <a:ext uri="{FF2B5EF4-FFF2-40B4-BE49-F238E27FC236}">
                <a16:creationId xmlns:a16="http://schemas.microsoft.com/office/drawing/2014/main" id="{988D837D-74FC-F44F-B9BF-4D078D52E5E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2841380302"/>
      </p:ext>
    </p:extLst>
  </p:cSld>
  <p:clrMapOvr>
    <a:masterClrMapping/>
  </p:clrMapOvr>
  <p:extLst>
    <p:ext uri="{DCECCB84-F9BA-43D5-87BE-67443E8EF086}">
      <p15:sldGuideLst xmlns:p15="http://schemas.microsoft.com/office/powerpoint/2012/main">
        <p15:guide id="1" orient="horz" pos="2304">
          <p15:clr>
            <a:srgbClr val="FBAE40"/>
          </p15:clr>
        </p15:guide>
        <p15:guide id="2" orient="horz" pos="3264">
          <p15:clr>
            <a:srgbClr val="FBAE40"/>
          </p15:clr>
        </p15:guide>
        <p15:guide id="3" orient="horz" pos="4536">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Information slide_WT_1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C2C4DE4-A352-C649-9975-54F90C6F5390}"/>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510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C2C4DE4-A352-C649-9975-54F90C6F539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7" name="Straight Connector 6">
            <a:extLst>
              <a:ext uri="{FF2B5EF4-FFF2-40B4-BE49-F238E27FC236}">
                <a16:creationId xmlns:a16="http://schemas.microsoft.com/office/drawing/2014/main" id="{EA665877-4334-864C-9D33-4C963E2EB9A6}"/>
              </a:ext>
            </a:extLst>
          </p:cNvPr>
          <p:cNvCxnSpPr>
            <a:cxnSpLocks/>
          </p:cNvCxnSpPr>
          <p:nvPr userDrawn="1"/>
        </p:nvCxnSpPr>
        <p:spPr>
          <a:xfrm>
            <a:off x="4975783" y="2895600"/>
            <a:ext cx="0" cy="44196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12">
            <a:extLst>
              <a:ext uri="{FF2B5EF4-FFF2-40B4-BE49-F238E27FC236}">
                <a16:creationId xmlns:a16="http://schemas.microsoft.com/office/drawing/2014/main" id="{1FD0ECCA-7FBF-EC45-80FA-79AEE8526DB2}"/>
              </a:ext>
            </a:extLst>
          </p:cNvPr>
          <p:cNvSpPr>
            <a:spLocks noGrp="1"/>
          </p:cNvSpPr>
          <p:nvPr>
            <p:ph type="body" sz="quarter" idx="42" hasCustomPrompt="1"/>
          </p:nvPr>
        </p:nvSpPr>
        <p:spPr>
          <a:xfrm>
            <a:off x="397345" y="3312518"/>
            <a:ext cx="4488871" cy="1063913"/>
          </a:xfrm>
          <a:prstGeom prst="rect">
            <a:avLst/>
          </a:prstGeom>
        </p:spPr>
        <p:txBody>
          <a:bodyPr>
            <a:noAutofit/>
          </a:bodyPr>
          <a:lstStyle>
            <a:lvl1pPr marL="0" indent="0">
              <a:buNone/>
              <a:defRPr sz="6960" b="1" i="0">
                <a:solidFill>
                  <a:srgbClr val="3369FF"/>
                </a:solidFill>
                <a:latin typeface="Segoe UI" panose="020B0502040204020203" pitchFamily="34" charset="0"/>
                <a:sym typeface="Segoe UI" panose="020B0502040204020203" pitchFamily="34" charset="0"/>
              </a:defRPr>
            </a:lvl1pPr>
          </a:lstStyle>
          <a:p>
            <a:pPr lvl="0"/>
            <a:r>
              <a:rPr lang="en-US" dirty="0"/>
              <a:t>$6.67 bn</a:t>
            </a:r>
          </a:p>
        </p:txBody>
      </p:sp>
      <p:sp>
        <p:nvSpPr>
          <p:cNvPr id="19" name="Text Placeholder 12">
            <a:extLst>
              <a:ext uri="{FF2B5EF4-FFF2-40B4-BE49-F238E27FC236}">
                <a16:creationId xmlns:a16="http://schemas.microsoft.com/office/drawing/2014/main" id="{ACC7B9EA-F978-A348-9397-F545378C0FE6}"/>
              </a:ext>
            </a:extLst>
          </p:cNvPr>
          <p:cNvSpPr>
            <a:spLocks noGrp="1"/>
          </p:cNvSpPr>
          <p:nvPr>
            <p:ph type="body" sz="quarter" idx="43" hasCustomPrompt="1"/>
          </p:nvPr>
        </p:nvSpPr>
        <p:spPr>
          <a:xfrm>
            <a:off x="5047135" y="3311221"/>
            <a:ext cx="4488871"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 bn</a:t>
            </a:r>
          </a:p>
        </p:txBody>
      </p:sp>
      <p:sp>
        <p:nvSpPr>
          <p:cNvPr id="20" name="Text Placeholder 12">
            <a:extLst>
              <a:ext uri="{FF2B5EF4-FFF2-40B4-BE49-F238E27FC236}">
                <a16:creationId xmlns:a16="http://schemas.microsoft.com/office/drawing/2014/main" id="{792D6B90-E22B-B54F-AB02-2FE60B59EE91}"/>
              </a:ext>
            </a:extLst>
          </p:cNvPr>
          <p:cNvSpPr>
            <a:spLocks noGrp="1"/>
          </p:cNvSpPr>
          <p:nvPr>
            <p:ph type="body" sz="quarter" idx="44" hasCustomPrompt="1"/>
          </p:nvPr>
        </p:nvSpPr>
        <p:spPr>
          <a:xfrm>
            <a:off x="9576671" y="3311221"/>
            <a:ext cx="4488871" cy="1063913"/>
          </a:xfrm>
          <a:prstGeom prst="rect">
            <a:avLst/>
          </a:prstGeom>
        </p:spPr>
        <p:txBody>
          <a:bodyPr>
            <a:noAutofit/>
          </a:bodyPr>
          <a:lstStyle>
            <a:lvl1pPr marL="0" indent="0">
              <a:buNone/>
              <a:defRPr sz="6600" b="1" i="0">
                <a:solidFill>
                  <a:srgbClr val="002677"/>
                </a:solidFill>
                <a:latin typeface="Segoe UI" panose="020B0502040204020203" pitchFamily="34" charset="0"/>
                <a:sym typeface="Segoe UI" panose="020B0502040204020203" pitchFamily="34" charset="0"/>
              </a:defRPr>
            </a:lvl1pPr>
          </a:lstStyle>
          <a:p>
            <a:pPr lvl="0"/>
            <a:r>
              <a:rPr lang="en-US" dirty="0"/>
              <a:t>$7.8 bn</a:t>
            </a:r>
          </a:p>
        </p:txBody>
      </p:sp>
      <p:sp>
        <p:nvSpPr>
          <p:cNvPr id="22" name="Slide Number Placeholder 5">
            <a:extLst>
              <a:ext uri="{FF2B5EF4-FFF2-40B4-BE49-F238E27FC236}">
                <a16:creationId xmlns:a16="http://schemas.microsoft.com/office/drawing/2014/main" id="{B242A32C-70DA-3541-86E4-DEB88241A042}"/>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3" name="Footer Placeholder 3">
            <a:extLst>
              <a:ext uri="{FF2B5EF4-FFF2-40B4-BE49-F238E27FC236}">
                <a16:creationId xmlns:a16="http://schemas.microsoft.com/office/drawing/2014/main" id="{7A176CA7-E579-424E-9650-7B467D40A28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4" name="Text Placeholder 4">
            <a:extLst>
              <a:ext uri="{FF2B5EF4-FFF2-40B4-BE49-F238E27FC236}">
                <a16:creationId xmlns:a16="http://schemas.microsoft.com/office/drawing/2014/main" id="{1BA2D8BF-E617-1240-ADA0-BE5CB0E8E37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2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8" name="Straight Connector 37">
            <a:extLst>
              <a:ext uri="{FF2B5EF4-FFF2-40B4-BE49-F238E27FC236}">
                <a16:creationId xmlns:a16="http://schemas.microsoft.com/office/drawing/2014/main" id="{7ECE185B-F547-894B-BA13-E24374A0F87B}"/>
              </a:ext>
            </a:extLst>
          </p:cNvPr>
          <p:cNvCxnSpPr>
            <a:cxnSpLocks/>
          </p:cNvCxnSpPr>
          <p:nvPr userDrawn="1"/>
        </p:nvCxnSpPr>
        <p:spPr>
          <a:xfrm>
            <a:off x="457200" y="2743200"/>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56" name="Text Placeholder 47">
            <a:extLst>
              <a:ext uri="{FF2B5EF4-FFF2-40B4-BE49-F238E27FC236}">
                <a16:creationId xmlns:a16="http://schemas.microsoft.com/office/drawing/2014/main" id="{DC8F02FE-06F8-1049-A01C-F444135B2E22}"/>
              </a:ext>
            </a:extLst>
          </p:cNvPr>
          <p:cNvSpPr>
            <a:spLocks noGrp="1"/>
          </p:cNvSpPr>
          <p:nvPr>
            <p:ph type="body" sz="quarter" idx="26" hasCustomPrompt="1"/>
          </p:nvPr>
        </p:nvSpPr>
        <p:spPr>
          <a:xfrm>
            <a:off x="381863"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sp>
        <p:nvSpPr>
          <p:cNvPr id="57" name="Text Placeholder 47">
            <a:extLst>
              <a:ext uri="{FF2B5EF4-FFF2-40B4-BE49-F238E27FC236}">
                <a16:creationId xmlns:a16="http://schemas.microsoft.com/office/drawing/2014/main" id="{A9ABE5EE-89CE-0346-868E-F3A335C3F3A5}"/>
              </a:ext>
            </a:extLst>
          </p:cNvPr>
          <p:cNvSpPr>
            <a:spLocks noGrp="1"/>
          </p:cNvSpPr>
          <p:nvPr>
            <p:ph type="body" sz="quarter" idx="52" hasCustomPrompt="1"/>
          </p:nvPr>
        </p:nvSpPr>
        <p:spPr>
          <a:xfrm>
            <a:off x="5100061"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sp>
        <p:nvSpPr>
          <p:cNvPr id="58" name="Text Placeholder 47">
            <a:extLst>
              <a:ext uri="{FF2B5EF4-FFF2-40B4-BE49-F238E27FC236}">
                <a16:creationId xmlns:a16="http://schemas.microsoft.com/office/drawing/2014/main" id="{A4278D69-396D-6445-A156-2E8A2EC75A4B}"/>
              </a:ext>
            </a:extLst>
          </p:cNvPr>
          <p:cNvSpPr>
            <a:spLocks noGrp="1"/>
          </p:cNvSpPr>
          <p:nvPr>
            <p:ph type="body" sz="quarter" idx="54" hasCustomPrompt="1"/>
          </p:nvPr>
        </p:nvSpPr>
        <p:spPr>
          <a:xfrm>
            <a:off x="9714885"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cxnSp>
        <p:nvCxnSpPr>
          <p:cNvPr id="67" name="Straight Connector 66">
            <a:extLst>
              <a:ext uri="{FF2B5EF4-FFF2-40B4-BE49-F238E27FC236}">
                <a16:creationId xmlns:a16="http://schemas.microsoft.com/office/drawing/2014/main" id="{1730EFD7-C2C5-1748-B34C-EFA109D4819B}"/>
              </a:ext>
            </a:extLst>
          </p:cNvPr>
          <p:cNvCxnSpPr>
            <a:cxnSpLocks/>
          </p:cNvCxnSpPr>
          <p:nvPr userDrawn="1"/>
        </p:nvCxnSpPr>
        <p:spPr>
          <a:xfrm>
            <a:off x="9636683" y="2895600"/>
            <a:ext cx="0" cy="44196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1" name="Text Placeholder 4">
            <a:extLst>
              <a:ext uri="{FF2B5EF4-FFF2-40B4-BE49-F238E27FC236}">
                <a16:creationId xmlns:a16="http://schemas.microsoft.com/office/drawing/2014/main" id="{047A371C-3782-DD44-A1D1-C6A7FC8E3D94}"/>
              </a:ext>
            </a:extLst>
          </p:cNvPr>
          <p:cNvSpPr>
            <a:spLocks noGrp="1"/>
          </p:cNvSpPr>
          <p:nvPr>
            <p:ph type="body" sz="quarter" idx="67" hasCustomPrompt="1"/>
          </p:nvPr>
        </p:nvSpPr>
        <p:spPr>
          <a:xfrm>
            <a:off x="387102" y="2794415"/>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5" name="Text Placeholder 4">
            <a:extLst>
              <a:ext uri="{FF2B5EF4-FFF2-40B4-BE49-F238E27FC236}">
                <a16:creationId xmlns:a16="http://schemas.microsoft.com/office/drawing/2014/main" id="{BEA633EC-8633-6541-A1D9-87E0B9932FA8}"/>
              </a:ext>
            </a:extLst>
          </p:cNvPr>
          <p:cNvSpPr>
            <a:spLocks noGrp="1"/>
          </p:cNvSpPr>
          <p:nvPr>
            <p:ph type="body" sz="quarter" idx="68" hasCustomPrompt="1"/>
          </p:nvPr>
        </p:nvSpPr>
        <p:spPr>
          <a:xfrm>
            <a:off x="5087877" y="2794415"/>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6" name="Text Placeholder 4">
            <a:extLst>
              <a:ext uri="{FF2B5EF4-FFF2-40B4-BE49-F238E27FC236}">
                <a16:creationId xmlns:a16="http://schemas.microsoft.com/office/drawing/2014/main" id="{6956EF53-3F99-334C-94D2-F0F0DD4AF7A5}"/>
              </a:ext>
            </a:extLst>
          </p:cNvPr>
          <p:cNvSpPr>
            <a:spLocks noGrp="1"/>
          </p:cNvSpPr>
          <p:nvPr>
            <p:ph type="body" sz="quarter" idx="69" hasCustomPrompt="1"/>
          </p:nvPr>
        </p:nvSpPr>
        <p:spPr>
          <a:xfrm>
            <a:off x="9710677" y="2794415"/>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7" name="Text Placeholder 4">
            <a:extLst>
              <a:ext uri="{FF2B5EF4-FFF2-40B4-BE49-F238E27FC236}">
                <a16:creationId xmlns:a16="http://schemas.microsoft.com/office/drawing/2014/main" id="{4402411E-27A1-8A41-BAB2-474504F734B6}"/>
              </a:ext>
            </a:extLst>
          </p:cNvPr>
          <p:cNvSpPr>
            <a:spLocks noGrp="1"/>
          </p:cNvSpPr>
          <p:nvPr>
            <p:ph type="body" sz="quarter" idx="70" hasCustomPrompt="1"/>
          </p:nvPr>
        </p:nvSpPr>
        <p:spPr>
          <a:xfrm>
            <a:off x="374896" y="5061238"/>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8" name="Text Placeholder 4">
            <a:extLst>
              <a:ext uri="{FF2B5EF4-FFF2-40B4-BE49-F238E27FC236}">
                <a16:creationId xmlns:a16="http://schemas.microsoft.com/office/drawing/2014/main" id="{B115335F-473B-354D-8B02-B085C0F87BCA}"/>
              </a:ext>
            </a:extLst>
          </p:cNvPr>
          <p:cNvSpPr>
            <a:spLocks noGrp="1"/>
          </p:cNvSpPr>
          <p:nvPr>
            <p:ph type="body" sz="quarter" idx="71" hasCustomPrompt="1"/>
          </p:nvPr>
        </p:nvSpPr>
        <p:spPr>
          <a:xfrm>
            <a:off x="5085567" y="5061238"/>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9" name="Text Placeholder 4">
            <a:extLst>
              <a:ext uri="{FF2B5EF4-FFF2-40B4-BE49-F238E27FC236}">
                <a16:creationId xmlns:a16="http://schemas.microsoft.com/office/drawing/2014/main" id="{11710B8A-F6F6-6946-AD23-7B5B0CB02116}"/>
              </a:ext>
            </a:extLst>
          </p:cNvPr>
          <p:cNvSpPr>
            <a:spLocks noGrp="1"/>
          </p:cNvSpPr>
          <p:nvPr>
            <p:ph type="body" sz="quarter" idx="72" hasCustomPrompt="1"/>
          </p:nvPr>
        </p:nvSpPr>
        <p:spPr>
          <a:xfrm>
            <a:off x="9722244" y="5061238"/>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pic>
        <p:nvPicPr>
          <p:cNvPr id="30" name="Picture 29">
            <a:extLst>
              <a:ext uri="{FF2B5EF4-FFF2-40B4-BE49-F238E27FC236}">
                <a16:creationId xmlns:a16="http://schemas.microsoft.com/office/drawing/2014/main" id="{2E903F4C-4359-AD4B-846D-4A9141020E3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1944586413"/>
      </p:ext>
    </p:extLst>
  </p:cSld>
  <p:clrMapOvr>
    <a:masterClrMapping/>
  </p:clrMapOvr>
  <p:extLst>
    <p:ext uri="{DCECCB84-F9BA-43D5-87BE-67443E8EF086}">
      <p15:sldGuideLst xmlns:p15="http://schemas.microsoft.com/office/powerpoint/2012/main">
        <p15:guide id="5" pos="2304">
          <p15:clr>
            <a:srgbClr val="FBAE40"/>
          </p15:clr>
        </p15:guide>
        <p15:guide id="6" orient="horz" pos="2208">
          <p15:clr>
            <a:srgbClr val="FBAE40"/>
          </p15:clr>
        </p15:guide>
        <p15:guide id="7" orient="horz" pos="3264">
          <p15:clr>
            <a:srgbClr val="FBAE40"/>
          </p15:clr>
        </p15:guide>
        <p15:guide id="8" orient="horz" pos="3456">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Information slide_WT_15">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F0F80E67-3F4B-42BB-980F-6BA31C466CB0}"/>
              </a:ext>
            </a:extLst>
          </p:cNvPr>
          <p:cNvSpPr>
            <a:spLocks noGrp="1"/>
          </p:cNvSpPr>
          <p:nvPr>
            <p:ph type="pic" sz="quarter" idx="14" hasCustomPrompt="1"/>
          </p:nvPr>
        </p:nvSpPr>
        <p:spPr>
          <a:xfrm>
            <a:off x="3175" y="0"/>
            <a:ext cx="14627225" cy="8229599"/>
          </a:xfrm>
          <a:prstGeom prst="rect">
            <a:avLst/>
          </a:prstGeom>
          <a:solidFill>
            <a:schemeClr val="bg1">
              <a:lumMod val="75000"/>
            </a:schemeClr>
          </a:solidFill>
        </p:spPr>
        <p:txBody>
          <a:bodyPr anchor="ctr" anchorCtr="1"/>
          <a:lstStyle>
            <a:lvl1pPr marL="0" indent="0" algn="ctr">
              <a:buNone/>
              <a:defRPr lang="en-US" dirty="0"/>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503F319F-84E1-1746-AD2B-3D8B9984BE1F}"/>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613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503F319F-84E1-1746-AD2B-3D8B9984BE1F}"/>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EA8504AF-9EF1-5449-88C1-29BE7D24B74D}"/>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A4783DF6-41E2-4D4B-BAFD-D284B0B5CA4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2" name="Text Placeholder 4">
            <a:extLst>
              <a:ext uri="{FF2B5EF4-FFF2-40B4-BE49-F238E27FC236}">
                <a16:creationId xmlns:a16="http://schemas.microsoft.com/office/drawing/2014/main" id="{B90970C6-B662-AE44-B459-54AABA9B3C87}"/>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22">
            <a:extLst>
              <a:ext uri="{FF2B5EF4-FFF2-40B4-BE49-F238E27FC236}">
                <a16:creationId xmlns:a16="http://schemas.microsoft.com/office/drawing/2014/main" id="{770E5FF6-7D6B-7947-886D-08B5315828BD}"/>
              </a:ext>
            </a:extLst>
          </p:cNvPr>
          <p:cNvSpPr>
            <a:spLocks noGrp="1"/>
          </p:cNvSpPr>
          <p:nvPr>
            <p:ph type="body" sz="quarter" idx="27" hasCustomPrompt="1"/>
          </p:nvPr>
        </p:nvSpPr>
        <p:spPr>
          <a:xfrm>
            <a:off x="378551" y="310442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 name="Text Placeholder 2">
            <a:extLst>
              <a:ext uri="{FF2B5EF4-FFF2-40B4-BE49-F238E27FC236}">
                <a16:creationId xmlns:a16="http://schemas.microsoft.com/office/drawing/2014/main" id="{6E16B6CA-AD7F-CD4D-A695-CC8B343A3E83}"/>
              </a:ext>
            </a:extLst>
          </p:cNvPr>
          <p:cNvSpPr>
            <a:spLocks noGrp="1"/>
          </p:cNvSpPr>
          <p:nvPr>
            <p:ph type="body" sz="quarter" idx="28" hasCustomPrompt="1"/>
          </p:nvPr>
        </p:nvSpPr>
        <p:spPr>
          <a:xfrm>
            <a:off x="376175" y="3397650"/>
            <a:ext cx="4587243" cy="2332038"/>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re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Uga</a:t>
            </a:r>
            <a:r>
              <a:rPr lang="en-US" dirty="0">
                <a:solidFill>
                  <a:srgbClr val="002677"/>
                </a:solidFill>
                <a:effectLst/>
                <a:latin typeface="Segoe UI" panose="020B0502040204020203" pitchFamily="34" charset="0"/>
              </a:rPr>
              <a:t>. Ut et </a:t>
            </a:r>
            <a:r>
              <a:rPr lang="en-US" dirty="0" err="1">
                <a:solidFill>
                  <a:srgbClr val="002677"/>
                </a:solidFill>
                <a:effectLst/>
                <a:latin typeface="Segoe UI" panose="020B0502040204020203" pitchFamily="34" charset="0"/>
              </a:rPr>
              <a:t>aliquas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natur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duciisq</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quos mod </a:t>
            </a:r>
            <a:r>
              <a:rPr lang="en-US" dirty="0" err="1">
                <a:solidFill>
                  <a:srgbClr val="002677"/>
                </a:solidFill>
                <a:effectLst/>
                <a:latin typeface="Segoe UI" panose="020B0502040204020203" pitchFamily="34" charset="0"/>
              </a:rPr>
              <a:t>ulpa</a:t>
            </a:r>
            <a:r>
              <a:rPr lang="en-US" dirty="0">
                <a:solidFill>
                  <a:srgbClr val="002677"/>
                </a:solidFill>
                <a:effectLst/>
                <a:latin typeface="Segoe UI" panose="020B0502040204020203" pitchFamily="34" charset="0"/>
              </a:rPr>
              <a:t> non </a:t>
            </a:r>
            <a:r>
              <a:rPr lang="en-US" dirty="0" err="1">
                <a:solidFill>
                  <a:srgbClr val="002677"/>
                </a:solidFill>
                <a:effectLst/>
                <a:latin typeface="Segoe UI" panose="020B0502040204020203" pitchFamily="34" charset="0"/>
              </a:rPr>
              <a:t>rerorer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spelicil</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ventium</a:t>
            </a:r>
            <a:r>
              <a:rPr lang="en-US" dirty="0">
                <a:solidFill>
                  <a:srgbClr val="002677"/>
                </a:solidFill>
                <a:effectLst/>
                <a:latin typeface="Segoe UI" panose="020B0502040204020203" pitchFamily="34" charset="0"/>
              </a:rPr>
              <a:t> nu </a:t>
            </a:r>
            <a:r>
              <a:rPr lang="en-US" dirty="0" err="1">
                <a:solidFill>
                  <a:srgbClr val="002677"/>
                </a:solidFill>
                <a:effectLst/>
                <a:latin typeface="Segoe UI" panose="020B0502040204020203" pitchFamily="34" charset="0"/>
              </a:rPr>
              <a:t>lpa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quid </a:t>
            </a:r>
            <a:r>
              <a:rPr lang="en-US" dirty="0" err="1">
                <a:solidFill>
                  <a:srgbClr val="002677"/>
                </a:solidFill>
                <a:effectLst/>
                <a:latin typeface="Segoe UI" panose="020B0502040204020203" pitchFamily="34" charset="0"/>
              </a:rPr>
              <a:t>earum</a:t>
            </a:r>
            <a:r>
              <a:rPr lang="en-US" dirty="0">
                <a:solidFill>
                  <a:srgbClr val="002677"/>
                </a:solidFill>
                <a:effectLst/>
                <a:latin typeface="Segoe UI" panose="020B0502040204020203" pitchFamily="34" charset="0"/>
              </a:rPr>
              <a:t>, cum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miligen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tiorit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eatendi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dolessus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restionseque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dist</a:t>
            </a:r>
            <a:r>
              <a:rPr lang="en-US" dirty="0">
                <a:solidFill>
                  <a:srgbClr val="002677"/>
                </a:solidFill>
                <a:effectLst/>
                <a:latin typeface="Segoe UI" panose="020B0502040204020203" pitchFamily="34" charset="0"/>
              </a:rPr>
              <a:t>, cone nit </a:t>
            </a:r>
            <a:r>
              <a:rPr lang="en-US" dirty="0" err="1">
                <a:solidFill>
                  <a:srgbClr val="002677"/>
                </a:solidFill>
                <a:effectLst/>
                <a:latin typeface="Segoe UI" panose="020B0502040204020203" pitchFamily="34" charset="0"/>
              </a:rPr>
              <a:t>iducips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ustionem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volecturitia</a:t>
            </a:r>
            <a:r>
              <a:rPr lang="en-US" dirty="0">
                <a:solidFill>
                  <a:srgbClr val="002677"/>
                </a:solidFill>
                <a:effectLst/>
                <a:latin typeface="Segoe UI" panose="020B0502040204020203" pitchFamily="34" charset="0"/>
              </a:rPr>
              <a:t> dis </a:t>
            </a:r>
            <a:r>
              <a:rPr lang="en-US" dirty="0" err="1">
                <a:solidFill>
                  <a:srgbClr val="002677"/>
                </a:solidFill>
                <a:effectLst/>
                <a:latin typeface="Segoe UI" panose="020B0502040204020203" pitchFamily="34" charset="0"/>
              </a:rPr>
              <a:t>ducimusam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faccum</a:t>
            </a:r>
            <a:r>
              <a:rPr lang="en-US" dirty="0">
                <a:solidFill>
                  <a:srgbClr val="002677"/>
                </a:solidFill>
                <a:effectLst/>
                <a:latin typeface="Segoe UI" panose="020B0502040204020203" pitchFamily="34" charset="0"/>
              </a:rPr>
              <a:t>, sim </a:t>
            </a:r>
            <a:r>
              <a:rPr lang="en-US" dirty="0" err="1">
                <a:solidFill>
                  <a:srgbClr val="002677"/>
                </a:solidFill>
                <a:effectLst/>
                <a:latin typeface="Segoe UI" panose="020B0502040204020203" pitchFamily="34" charset="0"/>
              </a:rPr>
              <a:t>apitas</a:t>
            </a:r>
            <a:r>
              <a:rPr lang="en-US" dirty="0">
                <a:solidFill>
                  <a:srgbClr val="002677"/>
                </a:solidFill>
                <a:effectLst/>
                <a:latin typeface="Segoe UI" panose="020B0502040204020203" pitchFamily="34" charset="0"/>
              </a:rPr>
              <a:t> et abo.</a:t>
            </a:r>
          </a:p>
        </p:txBody>
      </p:sp>
      <p:pic>
        <p:nvPicPr>
          <p:cNvPr id="13" name="Picture 12">
            <a:extLst>
              <a:ext uri="{FF2B5EF4-FFF2-40B4-BE49-F238E27FC236}">
                <a16:creationId xmlns:a16="http://schemas.microsoft.com/office/drawing/2014/main" id="{8514B2AC-6524-3C46-8AF8-982AA1820BC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3654873478"/>
      </p:ext>
    </p:extLst>
  </p:cSld>
  <p:clrMapOvr>
    <a:masterClrMapping/>
  </p:clrMapOvr>
  <p:extLst>
    <p:ext uri="{DCECCB84-F9BA-43D5-87BE-67443E8EF086}">
      <p15:sldGuideLst xmlns:p15="http://schemas.microsoft.com/office/powerpoint/2012/main">
        <p15:guide id="1" orient="horz" pos="1992">
          <p15:clr>
            <a:srgbClr val="FBAE40"/>
          </p15:clr>
        </p15:guide>
        <p15:guide id="2" orient="horz" pos="2184">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hart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391EBD2-CA2B-524E-ADBC-844A82584F35}"/>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715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391EBD2-CA2B-524E-ADBC-844A82584F3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hart Placeholder 4">
            <a:extLst>
              <a:ext uri="{FF2B5EF4-FFF2-40B4-BE49-F238E27FC236}">
                <a16:creationId xmlns:a16="http://schemas.microsoft.com/office/drawing/2014/main" id="{0403E054-70E9-7E45-B65A-CB417AF6B088}"/>
              </a:ext>
            </a:extLst>
          </p:cNvPr>
          <p:cNvSpPr>
            <a:spLocks noGrp="1"/>
          </p:cNvSpPr>
          <p:nvPr>
            <p:ph type="chart" sz="quarter" idx="53"/>
          </p:nvPr>
        </p:nvSpPr>
        <p:spPr>
          <a:xfrm>
            <a:off x="7315201" y="1817370"/>
            <a:ext cx="6995312" cy="549783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2" name="Slide Number Placeholder 5">
            <a:extLst>
              <a:ext uri="{FF2B5EF4-FFF2-40B4-BE49-F238E27FC236}">
                <a16:creationId xmlns:a16="http://schemas.microsoft.com/office/drawing/2014/main" id="{A96A91FC-055C-7A44-8AD4-5530B82A27E0}"/>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5" name="Footer Placeholder 3">
            <a:extLst>
              <a:ext uri="{FF2B5EF4-FFF2-40B4-BE49-F238E27FC236}">
                <a16:creationId xmlns:a16="http://schemas.microsoft.com/office/drawing/2014/main" id="{D2E14EE6-88ED-824E-926A-F12F0DF35E0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0" name="Text Placeholder 4">
            <a:extLst>
              <a:ext uri="{FF2B5EF4-FFF2-40B4-BE49-F238E27FC236}">
                <a16:creationId xmlns:a16="http://schemas.microsoft.com/office/drawing/2014/main" id="{C2B36D71-9C76-8443-926C-09D9F3B83703}"/>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1" name="Text Placeholder 2">
            <a:extLst>
              <a:ext uri="{FF2B5EF4-FFF2-40B4-BE49-F238E27FC236}">
                <a16:creationId xmlns:a16="http://schemas.microsoft.com/office/drawing/2014/main" id="{2EF3EAB3-F5C8-2B46-A853-E9AE626EDC9D}"/>
              </a:ext>
            </a:extLst>
          </p:cNvPr>
          <p:cNvSpPr>
            <a:spLocks noGrp="1"/>
          </p:cNvSpPr>
          <p:nvPr>
            <p:ph type="body" sz="quarter" idx="57" hasCustomPrompt="1"/>
          </p:nvPr>
        </p:nvSpPr>
        <p:spPr>
          <a:xfrm>
            <a:off x="376177" y="398860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3" name="Text Placeholder 2">
            <a:extLst>
              <a:ext uri="{FF2B5EF4-FFF2-40B4-BE49-F238E27FC236}">
                <a16:creationId xmlns:a16="http://schemas.microsoft.com/office/drawing/2014/main" id="{7142E972-57AB-2143-AB8E-FBDCCF58522B}"/>
              </a:ext>
            </a:extLst>
          </p:cNvPr>
          <p:cNvSpPr>
            <a:spLocks noGrp="1"/>
          </p:cNvSpPr>
          <p:nvPr>
            <p:ph type="body" sz="quarter" idx="59" hasCustomPrompt="1"/>
          </p:nvPr>
        </p:nvSpPr>
        <p:spPr>
          <a:xfrm>
            <a:off x="376238" y="4257551"/>
            <a:ext cx="3315868" cy="3057651"/>
          </a:xfrm>
          <a:prstGeom prst="rect">
            <a:avLst/>
          </a:prstGeom>
        </p:spPr>
        <p:txBody>
          <a:bodyPr/>
          <a:lstStyle>
            <a:lvl1pPr marL="0" indent="0">
              <a:lnSpc>
                <a:spcPts val="1600"/>
              </a:lnSpc>
              <a:spcBef>
                <a:spcPts val="0"/>
              </a:spcBef>
              <a:buNone/>
              <a:defRPr lang="en-US" sz="1200" b="0" i="0" smtClean="0">
                <a:effectLst/>
                <a:latin typeface="IBM Plex Sans Medium" panose="020B0603050203000203" pitchFamily="34" charset="0"/>
              </a:defRPr>
            </a:lvl1pPr>
          </a:lstStyle>
          <a:p>
            <a:r>
              <a:rPr lang="en-US" dirty="0">
                <a:solidFill>
                  <a:srgbClr val="002677"/>
                </a:solidFill>
                <a:effectLst/>
                <a:latin typeface="Segoe UI" panose="020B0502040204020203" pitchFamily="34" charset="0"/>
              </a:rPr>
              <a:t>Tur </a:t>
            </a:r>
            <a:r>
              <a:rPr lang="en-US" dirty="0" err="1">
                <a:solidFill>
                  <a:srgbClr val="002677"/>
                </a:solidFill>
                <a:effectLst/>
                <a:latin typeface="Segoe UI" panose="020B0502040204020203" pitchFamily="34" charset="0"/>
              </a:rPr>
              <a:t>solut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haruntor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saessequist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experia</a:t>
            </a:r>
            <a:r>
              <a:rPr lang="en-US" dirty="0">
                <a:solidFill>
                  <a:srgbClr val="002677"/>
                </a:solidFill>
                <a:effectLst/>
                <a:latin typeface="Segoe UI" panose="020B0502040204020203" pitchFamily="34" charset="0"/>
              </a:rPr>
              <a:t> que </a:t>
            </a:r>
            <a:r>
              <a:rPr lang="en-US" dirty="0" err="1">
                <a:solidFill>
                  <a:srgbClr val="002677"/>
                </a:solidFill>
                <a:effectLst/>
                <a:latin typeface="Segoe UI" panose="020B0502040204020203" pitchFamily="34" charset="0"/>
              </a:rPr>
              <a:t>pratibus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fuga</a:t>
            </a:r>
            <a:r>
              <a:rPr lang="en-US" dirty="0">
                <a:solidFill>
                  <a:srgbClr val="002677"/>
                </a:solidFill>
                <a:effectLst/>
                <a:latin typeface="Segoe UI" panose="020B0502040204020203" pitchFamily="34" charset="0"/>
              </a:rPr>
              <a:t>. Ut </a:t>
            </a:r>
            <a:r>
              <a:rPr lang="en-US" dirty="0" err="1">
                <a:solidFill>
                  <a:srgbClr val="002677"/>
                </a:solidFill>
                <a:effectLst/>
                <a:latin typeface="Segoe UI" panose="020B0502040204020203" pitchFamily="34" charset="0"/>
              </a:rPr>
              <a:t>adiatiis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periae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vendelitatis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sectem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quidem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audae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nulla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andigent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quossi</a:t>
            </a:r>
            <a:r>
              <a:rPr lang="en-US" dirty="0">
                <a:solidFill>
                  <a:srgbClr val="002677"/>
                </a:solidFill>
                <a:effectLst/>
                <a:latin typeface="Segoe UI" panose="020B0502040204020203" pitchFamily="34" charset="0"/>
              </a:rPr>
              <a:t> dolor </a:t>
            </a:r>
            <a:r>
              <a:rPr lang="en-US" dirty="0" err="1">
                <a:solidFill>
                  <a:srgbClr val="002677"/>
                </a:solidFill>
                <a:effectLst/>
                <a:latin typeface="Segoe UI" panose="020B0502040204020203" pitchFamily="34" charset="0"/>
              </a:rPr>
              <a:t>ari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blabori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oribus</a:t>
            </a:r>
            <a:r>
              <a:rPr lang="en-US" dirty="0">
                <a:solidFill>
                  <a:srgbClr val="002677"/>
                </a:solidFill>
                <a:effectLst/>
                <a:latin typeface="Segoe UI" panose="020B0502040204020203" pitchFamily="34" charset="0"/>
              </a:rPr>
              <a:t>.</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Ima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volora</a:t>
            </a:r>
            <a:r>
              <a:rPr lang="en-US" dirty="0">
                <a:solidFill>
                  <a:srgbClr val="002677"/>
                </a:solidFill>
                <a:effectLst/>
                <a:latin typeface="Segoe UI" panose="020B0502040204020203" pitchFamily="34" charset="0"/>
              </a:rPr>
              <a:t> di </a:t>
            </a:r>
            <a:r>
              <a:rPr lang="en-US" dirty="0" err="1">
                <a:solidFill>
                  <a:srgbClr val="002677"/>
                </a:solidFill>
                <a:effectLst/>
                <a:latin typeface="Segoe UI" panose="020B0502040204020203" pitchFamily="34" charset="0"/>
              </a:rPr>
              <a:t>dolorestisit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porum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velloris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doloreh</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apid</a:t>
            </a:r>
            <a:r>
              <a:rPr lang="en-US" dirty="0">
                <a:solidFill>
                  <a:srgbClr val="002677"/>
                </a:solidFill>
                <a:effectLst/>
                <a:latin typeface="Segoe UI" panose="020B0502040204020203" pitchFamily="34" charset="0"/>
              </a:rPr>
              <a:t> et rem </a:t>
            </a:r>
            <a:r>
              <a:rPr lang="en-US" dirty="0" err="1">
                <a:solidFill>
                  <a:srgbClr val="002677"/>
                </a:solidFill>
                <a:effectLst/>
                <a:latin typeface="Segoe UI" panose="020B0502040204020203" pitchFamily="34" charset="0"/>
              </a:rPr>
              <a:t>ipis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molupie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ndandae</a:t>
            </a:r>
            <a:r>
              <a:rPr lang="en-US" dirty="0">
                <a:solidFill>
                  <a:srgbClr val="002677"/>
                </a:solidFill>
                <a:effectLst/>
                <a:latin typeface="Segoe UI" panose="020B0502040204020203" pitchFamily="34" charset="0"/>
              </a:rPr>
              <a:t> pro </a:t>
            </a:r>
            <a:r>
              <a:rPr lang="en-US" dirty="0" err="1">
                <a:solidFill>
                  <a:srgbClr val="002677"/>
                </a:solidFill>
                <a:effectLst/>
                <a:latin typeface="Segoe UI" panose="020B0502040204020203" pitchFamily="34" charset="0"/>
              </a:rPr>
              <a:t>magnam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omnis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re </a:t>
            </a:r>
            <a:r>
              <a:rPr lang="en-US" dirty="0" err="1">
                <a:solidFill>
                  <a:srgbClr val="002677"/>
                </a:solidFill>
                <a:effectLst/>
                <a:latin typeface="Segoe UI" panose="020B0502040204020203" pitchFamily="34" charset="0"/>
              </a:rPr>
              <a:t>ni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cupiduntium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volorep</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taerro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ipicia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cumquatum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rera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torro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nonsequam</a:t>
            </a:r>
            <a:r>
              <a:rPr lang="en-US" dirty="0">
                <a:solidFill>
                  <a:srgbClr val="002677"/>
                </a:solidFill>
                <a:effectLst/>
                <a:latin typeface="Segoe UI" panose="020B0502040204020203" pitchFamily="34" charset="0"/>
              </a:rPr>
              <a:t> doles ipsum </a:t>
            </a:r>
            <a:r>
              <a:rPr lang="en-US" dirty="0" err="1">
                <a:solidFill>
                  <a:srgbClr val="002677"/>
                </a:solidFill>
                <a:effectLst/>
                <a:latin typeface="Segoe UI" panose="020B0502040204020203" pitchFamily="34" charset="0"/>
              </a:rPr>
              <a:t>vellorendam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reprori</a:t>
            </a:r>
            <a:r>
              <a:rPr lang="en-US" dirty="0">
                <a:solidFill>
                  <a:srgbClr val="002677"/>
                </a:solidFill>
                <a:effectLst/>
                <a:latin typeface="Segoe UI" panose="020B0502040204020203" pitchFamily="34" charset="0"/>
              </a:rPr>
              <a:t> omnia pa et </a:t>
            </a:r>
            <a:r>
              <a:rPr lang="en-US" dirty="0" err="1">
                <a:solidFill>
                  <a:srgbClr val="002677"/>
                </a:solidFill>
                <a:effectLst/>
                <a:latin typeface="Segoe UI" panose="020B0502040204020203" pitchFamily="34" charset="0"/>
              </a:rPr>
              <a:t>enet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as </a:t>
            </a:r>
            <a:r>
              <a:rPr lang="en-US" dirty="0" err="1">
                <a:solidFill>
                  <a:srgbClr val="002677"/>
                </a:solidFill>
                <a:effectLst/>
                <a:latin typeface="Segoe UI" panose="020B0502040204020203" pitchFamily="34" charset="0"/>
              </a:rPr>
              <a:t>esequis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cidebit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accupta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cuptaqu</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ibusamus</a:t>
            </a:r>
            <a:r>
              <a:rPr lang="en-US" dirty="0">
                <a:solidFill>
                  <a:srgbClr val="002677"/>
                </a:solidFill>
                <a:effectLst/>
                <a:latin typeface="Segoe UI" panose="020B0502040204020203" pitchFamily="34" charset="0"/>
              </a:rPr>
              <a:t>.</a:t>
            </a:r>
          </a:p>
          <a:p>
            <a:pPr lvl="0"/>
            <a:endParaRPr lang="en-US" dirty="0"/>
          </a:p>
        </p:txBody>
      </p:sp>
      <p:sp>
        <p:nvSpPr>
          <p:cNvPr id="13" name="Text Placeholder 2">
            <a:extLst>
              <a:ext uri="{FF2B5EF4-FFF2-40B4-BE49-F238E27FC236}">
                <a16:creationId xmlns:a16="http://schemas.microsoft.com/office/drawing/2014/main" id="{D439E6D7-7242-774B-B1AC-9AB4CB9957AC}"/>
              </a:ext>
            </a:extLst>
          </p:cNvPr>
          <p:cNvSpPr>
            <a:spLocks noGrp="1"/>
          </p:cNvSpPr>
          <p:nvPr>
            <p:ph type="body" sz="quarter" idx="60" hasCustomPrompt="1"/>
          </p:nvPr>
        </p:nvSpPr>
        <p:spPr>
          <a:xfrm>
            <a:off x="3837006" y="398860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14" name="Text Placeholder 2">
            <a:extLst>
              <a:ext uri="{FF2B5EF4-FFF2-40B4-BE49-F238E27FC236}">
                <a16:creationId xmlns:a16="http://schemas.microsoft.com/office/drawing/2014/main" id="{D589E4F8-A981-E747-A67E-C2EEC2271DD4}"/>
              </a:ext>
            </a:extLst>
          </p:cNvPr>
          <p:cNvSpPr>
            <a:spLocks noGrp="1"/>
          </p:cNvSpPr>
          <p:nvPr>
            <p:ph type="body" sz="quarter" idx="61" hasCustomPrompt="1"/>
          </p:nvPr>
        </p:nvSpPr>
        <p:spPr>
          <a:xfrm>
            <a:off x="3837069" y="4257551"/>
            <a:ext cx="3315868" cy="3057651"/>
          </a:xfrm>
          <a:prstGeom prst="rect">
            <a:avLst/>
          </a:prstGeom>
        </p:spPr>
        <p:txBody>
          <a:bodyPr/>
          <a:lstStyle>
            <a:lvl1pPr marL="0" indent="0">
              <a:lnSpc>
                <a:spcPts val="1600"/>
              </a:lnSpc>
              <a:spcBef>
                <a:spcPts val="0"/>
              </a:spcBef>
              <a:buNone/>
              <a:defRPr lang="en-US" sz="1200" b="0" i="0" smtClean="0">
                <a:effectLst/>
                <a:latin typeface="IBM Plex Sans Medium" panose="020B0603050203000203" pitchFamily="34" charset="0"/>
              </a:defRPr>
            </a:lvl1pPr>
          </a:lstStyle>
          <a:p>
            <a:r>
              <a:rPr lang="en-US" dirty="0">
                <a:solidFill>
                  <a:srgbClr val="002677"/>
                </a:solidFill>
                <a:effectLst/>
                <a:latin typeface="Segoe UI" panose="020B0502040204020203" pitchFamily="34" charset="0"/>
              </a:rPr>
              <a:t>Tur </a:t>
            </a:r>
            <a:r>
              <a:rPr lang="en-US" dirty="0" err="1">
                <a:solidFill>
                  <a:srgbClr val="002677"/>
                </a:solidFill>
                <a:effectLst/>
                <a:latin typeface="Segoe UI" panose="020B0502040204020203" pitchFamily="34" charset="0"/>
              </a:rPr>
              <a:t>solut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haruntor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saessequist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experia</a:t>
            </a:r>
            <a:r>
              <a:rPr lang="en-US" dirty="0">
                <a:solidFill>
                  <a:srgbClr val="002677"/>
                </a:solidFill>
                <a:effectLst/>
                <a:latin typeface="Segoe UI" panose="020B0502040204020203" pitchFamily="34" charset="0"/>
              </a:rPr>
              <a:t> que </a:t>
            </a:r>
            <a:r>
              <a:rPr lang="en-US" dirty="0" err="1">
                <a:solidFill>
                  <a:srgbClr val="002677"/>
                </a:solidFill>
                <a:effectLst/>
                <a:latin typeface="Segoe UI" panose="020B0502040204020203" pitchFamily="34" charset="0"/>
              </a:rPr>
              <a:t>pratibus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fuga</a:t>
            </a:r>
            <a:r>
              <a:rPr lang="en-US" dirty="0">
                <a:solidFill>
                  <a:srgbClr val="002677"/>
                </a:solidFill>
                <a:effectLst/>
                <a:latin typeface="Segoe UI" panose="020B0502040204020203" pitchFamily="34" charset="0"/>
              </a:rPr>
              <a:t>. Ut </a:t>
            </a:r>
            <a:r>
              <a:rPr lang="en-US" dirty="0" err="1">
                <a:solidFill>
                  <a:srgbClr val="002677"/>
                </a:solidFill>
                <a:effectLst/>
                <a:latin typeface="Segoe UI" panose="020B0502040204020203" pitchFamily="34" charset="0"/>
              </a:rPr>
              <a:t>adiatiis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periae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vendelitatis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sectem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quidem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audae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nulla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andigent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quossi</a:t>
            </a:r>
            <a:r>
              <a:rPr lang="en-US" dirty="0">
                <a:solidFill>
                  <a:srgbClr val="002677"/>
                </a:solidFill>
                <a:effectLst/>
                <a:latin typeface="Segoe UI" panose="020B0502040204020203" pitchFamily="34" charset="0"/>
              </a:rPr>
              <a:t> dolor </a:t>
            </a:r>
            <a:r>
              <a:rPr lang="en-US" dirty="0" err="1">
                <a:solidFill>
                  <a:srgbClr val="002677"/>
                </a:solidFill>
                <a:effectLst/>
                <a:latin typeface="Segoe UI" panose="020B0502040204020203" pitchFamily="34" charset="0"/>
              </a:rPr>
              <a:t>ari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blabori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oribus</a:t>
            </a:r>
            <a:r>
              <a:rPr lang="en-US" dirty="0">
                <a:solidFill>
                  <a:srgbClr val="002677"/>
                </a:solidFill>
                <a:effectLst/>
                <a:latin typeface="Segoe UI" panose="020B0502040204020203" pitchFamily="34" charset="0"/>
              </a:rPr>
              <a:t>.</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Ima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volora</a:t>
            </a:r>
            <a:r>
              <a:rPr lang="en-US" dirty="0">
                <a:solidFill>
                  <a:srgbClr val="002677"/>
                </a:solidFill>
                <a:effectLst/>
                <a:latin typeface="Segoe UI" panose="020B0502040204020203" pitchFamily="34" charset="0"/>
              </a:rPr>
              <a:t> di </a:t>
            </a:r>
            <a:r>
              <a:rPr lang="en-US" dirty="0" err="1">
                <a:solidFill>
                  <a:srgbClr val="002677"/>
                </a:solidFill>
                <a:effectLst/>
                <a:latin typeface="Segoe UI" panose="020B0502040204020203" pitchFamily="34" charset="0"/>
              </a:rPr>
              <a:t>dolorestisit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porum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velloris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doloreh</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apid</a:t>
            </a:r>
            <a:r>
              <a:rPr lang="en-US" dirty="0">
                <a:solidFill>
                  <a:srgbClr val="002677"/>
                </a:solidFill>
                <a:effectLst/>
                <a:latin typeface="Segoe UI" panose="020B0502040204020203" pitchFamily="34" charset="0"/>
              </a:rPr>
              <a:t> et rem </a:t>
            </a:r>
            <a:r>
              <a:rPr lang="en-US" dirty="0" err="1">
                <a:solidFill>
                  <a:srgbClr val="002677"/>
                </a:solidFill>
                <a:effectLst/>
                <a:latin typeface="Segoe UI" panose="020B0502040204020203" pitchFamily="34" charset="0"/>
              </a:rPr>
              <a:t>ipis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molupie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ndandae</a:t>
            </a:r>
            <a:r>
              <a:rPr lang="en-US" dirty="0">
                <a:solidFill>
                  <a:srgbClr val="002677"/>
                </a:solidFill>
                <a:effectLst/>
                <a:latin typeface="Segoe UI" panose="020B0502040204020203" pitchFamily="34" charset="0"/>
              </a:rPr>
              <a:t> pro </a:t>
            </a:r>
            <a:r>
              <a:rPr lang="en-US" dirty="0" err="1">
                <a:solidFill>
                  <a:srgbClr val="002677"/>
                </a:solidFill>
                <a:effectLst/>
                <a:latin typeface="Segoe UI" panose="020B0502040204020203" pitchFamily="34" charset="0"/>
              </a:rPr>
              <a:t>magnam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omnis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re </a:t>
            </a:r>
            <a:r>
              <a:rPr lang="en-US" dirty="0" err="1">
                <a:solidFill>
                  <a:srgbClr val="002677"/>
                </a:solidFill>
                <a:effectLst/>
                <a:latin typeface="Segoe UI" panose="020B0502040204020203" pitchFamily="34" charset="0"/>
              </a:rPr>
              <a:t>ni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cupiduntium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volorep</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taerro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ipicia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cumquatum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rera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torro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nonsequam</a:t>
            </a:r>
            <a:r>
              <a:rPr lang="en-US" dirty="0">
                <a:solidFill>
                  <a:srgbClr val="002677"/>
                </a:solidFill>
                <a:effectLst/>
                <a:latin typeface="Segoe UI" panose="020B0502040204020203" pitchFamily="34" charset="0"/>
              </a:rPr>
              <a:t> doles ipsum </a:t>
            </a:r>
            <a:r>
              <a:rPr lang="en-US" dirty="0" err="1">
                <a:solidFill>
                  <a:srgbClr val="002677"/>
                </a:solidFill>
                <a:effectLst/>
                <a:latin typeface="Segoe UI" panose="020B0502040204020203" pitchFamily="34" charset="0"/>
              </a:rPr>
              <a:t>vellorendam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reprori</a:t>
            </a:r>
            <a:r>
              <a:rPr lang="en-US" dirty="0">
                <a:solidFill>
                  <a:srgbClr val="002677"/>
                </a:solidFill>
                <a:effectLst/>
                <a:latin typeface="Segoe UI" panose="020B0502040204020203" pitchFamily="34" charset="0"/>
              </a:rPr>
              <a:t> omnia pa et </a:t>
            </a:r>
            <a:r>
              <a:rPr lang="en-US" dirty="0" err="1">
                <a:solidFill>
                  <a:srgbClr val="002677"/>
                </a:solidFill>
                <a:effectLst/>
                <a:latin typeface="Segoe UI" panose="020B0502040204020203" pitchFamily="34" charset="0"/>
              </a:rPr>
              <a:t>enet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as </a:t>
            </a:r>
            <a:r>
              <a:rPr lang="en-US" dirty="0" err="1">
                <a:solidFill>
                  <a:srgbClr val="002677"/>
                </a:solidFill>
                <a:effectLst/>
                <a:latin typeface="Segoe UI" panose="020B0502040204020203" pitchFamily="34" charset="0"/>
              </a:rPr>
              <a:t>esequis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cidebit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accupta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cuptaqu</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ibusamus</a:t>
            </a:r>
            <a:r>
              <a:rPr lang="en-US" dirty="0">
                <a:solidFill>
                  <a:srgbClr val="002677"/>
                </a:solidFill>
                <a:effectLst/>
                <a:latin typeface="Segoe UI" panose="020B0502040204020203" pitchFamily="34" charset="0"/>
              </a:rPr>
              <a:t>.</a:t>
            </a:r>
          </a:p>
          <a:p>
            <a:pPr lvl="0"/>
            <a:endParaRPr lang="en-US" dirty="0"/>
          </a:p>
        </p:txBody>
      </p:sp>
      <p:pic>
        <p:nvPicPr>
          <p:cNvPr id="16" name="Picture 15">
            <a:extLst>
              <a:ext uri="{FF2B5EF4-FFF2-40B4-BE49-F238E27FC236}">
                <a16:creationId xmlns:a16="http://schemas.microsoft.com/office/drawing/2014/main" id="{4CC49872-BF1F-BA4F-83F0-60879174AA7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869111151"/>
      </p:ext>
    </p:extLst>
  </p:cSld>
  <p:clrMapOvr>
    <a:masterClrMapping/>
  </p:clrMapOvr>
  <p:extLst>
    <p:ext uri="{DCECCB84-F9BA-43D5-87BE-67443E8EF086}">
      <p15:sldGuideLst xmlns:p15="http://schemas.microsoft.com/office/powerpoint/2012/main">
        <p15:guide id="1" orient="horz" pos="2784">
          <p15:clr>
            <a:srgbClr val="FBAE40"/>
          </p15:clr>
        </p15:guide>
        <p15:guide id="2" pos="8088">
          <p15:clr>
            <a:srgbClr val="FBAE40"/>
          </p15:clr>
        </p15:guide>
        <p15:guide id="3" orient="horz" pos="1152">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hart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E98DDA1-94E2-CB43-99E5-348A90120548}"/>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817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E98DDA1-94E2-CB43-99E5-348A9012054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323865" y="2744427"/>
            <a:ext cx="8172436" cy="4419591"/>
          </a:xfrm>
          <a:prstGeom prst="rect">
            <a:avLst/>
          </a:prstGeom>
        </p:spPr>
        <p:txBody>
          <a:bodyPr/>
          <a:lstStyle>
            <a:lvl1pPr>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 name="Text Placeholder 21">
            <a:extLst>
              <a:ext uri="{FF2B5EF4-FFF2-40B4-BE49-F238E27FC236}">
                <a16:creationId xmlns:a16="http://schemas.microsoft.com/office/drawing/2014/main" id="{61B22384-DF50-5345-8A18-D597B10BBAA6}"/>
              </a:ext>
            </a:extLst>
          </p:cNvPr>
          <p:cNvSpPr>
            <a:spLocks noGrp="1"/>
          </p:cNvSpPr>
          <p:nvPr>
            <p:ph type="body" sz="quarter" idx="23" hasCustomPrompt="1"/>
          </p:nvPr>
        </p:nvSpPr>
        <p:spPr>
          <a:xfrm>
            <a:off x="9494243" y="5952697"/>
            <a:ext cx="2220681" cy="526825"/>
          </a:xfrm>
          <a:prstGeom prst="rect">
            <a:avLst/>
          </a:prstGeom>
        </p:spPr>
        <p:txBody>
          <a:bodyPr>
            <a:noAutofit/>
          </a:bodyPr>
          <a:lstStyle>
            <a:lvl1pPr marL="0" indent="0">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$14,890</a:t>
            </a:r>
          </a:p>
        </p:txBody>
      </p:sp>
      <p:sp>
        <p:nvSpPr>
          <p:cNvPr id="9" name="Text Placeholder 3">
            <a:extLst>
              <a:ext uri="{FF2B5EF4-FFF2-40B4-BE49-F238E27FC236}">
                <a16:creationId xmlns:a16="http://schemas.microsoft.com/office/drawing/2014/main" id="{9075D076-EDAE-D842-A7DA-A38169906A27}"/>
              </a:ext>
            </a:extLst>
          </p:cNvPr>
          <p:cNvSpPr>
            <a:spLocks noGrp="1"/>
          </p:cNvSpPr>
          <p:nvPr>
            <p:ph type="body" sz="quarter" idx="24" hasCustomPrompt="1"/>
          </p:nvPr>
        </p:nvSpPr>
        <p:spPr>
          <a:xfrm>
            <a:off x="9514117" y="5205419"/>
            <a:ext cx="1877785" cy="300091"/>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0" name="Text Placeholder 3">
            <a:extLst>
              <a:ext uri="{FF2B5EF4-FFF2-40B4-BE49-F238E27FC236}">
                <a16:creationId xmlns:a16="http://schemas.microsoft.com/office/drawing/2014/main" id="{E9F0016F-BC3A-9F45-9A7C-DAD9D6B7CE37}"/>
              </a:ext>
            </a:extLst>
          </p:cNvPr>
          <p:cNvSpPr>
            <a:spLocks noGrp="1"/>
          </p:cNvSpPr>
          <p:nvPr>
            <p:ph type="body" sz="quarter" idx="25" hasCustomPrompt="1"/>
          </p:nvPr>
        </p:nvSpPr>
        <p:spPr>
          <a:xfrm>
            <a:off x="9514117" y="6524754"/>
            <a:ext cx="1877785" cy="300081"/>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1" name="Text Placeholder 3">
            <a:extLst>
              <a:ext uri="{FF2B5EF4-FFF2-40B4-BE49-F238E27FC236}">
                <a16:creationId xmlns:a16="http://schemas.microsoft.com/office/drawing/2014/main" id="{B386303E-980F-0D4F-8909-084E1AD5AECD}"/>
              </a:ext>
            </a:extLst>
          </p:cNvPr>
          <p:cNvSpPr>
            <a:spLocks noGrp="1"/>
          </p:cNvSpPr>
          <p:nvPr>
            <p:ph type="body" sz="quarter" idx="26" hasCustomPrompt="1"/>
          </p:nvPr>
        </p:nvSpPr>
        <p:spPr>
          <a:xfrm>
            <a:off x="9514117" y="3668908"/>
            <a:ext cx="1877785" cy="278998"/>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4" name="Text Placeholder 21">
            <a:extLst>
              <a:ext uri="{FF2B5EF4-FFF2-40B4-BE49-F238E27FC236}">
                <a16:creationId xmlns:a16="http://schemas.microsoft.com/office/drawing/2014/main" id="{AB813071-AF69-734D-AC8C-78856B98881A}"/>
              </a:ext>
            </a:extLst>
          </p:cNvPr>
          <p:cNvSpPr>
            <a:spLocks noGrp="1"/>
          </p:cNvSpPr>
          <p:nvPr>
            <p:ph type="body" sz="quarter" idx="31" hasCustomPrompt="1"/>
          </p:nvPr>
        </p:nvSpPr>
        <p:spPr>
          <a:xfrm>
            <a:off x="9494243" y="4636801"/>
            <a:ext cx="2220681" cy="526825"/>
          </a:xfrm>
          <a:prstGeom prst="rect">
            <a:avLst/>
          </a:prstGeom>
        </p:spPr>
        <p:txBody>
          <a:bodyPr>
            <a:noAutofit/>
          </a:bodyPr>
          <a:lstStyle>
            <a:lvl1pPr marL="0" indent="0">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$11,377</a:t>
            </a: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9474356" y="2745300"/>
            <a:ext cx="4499285" cy="847525"/>
          </a:xfrm>
          <a:prstGeom prst="rect">
            <a:avLst/>
          </a:prstGeom>
        </p:spPr>
        <p:txBody>
          <a:bodyPr>
            <a:noAutofit/>
          </a:bodyPr>
          <a:lstStyle>
            <a:lvl1pPr marL="0" indent="0">
              <a:buNone/>
              <a:defRPr sz="6480" b="1" i="0">
                <a:solidFill>
                  <a:srgbClr val="3369FF"/>
                </a:solidFill>
                <a:latin typeface="Segoe UI" panose="020B0502040204020203" pitchFamily="34" charset="0"/>
                <a:sym typeface="Segoe UI" panose="020B0502040204020203" pitchFamily="34" charset="0"/>
              </a:defRPr>
            </a:lvl1pPr>
          </a:lstStyle>
          <a:p>
            <a:pPr lvl="0"/>
            <a:r>
              <a:rPr lang="en-US" dirty="0"/>
              <a:t>$37,540</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9514116"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35" name="Chart Placeholder 23">
            <a:extLst>
              <a:ext uri="{FF2B5EF4-FFF2-40B4-BE49-F238E27FC236}">
                <a16:creationId xmlns:a16="http://schemas.microsoft.com/office/drawing/2014/main" id="{D257CB94-FEC5-014F-8EFE-1ECC6EBF358A}"/>
              </a:ext>
            </a:extLst>
          </p:cNvPr>
          <p:cNvSpPr>
            <a:spLocks noGrp="1"/>
          </p:cNvSpPr>
          <p:nvPr>
            <p:ph type="chart" sz="quarter" idx="34"/>
          </p:nvPr>
        </p:nvSpPr>
        <p:spPr>
          <a:xfrm>
            <a:off x="11811002" y="5791201"/>
            <a:ext cx="1181100" cy="723900"/>
          </a:xfrm>
          <a:prstGeom prst="rect">
            <a:avLst/>
          </a:prstGeom>
        </p:spPr>
        <p:txBody>
          <a:bodyPr/>
          <a:lstStyle>
            <a:lvl1pPr marL="0" indent="0">
              <a:buNone/>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38" name="Chart Placeholder 23">
            <a:extLst>
              <a:ext uri="{FF2B5EF4-FFF2-40B4-BE49-F238E27FC236}">
                <a16:creationId xmlns:a16="http://schemas.microsoft.com/office/drawing/2014/main" id="{EFB9E721-3106-5B44-9C3D-2A07F980F882}"/>
              </a:ext>
            </a:extLst>
          </p:cNvPr>
          <p:cNvSpPr>
            <a:spLocks noGrp="1"/>
          </p:cNvSpPr>
          <p:nvPr>
            <p:ph type="chart" sz="quarter" idx="35"/>
          </p:nvPr>
        </p:nvSpPr>
        <p:spPr>
          <a:xfrm>
            <a:off x="11811002" y="4470401"/>
            <a:ext cx="1181100" cy="723900"/>
          </a:xfrm>
          <a:prstGeom prst="rect">
            <a:avLst/>
          </a:prstGeom>
        </p:spPr>
        <p:txBody>
          <a:bodyPr/>
          <a:lstStyle>
            <a:lvl1pPr marL="0" indent="0">
              <a:buNone/>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pic>
        <p:nvPicPr>
          <p:cNvPr id="19" name="Picture 18">
            <a:extLst>
              <a:ext uri="{FF2B5EF4-FFF2-40B4-BE49-F238E27FC236}">
                <a16:creationId xmlns:a16="http://schemas.microsoft.com/office/drawing/2014/main" id="{843D8ACB-F36F-9842-84DF-45F3146C2B5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1193708719"/>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1440">
          <p15:clr>
            <a:srgbClr val="FBAE40"/>
          </p15:clr>
        </p15:guide>
        <p15:guide id="6" orient="horz" pos="2256">
          <p15:clr>
            <a:srgbClr val="FBAE40"/>
          </p15:clr>
        </p15:guide>
        <p15:guide id="7" orient="horz" pos="2832">
          <p15:clr>
            <a:srgbClr val="FBAE40"/>
          </p15:clr>
        </p15:guide>
        <p15:guide id="8" orient="horz" pos="3216">
          <p15:clr>
            <a:srgbClr val="FBAE40"/>
          </p15:clr>
        </p15:guide>
        <p15:guide id="9" orient="horz" pos="3648">
          <p15:clr>
            <a:srgbClr val="FBAE40"/>
          </p15:clr>
        </p15:guide>
        <p15:guide id="10" orient="horz" pos="4632">
          <p15:clr>
            <a:srgbClr val="FBAE40"/>
          </p15:clr>
        </p15:guide>
        <p15:guide id="11" pos="5352">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hart slide_WT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055AFC-36C0-1742-990E-15D510A97749}"/>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920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D055AFC-36C0-1742-990E-15D510A97749}"/>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323865" y="2697173"/>
            <a:ext cx="8172436"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9514114" y="2745300"/>
            <a:ext cx="3477988" cy="4569893"/>
          </a:xfrm>
          <a:prstGeom prst="rect">
            <a:avLst/>
          </a:prstGeom>
        </p:spPr>
        <p:txBody>
          <a:bodyPr>
            <a:noAutofit/>
          </a:bodyPr>
          <a:lstStyle>
            <a:lvl1pPr marL="171446" indent="-171446">
              <a:buFont typeface="Courier New" panose="02070309020205020404" pitchFamily="49" charset="0"/>
              <a:buChar char="o"/>
              <a:defRPr sz="1200" b="0" i="0">
                <a:solidFill>
                  <a:srgbClr val="002577"/>
                </a:solidFill>
                <a:latin typeface="Segoe UI" panose="020B0502040204020203" pitchFamily="34" charset="0"/>
                <a:sym typeface="Segoe UI" panose="020B0502040204020203" pitchFamily="34" charset="0"/>
              </a:defRPr>
            </a:lvl1pPr>
          </a:lstStyle>
          <a:p>
            <a:pPr lvl="0"/>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9514116"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pic>
        <p:nvPicPr>
          <p:cNvPr id="11" name="Picture 10">
            <a:extLst>
              <a:ext uri="{FF2B5EF4-FFF2-40B4-BE49-F238E27FC236}">
                <a16:creationId xmlns:a16="http://schemas.microsoft.com/office/drawing/2014/main" id="{6BC44C23-1211-EB42-9242-132879228F3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2322208658"/>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1440">
          <p15:clr>
            <a:srgbClr val="FBAE40"/>
          </p15:clr>
        </p15:guide>
        <p15:guide id="6" orient="horz" pos="2256">
          <p15:clr>
            <a:srgbClr val="FBAE40"/>
          </p15:clr>
        </p15:guide>
        <p15:guide id="7" orient="horz" pos="2832">
          <p15:clr>
            <a:srgbClr val="FBAE40"/>
          </p15:clr>
        </p15:guide>
        <p15:guide id="8" orient="horz" pos="3216">
          <p15:clr>
            <a:srgbClr val="FBAE40"/>
          </p15:clr>
        </p15:guide>
        <p15:guide id="9" orient="horz" pos="3648">
          <p15:clr>
            <a:srgbClr val="FBAE40"/>
          </p15:clr>
        </p15:guide>
        <p15:guide id="11" pos="5352">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hart slide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B8B3431-FDD8-4946-BA15-EB4327BB9AF8}"/>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022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B8B3431-FDD8-4946-BA15-EB4327BB9AF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10477500" y="4800600"/>
            <a:ext cx="0" cy="2400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223414" y="2739924"/>
            <a:ext cx="6812443" cy="1409173"/>
          </a:xfrm>
          <a:prstGeom prst="rect">
            <a:avLst/>
          </a:prstGeom>
        </p:spPr>
        <p:txBody>
          <a:bodyPr>
            <a:noAutofit/>
          </a:bodyPr>
          <a:lstStyle>
            <a:lvl1pPr marL="0" indent="0">
              <a:buNone/>
              <a:defRPr sz="10000" b="1" i="0">
                <a:solidFill>
                  <a:srgbClr val="3369FF"/>
                </a:solidFill>
                <a:latin typeface="Segoe UI" panose="020B0502040204020203" pitchFamily="34" charset="0"/>
                <a:sym typeface="Segoe UI" panose="020B0502040204020203" pitchFamily="34" charset="0"/>
              </a:defRPr>
            </a:lvl1pPr>
          </a:lstStyle>
          <a:p>
            <a:pPr lvl="0"/>
            <a:r>
              <a:rPr lang="en-US" dirty="0"/>
              <a:t>$51.7 bn</a:t>
            </a:r>
          </a:p>
        </p:txBody>
      </p: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00843" y="55579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$9.5</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7392380" y="45720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B7576C6E-FF6E-3D4B-8B55-82FEDA61BDED}"/>
              </a:ext>
            </a:extLst>
          </p:cNvPr>
          <p:cNvSpPr>
            <a:spLocks noGrp="1"/>
          </p:cNvSpPr>
          <p:nvPr>
            <p:ph type="body" sz="quarter" idx="55" hasCustomPrompt="1"/>
          </p:nvPr>
        </p:nvSpPr>
        <p:spPr>
          <a:xfrm>
            <a:off x="7295961" y="4743849"/>
            <a:ext cx="2390775" cy="295869"/>
          </a:xfrm>
          <a:prstGeom prst="rect">
            <a:avLst/>
          </a:prstGeom>
        </p:spPr>
        <p:txBody>
          <a:bodyPr/>
          <a:lstStyle>
            <a:lvl1pPr marL="0" indent="0">
              <a:buNone/>
              <a:defRPr sz="18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5579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$2.6</a:t>
            </a:r>
          </a:p>
        </p:txBody>
      </p:sp>
      <p:sp>
        <p:nvSpPr>
          <p:cNvPr id="18" name="Chart Placeholder 10">
            <a:extLst>
              <a:ext uri="{FF2B5EF4-FFF2-40B4-BE49-F238E27FC236}">
                <a16:creationId xmlns:a16="http://schemas.microsoft.com/office/drawing/2014/main" id="{B0131088-638E-2A44-A74D-2900B64C7C2E}"/>
              </a:ext>
            </a:extLst>
          </p:cNvPr>
          <p:cNvSpPr>
            <a:spLocks noGrp="1"/>
          </p:cNvSpPr>
          <p:nvPr>
            <p:ph type="chart" sz="quarter" idx="17"/>
          </p:nvPr>
        </p:nvSpPr>
        <p:spPr>
          <a:xfrm>
            <a:off x="323865" y="2742176"/>
            <a:ext cx="6897769"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21" name="Text Placeholder 12">
            <a:extLst>
              <a:ext uri="{FF2B5EF4-FFF2-40B4-BE49-F238E27FC236}">
                <a16:creationId xmlns:a16="http://schemas.microsoft.com/office/drawing/2014/main" id="{CF9FCC29-F0D0-304E-995F-33163D18DA4D}"/>
              </a:ext>
            </a:extLst>
          </p:cNvPr>
          <p:cNvSpPr>
            <a:spLocks noGrp="1"/>
          </p:cNvSpPr>
          <p:nvPr>
            <p:ph type="body" sz="quarter" idx="22" hasCustomPrompt="1"/>
          </p:nvPr>
        </p:nvSpPr>
        <p:spPr>
          <a:xfrm>
            <a:off x="7302500"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22" name="Straight Connector 21">
            <a:extLst>
              <a:ext uri="{FF2B5EF4-FFF2-40B4-BE49-F238E27FC236}">
                <a16:creationId xmlns:a16="http://schemas.microsoft.com/office/drawing/2014/main" id="{77824548-903C-7046-A2B1-1A4A470F218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3" name="Text Placeholder 12">
            <a:extLst>
              <a:ext uri="{FF2B5EF4-FFF2-40B4-BE49-F238E27FC236}">
                <a16:creationId xmlns:a16="http://schemas.microsoft.com/office/drawing/2014/main" id="{F0C05ED0-6CED-5A4C-9B70-32FAD61E63F0}"/>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25" name="Text Placeholder 2">
            <a:extLst>
              <a:ext uri="{FF2B5EF4-FFF2-40B4-BE49-F238E27FC236}">
                <a16:creationId xmlns:a16="http://schemas.microsoft.com/office/drawing/2014/main" id="{5722D13D-811D-A945-892A-F29F13F57102}"/>
              </a:ext>
            </a:extLst>
          </p:cNvPr>
          <p:cNvSpPr>
            <a:spLocks noGrp="1"/>
          </p:cNvSpPr>
          <p:nvPr>
            <p:ph type="body" sz="quarter" idx="57" hasCustomPrompt="1"/>
          </p:nvPr>
        </p:nvSpPr>
        <p:spPr>
          <a:xfrm>
            <a:off x="10851961" y="4743850"/>
            <a:ext cx="2390775" cy="208122"/>
          </a:xfrm>
          <a:prstGeom prst="rect">
            <a:avLst/>
          </a:prstGeom>
        </p:spPr>
        <p:txBody>
          <a:bodyPr/>
          <a:lstStyle>
            <a:lvl1pPr marL="0" indent="0">
              <a:buNone/>
              <a:defRPr sz="18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pic>
        <p:nvPicPr>
          <p:cNvPr id="24" name="Picture 23">
            <a:extLst>
              <a:ext uri="{FF2B5EF4-FFF2-40B4-BE49-F238E27FC236}">
                <a16:creationId xmlns:a16="http://schemas.microsoft.com/office/drawing/2014/main" id="{0EA4C3F9-0DBD-3B40-BC66-F625A44922F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745813745"/>
      </p:ext>
    </p:extLst>
  </p:cSld>
  <p:clrMapOvr>
    <a:masterClrMapping/>
  </p:clrMapOvr>
  <p:extLst>
    <p:ext uri="{DCECCB84-F9BA-43D5-87BE-67443E8EF086}">
      <p15:sldGuideLst xmlns:p15="http://schemas.microsoft.com/office/powerpoint/2012/main">
        <p15:guide id="3" orient="horz" pos="2880">
          <p15:clr>
            <a:srgbClr val="FBAE40"/>
          </p15:clr>
        </p15:guide>
        <p15:guide id="4" orient="horz" pos="3024">
          <p15:clr>
            <a:srgbClr val="FBAE40"/>
          </p15:clr>
        </p15:guide>
        <p15:guide id="5" orient="horz" pos="4536">
          <p15:clr>
            <a:srgbClr val="FBAE40"/>
          </p15:clr>
        </p15:guide>
        <p15:guide id="8" orient="horz" pos="1440">
          <p15:clr>
            <a:srgbClr val="FBAE40"/>
          </p15:clr>
        </p15:guide>
        <p15:guide id="9" orient="horz" pos="1872">
          <p15:clr>
            <a:srgbClr val="FBAE40"/>
          </p15:clr>
        </p15:guide>
        <p15:guide id="11" orient="horz" pos="360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hart slide_WT_0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B069255-56ED-9A49-9E2E-647272A87D7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125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B069255-56ED-9A49-9E2E-647272A87D7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1810AD1-3CD3-3248-98AD-7E0A36814504}"/>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2" name="Footer Placeholder 3">
            <a:extLst>
              <a:ext uri="{FF2B5EF4-FFF2-40B4-BE49-F238E27FC236}">
                <a16:creationId xmlns:a16="http://schemas.microsoft.com/office/drawing/2014/main" id="{914E05EF-B2AD-7249-B549-5A1DF77EC3B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4" name="Text Placeholder 4">
            <a:extLst>
              <a:ext uri="{FF2B5EF4-FFF2-40B4-BE49-F238E27FC236}">
                <a16:creationId xmlns:a16="http://schemas.microsoft.com/office/drawing/2014/main" id="{4AE03481-D227-7A4C-9313-AFFC89DFCFEE}"/>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16" name="Straight Connector 15">
            <a:extLst>
              <a:ext uri="{FF2B5EF4-FFF2-40B4-BE49-F238E27FC236}">
                <a16:creationId xmlns:a16="http://schemas.microsoft.com/office/drawing/2014/main" id="{6BB0F561-93A6-E74A-AF14-BA82FA3B712A}"/>
              </a:ext>
            </a:extLst>
          </p:cNvPr>
          <p:cNvCxnSpPr>
            <a:cxnSpLocks/>
          </p:cNvCxnSpPr>
          <p:nvPr userDrawn="1"/>
        </p:nvCxnSpPr>
        <p:spPr>
          <a:xfrm>
            <a:off x="457201" y="2133600"/>
            <a:ext cx="6286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A5AEB9-0B74-4046-A12A-98536C351C5E}"/>
              </a:ext>
            </a:extLst>
          </p:cNvPr>
          <p:cNvCxnSpPr>
            <a:cxnSpLocks/>
          </p:cNvCxnSpPr>
          <p:nvPr userDrawn="1"/>
        </p:nvCxnSpPr>
        <p:spPr>
          <a:xfrm>
            <a:off x="7848600" y="2133600"/>
            <a:ext cx="63246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AB9E514-F681-3B43-AAF7-A03BC614DCDC}"/>
              </a:ext>
            </a:extLst>
          </p:cNvPr>
          <p:cNvSpPr>
            <a:spLocks noGrp="1"/>
          </p:cNvSpPr>
          <p:nvPr>
            <p:ph type="body" sz="quarter" idx="53" hasCustomPrompt="1"/>
          </p:nvPr>
        </p:nvSpPr>
        <p:spPr>
          <a:xfrm>
            <a:off x="376177" y="2229250"/>
            <a:ext cx="2390775" cy="208122"/>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19" name="Text Placeholder 2">
            <a:extLst>
              <a:ext uri="{FF2B5EF4-FFF2-40B4-BE49-F238E27FC236}">
                <a16:creationId xmlns:a16="http://schemas.microsoft.com/office/drawing/2014/main" id="{43101E2A-2185-A945-BAC8-2CC31125EEA5}"/>
              </a:ext>
            </a:extLst>
          </p:cNvPr>
          <p:cNvSpPr>
            <a:spLocks noGrp="1"/>
          </p:cNvSpPr>
          <p:nvPr>
            <p:ph type="body" sz="quarter" idx="54" hasCustomPrompt="1"/>
          </p:nvPr>
        </p:nvSpPr>
        <p:spPr>
          <a:xfrm>
            <a:off x="7757867" y="2229250"/>
            <a:ext cx="2390775" cy="208122"/>
          </a:xfrm>
          <a:prstGeom prst="rect">
            <a:avLst/>
          </a:prstGeom>
        </p:spPr>
        <p:txBody>
          <a:bodyPr/>
          <a:lstStyle>
            <a:lvl1pPr marL="0" indent="0">
              <a:buNone/>
              <a:defRPr sz="18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28" name="Chart Placeholder 10">
            <a:extLst>
              <a:ext uri="{FF2B5EF4-FFF2-40B4-BE49-F238E27FC236}">
                <a16:creationId xmlns:a16="http://schemas.microsoft.com/office/drawing/2014/main" id="{991788D2-6434-124D-B338-6C9E13395A83}"/>
              </a:ext>
            </a:extLst>
          </p:cNvPr>
          <p:cNvSpPr>
            <a:spLocks noGrp="1"/>
          </p:cNvSpPr>
          <p:nvPr>
            <p:ph type="chart" sz="quarter" idx="17"/>
          </p:nvPr>
        </p:nvSpPr>
        <p:spPr>
          <a:xfrm>
            <a:off x="457200" y="2661883"/>
            <a:ext cx="6286501"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31" name="Chart Placeholder 10">
            <a:extLst>
              <a:ext uri="{FF2B5EF4-FFF2-40B4-BE49-F238E27FC236}">
                <a16:creationId xmlns:a16="http://schemas.microsoft.com/office/drawing/2014/main" id="{D0FFE140-821E-364E-B597-19750F5E80F6}"/>
              </a:ext>
            </a:extLst>
          </p:cNvPr>
          <p:cNvSpPr>
            <a:spLocks noGrp="1"/>
          </p:cNvSpPr>
          <p:nvPr>
            <p:ph type="chart" sz="quarter" idx="55"/>
          </p:nvPr>
        </p:nvSpPr>
        <p:spPr>
          <a:xfrm>
            <a:off x="7874000" y="2661883"/>
            <a:ext cx="6286501"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pic>
        <p:nvPicPr>
          <p:cNvPr id="13" name="Picture 12">
            <a:extLst>
              <a:ext uri="{FF2B5EF4-FFF2-40B4-BE49-F238E27FC236}">
                <a16:creationId xmlns:a16="http://schemas.microsoft.com/office/drawing/2014/main" id="{36666C2E-8C9D-F742-B2A4-884365F1795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4262008737"/>
      </p:ext>
    </p:extLst>
  </p:cSld>
  <p:clrMapOvr>
    <a:masterClrMapping/>
  </p:clrMapOvr>
  <p:extLst>
    <p:ext uri="{DCECCB84-F9BA-43D5-87BE-67443E8EF086}">
      <p15:sldGuideLst xmlns:p15="http://schemas.microsoft.com/office/powerpoint/2012/main">
        <p15:guide id="1" pos="4248">
          <p15:clr>
            <a:srgbClr val="FBAE40"/>
          </p15:clr>
        </p15:guide>
        <p15:guide id="3" orient="horz" pos="1344">
          <p15:clr>
            <a:srgbClr val="FBAE40"/>
          </p15:clr>
        </p15:guide>
        <p15:guide id="4" orient="horz" pos="14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hart slide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E6567BD-908A-034D-B7BD-C06D8279AE8D}"/>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227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E6567BD-908A-034D-B7BD-C06D8279AE8D}"/>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Chart Placeholder 10">
            <a:extLst>
              <a:ext uri="{FF2B5EF4-FFF2-40B4-BE49-F238E27FC236}">
                <a16:creationId xmlns:a16="http://schemas.microsoft.com/office/drawing/2014/main" id="{297EF4DF-EEA0-C14B-8C81-FADDCFF31A89}"/>
              </a:ext>
            </a:extLst>
          </p:cNvPr>
          <p:cNvSpPr>
            <a:spLocks noGrp="1"/>
          </p:cNvSpPr>
          <p:nvPr>
            <p:ph type="chart" sz="quarter" idx="17"/>
          </p:nvPr>
        </p:nvSpPr>
        <p:spPr>
          <a:xfrm>
            <a:off x="457201" y="1984326"/>
            <a:ext cx="6454300" cy="2121408"/>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6" name="Chart Placeholder 10">
            <a:extLst>
              <a:ext uri="{FF2B5EF4-FFF2-40B4-BE49-F238E27FC236}">
                <a16:creationId xmlns:a16="http://schemas.microsoft.com/office/drawing/2014/main" id="{0CF763CC-227B-2947-8AD7-669576A57A88}"/>
              </a:ext>
            </a:extLst>
          </p:cNvPr>
          <p:cNvSpPr>
            <a:spLocks noGrp="1"/>
          </p:cNvSpPr>
          <p:nvPr>
            <p:ph type="chart" sz="quarter" idx="16"/>
          </p:nvPr>
        </p:nvSpPr>
        <p:spPr>
          <a:xfrm>
            <a:off x="7383232" y="1984328"/>
            <a:ext cx="6932611" cy="4790599"/>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cxnSp>
        <p:nvCxnSpPr>
          <p:cNvPr id="15" name="Straight Connector 14">
            <a:extLst>
              <a:ext uri="{FF2B5EF4-FFF2-40B4-BE49-F238E27FC236}">
                <a16:creationId xmlns:a16="http://schemas.microsoft.com/office/drawing/2014/main" id="{42F8EC12-2E52-1D4E-8CAB-CA9D7AF178EA}"/>
              </a:ext>
            </a:extLst>
          </p:cNvPr>
          <p:cNvCxnSpPr>
            <a:cxnSpLocks/>
          </p:cNvCxnSpPr>
          <p:nvPr userDrawn="1"/>
        </p:nvCxnSpPr>
        <p:spPr>
          <a:xfrm>
            <a:off x="457201" y="4260354"/>
            <a:ext cx="6667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C4067C59-E355-0F45-815B-04000CC0FE9B}"/>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8584F696-EB57-EF4F-B9BE-DD73C5148966}"/>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7CC34BF5-5F1D-1B41-9DCE-569056C36770}"/>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21" name="Straight Connector 20">
            <a:extLst>
              <a:ext uri="{FF2B5EF4-FFF2-40B4-BE49-F238E27FC236}">
                <a16:creationId xmlns:a16="http://schemas.microsoft.com/office/drawing/2014/main" id="{371B65A7-0666-1843-B6A6-10F76FE172DD}"/>
              </a:ext>
            </a:extLst>
          </p:cNvPr>
          <p:cNvCxnSpPr>
            <a:cxnSpLocks/>
          </p:cNvCxnSpPr>
          <p:nvPr userDrawn="1"/>
        </p:nvCxnSpPr>
        <p:spPr>
          <a:xfrm>
            <a:off x="457201" y="1593325"/>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DBD27E2-5C7A-5D49-A7D0-E7D58B4C7272}"/>
              </a:ext>
            </a:extLst>
          </p:cNvPr>
          <p:cNvCxnSpPr>
            <a:cxnSpLocks/>
          </p:cNvCxnSpPr>
          <p:nvPr userDrawn="1"/>
        </p:nvCxnSpPr>
        <p:spPr>
          <a:xfrm>
            <a:off x="7392380" y="1596467"/>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6" name="Chart Placeholder 10">
            <a:extLst>
              <a:ext uri="{FF2B5EF4-FFF2-40B4-BE49-F238E27FC236}">
                <a16:creationId xmlns:a16="http://schemas.microsoft.com/office/drawing/2014/main" id="{EDF3F533-F9BE-974D-9C5E-80E488BA2A49}"/>
              </a:ext>
            </a:extLst>
          </p:cNvPr>
          <p:cNvSpPr>
            <a:spLocks noGrp="1"/>
          </p:cNvSpPr>
          <p:nvPr>
            <p:ph type="chart" sz="quarter" idx="63"/>
          </p:nvPr>
        </p:nvSpPr>
        <p:spPr>
          <a:xfrm>
            <a:off x="457201" y="4651326"/>
            <a:ext cx="6454300" cy="2121408"/>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4" name="Text Placeholder 3">
            <a:extLst>
              <a:ext uri="{FF2B5EF4-FFF2-40B4-BE49-F238E27FC236}">
                <a16:creationId xmlns:a16="http://schemas.microsoft.com/office/drawing/2014/main" id="{EAD32261-5E28-BB43-90E6-07CA5A0644F8}"/>
              </a:ext>
            </a:extLst>
          </p:cNvPr>
          <p:cNvSpPr>
            <a:spLocks noGrp="1"/>
          </p:cNvSpPr>
          <p:nvPr>
            <p:ph type="body" sz="quarter" idx="65" hasCustomPrompt="1"/>
          </p:nvPr>
        </p:nvSpPr>
        <p:spPr>
          <a:xfrm>
            <a:off x="342145" y="1604864"/>
            <a:ext cx="2197855" cy="431800"/>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stStyle>
          <a:p>
            <a:pPr lvl="0"/>
            <a:r>
              <a:rPr lang="en-US" dirty="0"/>
              <a:t>Headline</a:t>
            </a:r>
          </a:p>
        </p:txBody>
      </p:sp>
      <p:sp>
        <p:nvSpPr>
          <p:cNvPr id="17" name="Text Placeholder 3">
            <a:extLst>
              <a:ext uri="{FF2B5EF4-FFF2-40B4-BE49-F238E27FC236}">
                <a16:creationId xmlns:a16="http://schemas.microsoft.com/office/drawing/2014/main" id="{930B02A8-264B-2649-8C99-0954BB646FC7}"/>
              </a:ext>
            </a:extLst>
          </p:cNvPr>
          <p:cNvSpPr>
            <a:spLocks noGrp="1"/>
          </p:cNvSpPr>
          <p:nvPr>
            <p:ph type="body" sz="quarter" idx="66" hasCustomPrompt="1"/>
          </p:nvPr>
        </p:nvSpPr>
        <p:spPr>
          <a:xfrm>
            <a:off x="7383232" y="1622204"/>
            <a:ext cx="2197855" cy="431800"/>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stStyle>
          <a:p>
            <a:pPr lvl="0"/>
            <a:r>
              <a:rPr lang="en-US" dirty="0"/>
              <a:t>Headline</a:t>
            </a:r>
          </a:p>
        </p:txBody>
      </p:sp>
      <p:sp>
        <p:nvSpPr>
          <p:cNvPr id="25" name="Text Placeholder 3">
            <a:extLst>
              <a:ext uri="{FF2B5EF4-FFF2-40B4-BE49-F238E27FC236}">
                <a16:creationId xmlns:a16="http://schemas.microsoft.com/office/drawing/2014/main" id="{9ABD4C0D-5612-F64C-BBE0-0958A3E2F02F}"/>
              </a:ext>
            </a:extLst>
          </p:cNvPr>
          <p:cNvSpPr>
            <a:spLocks noGrp="1"/>
          </p:cNvSpPr>
          <p:nvPr>
            <p:ph type="body" sz="quarter" idx="67" hasCustomPrompt="1"/>
          </p:nvPr>
        </p:nvSpPr>
        <p:spPr>
          <a:xfrm>
            <a:off x="374461" y="4280805"/>
            <a:ext cx="2197855" cy="431800"/>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stStyle>
          <a:p>
            <a:pPr lvl="0"/>
            <a:r>
              <a:rPr lang="en-US" dirty="0"/>
              <a:t>Headline</a:t>
            </a:r>
          </a:p>
        </p:txBody>
      </p:sp>
      <p:pic>
        <p:nvPicPr>
          <p:cNvPr id="16" name="Picture 15">
            <a:extLst>
              <a:ext uri="{FF2B5EF4-FFF2-40B4-BE49-F238E27FC236}">
                <a16:creationId xmlns:a16="http://schemas.microsoft.com/office/drawing/2014/main" id="{F538A66A-9A20-8D40-B5AF-3ABA71DE6D2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500064852"/>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952">
          <p15:clr>
            <a:srgbClr val="FBAE40"/>
          </p15:clr>
        </p15:guide>
        <p15:guide id="3" orient="horz" pos="1584">
          <p15:clr>
            <a:srgbClr val="FBAE40"/>
          </p15:clr>
        </p15:guide>
        <p15:guide id="4" orient="horz" pos="3264">
          <p15:clr>
            <a:srgbClr val="FBAE40"/>
          </p15:clr>
        </p15:guide>
        <p15:guide id="5" pos="4344">
          <p15:clr>
            <a:srgbClr val="FBAE40"/>
          </p15:clr>
        </p15:guide>
        <p15:guide id="7" pos="902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BC0D934-FFB8-D64F-949C-BFA833D2D8DE}"/>
              </a:ext>
            </a:extLst>
          </p:cNvPr>
          <p:cNvGraphicFramePr>
            <a:graphicFrameLocks noChangeAspect="1"/>
          </p:cNvGraphicFramePr>
          <p:nvPr userDrawn="1">
            <p:custDataLst>
              <p:tags r:id="rId2"/>
            </p:custDataLst>
            <p:extLst>
              <p:ext uri="{D42A27DB-BD31-4B8C-83A1-F6EECF244321}">
                <p14:modId xmlns:p14="http://schemas.microsoft.com/office/powerpoint/2010/main" val="3571580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41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BC0D934-FFB8-D64F-949C-BFA833D2D8D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A11D87E-9102-8041-A545-614E56DC9B8E}"/>
              </a:ext>
            </a:extLst>
          </p:cNvPr>
          <p:cNvSpPr>
            <a:spLocks noGrp="1"/>
          </p:cNvSpPr>
          <p:nvPr>
            <p:ph type="body" sz="quarter" idx="13" hasCustomPrompt="1"/>
          </p:nvPr>
        </p:nvSpPr>
        <p:spPr>
          <a:xfrm>
            <a:off x="1812393"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 name="Text Placeholder 17">
            <a:extLst>
              <a:ext uri="{FF2B5EF4-FFF2-40B4-BE49-F238E27FC236}">
                <a16:creationId xmlns:a16="http://schemas.microsoft.com/office/drawing/2014/main" id="{708AF069-4AAF-8F4F-895F-5193037975AC}"/>
              </a:ext>
            </a:extLst>
          </p:cNvPr>
          <p:cNvSpPr>
            <a:spLocks noGrp="1"/>
          </p:cNvSpPr>
          <p:nvPr>
            <p:ph type="body" sz="quarter" idx="14" hasCustomPrompt="1"/>
          </p:nvPr>
        </p:nvSpPr>
        <p:spPr>
          <a:xfrm>
            <a:off x="1812393" y="2722252"/>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 name="Picture Placeholder 5">
            <a:extLst>
              <a:ext uri="{FF2B5EF4-FFF2-40B4-BE49-F238E27FC236}">
                <a16:creationId xmlns:a16="http://schemas.microsoft.com/office/drawing/2014/main" id="{2398D9EA-831F-1645-8FD6-80930C3F5C3C}"/>
              </a:ext>
            </a:extLst>
          </p:cNvPr>
          <p:cNvSpPr>
            <a:spLocks noGrp="1" noChangeAspect="1"/>
          </p:cNvSpPr>
          <p:nvPr>
            <p:ph type="pic" sz="quarter" idx="15"/>
          </p:nvPr>
        </p:nvSpPr>
        <p:spPr>
          <a:xfrm>
            <a:off x="479301"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42" name="Slide Number Placeholder 5">
            <a:extLst>
              <a:ext uri="{FF2B5EF4-FFF2-40B4-BE49-F238E27FC236}">
                <a16:creationId xmlns:a16="http://schemas.microsoft.com/office/drawing/2014/main" id="{5CA9C212-569D-2C4A-BD04-7622029066AF}"/>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3" name="Footer Placeholder 3">
            <a:extLst>
              <a:ext uri="{FF2B5EF4-FFF2-40B4-BE49-F238E27FC236}">
                <a16:creationId xmlns:a16="http://schemas.microsoft.com/office/drawing/2014/main" id="{4C8B73F2-4891-2D4E-A20B-85B3FC6060D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45" name="Title 1">
            <a:extLst>
              <a:ext uri="{FF2B5EF4-FFF2-40B4-BE49-F238E27FC236}">
                <a16:creationId xmlns:a16="http://schemas.microsoft.com/office/drawing/2014/main" id="{9282736A-63F0-2C4E-A20E-A06DC79A5B0A}"/>
              </a:ext>
            </a:extLst>
          </p:cNvPr>
          <p:cNvSpPr>
            <a:spLocks noGrp="1"/>
          </p:cNvSpPr>
          <p:nvPr>
            <p:ph type="ctrTitle" hasCustomPrompt="1"/>
          </p:nvPr>
        </p:nvSpPr>
        <p:spPr>
          <a:xfrm>
            <a:off x="364864" y="400484"/>
            <a:ext cx="10058400" cy="575833"/>
          </a:xfrm>
          <a:prstGeom prst="rect">
            <a:avLst/>
          </a:prstGeom>
        </p:spPr>
        <p:txBody>
          <a:bodyPr anchor="b">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Our Team</a:t>
            </a:r>
          </a:p>
        </p:txBody>
      </p:sp>
      <p:sp>
        <p:nvSpPr>
          <p:cNvPr id="48" name="Text Placeholder 17">
            <a:extLst>
              <a:ext uri="{FF2B5EF4-FFF2-40B4-BE49-F238E27FC236}">
                <a16:creationId xmlns:a16="http://schemas.microsoft.com/office/drawing/2014/main" id="{B884D121-85EE-F749-8D5B-A87A96563731}"/>
              </a:ext>
            </a:extLst>
          </p:cNvPr>
          <p:cNvSpPr>
            <a:spLocks noGrp="1"/>
          </p:cNvSpPr>
          <p:nvPr>
            <p:ph type="body" sz="quarter" idx="49" hasCustomPrompt="1"/>
          </p:nvPr>
        </p:nvSpPr>
        <p:spPr>
          <a:xfrm>
            <a:off x="1819481" y="304673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82" name="Text Placeholder 17">
            <a:extLst>
              <a:ext uri="{FF2B5EF4-FFF2-40B4-BE49-F238E27FC236}">
                <a16:creationId xmlns:a16="http://schemas.microsoft.com/office/drawing/2014/main" id="{F258A286-0285-2446-A5E2-62AADD265143}"/>
              </a:ext>
            </a:extLst>
          </p:cNvPr>
          <p:cNvSpPr>
            <a:spLocks noGrp="1"/>
          </p:cNvSpPr>
          <p:nvPr>
            <p:ph type="body" sz="quarter" idx="58" hasCustomPrompt="1"/>
          </p:nvPr>
        </p:nvSpPr>
        <p:spPr>
          <a:xfrm>
            <a:off x="6419835"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83" name="Text Placeholder 17">
            <a:extLst>
              <a:ext uri="{FF2B5EF4-FFF2-40B4-BE49-F238E27FC236}">
                <a16:creationId xmlns:a16="http://schemas.microsoft.com/office/drawing/2014/main" id="{79863B9A-3E47-C74F-971E-887289AF0E3E}"/>
              </a:ext>
            </a:extLst>
          </p:cNvPr>
          <p:cNvSpPr>
            <a:spLocks noGrp="1"/>
          </p:cNvSpPr>
          <p:nvPr>
            <p:ph type="body" sz="quarter" idx="59" hasCustomPrompt="1"/>
          </p:nvPr>
        </p:nvSpPr>
        <p:spPr>
          <a:xfrm>
            <a:off x="6419835" y="2722252"/>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4" name="Picture Placeholder 5">
            <a:extLst>
              <a:ext uri="{FF2B5EF4-FFF2-40B4-BE49-F238E27FC236}">
                <a16:creationId xmlns:a16="http://schemas.microsoft.com/office/drawing/2014/main" id="{7BB40C8F-E9CF-3445-A5E4-4882FDCA7B55}"/>
              </a:ext>
            </a:extLst>
          </p:cNvPr>
          <p:cNvSpPr>
            <a:spLocks noGrp="1" noChangeAspect="1"/>
          </p:cNvSpPr>
          <p:nvPr>
            <p:ph type="pic" sz="quarter" idx="60"/>
          </p:nvPr>
        </p:nvSpPr>
        <p:spPr>
          <a:xfrm>
            <a:off x="5086743"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5" name="Text Placeholder 17">
            <a:extLst>
              <a:ext uri="{FF2B5EF4-FFF2-40B4-BE49-F238E27FC236}">
                <a16:creationId xmlns:a16="http://schemas.microsoft.com/office/drawing/2014/main" id="{73A3EEB5-64CB-DE4A-BC4A-03470206011B}"/>
              </a:ext>
            </a:extLst>
          </p:cNvPr>
          <p:cNvSpPr>
            <a:spLocks noGrp="1"/>
          </p:cNvSpPr>
          <p:nvPr>
            <p:ph type="body" sz="quarter" idx="61" hasCustomPrompt="1"/>
          </p:nvPr>
        </p:nvSpPr>
        <p:spPr>
          <a:xfrm>
            <a:off x="6426923" y="304658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96" name="Text Placeholder 17">
            <a:extLst>
              <a:ext uri="{FF2B5EF4-FFF2-40B4-BE49-F238E27FC236}">
                <a16:creationId xmlns:a16="http://schemas.microsoft.com/office/drawing/2014/main" id="{312194F6-FE3D-DC40-8824-EFB774D8E680}"/>
              </a:ext>
            </a:extLst>
          </p:cNvPr>
          <p:cNvSpPr>
            <a:spLocks noGrp="1"/>
          </p:cNvSpPr>
          <p:nvPr>
            <p:ph type="body" sz="quarter" idx="70" hasCustomPrompt="1"/>
          </p:nvPr>
        </p:nvSpPr>
        <p:spPr>
          <a:xfrm>
            <a:off x="11034168"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97" name="Text Placeholder 17">
            <a:extLst>
              <a:ext uri="{FF2B5EF4-FFF2-40B4-BE49-F238E27FC236}">
                <a16:creationId xmlns:a16="http://schemas.microsoft.com/office/drawing/2014/main" id="{30C47C18-B73D-6D4F-B1B5-F704476D84B2}"/>
              </a:ext>
            </a:extLst>
          </p:cNvPr>
          <p:cNvSpPr>
            <a:spLocks noGrp="1"/>
          </p:cNvSpPr>
          <p:nvPr>
            <p:ph type="body" sz="quarter" idx="71" hasCustomPrompt="1"/>
          </p:nvPr>
        </p:nvSpPr>
        <p:spPr>
          <a:xfrm>
            <a:off x="11034168" y="2725527"/>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98" name="Picture Placeholder 5">
            <a:extLst>
              <a:ext uri="{FF2B5EF4-FFF2-40B4-BE49-F238E27FC236}">
                <a16:creationId xmlns:a16="http://schemas.microsoft.com/office/drawing/2014/main" id="{E2D2C08D-AE3C-EB4F-B4D8-EBD677A8390D}"/>
              </a:ext>
            </a:extLst>
          </p:cNvPr>
          <p:cNvSpPr>
            <a:spLocks noGrp="1" noChangeAspect="1"/>
          </p:cNvSpPr>
          <p:nvPr>
            <p:ph type="pic" sz="quarter" idx="72"/>
          </p:nvPr>
        </p:nvSpPr>
        <p:spPr>
          <a:xfrm>
            <a:off x="9701076"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99" name="Text Placeholder 17">
            <a:extLst>
              <a:ext uri="{FF2B5EF4-FFF2-40B4-BE49-F238E27FC236}">
                <a16:creationId xmlns:a16="http://schemas.microsoft.com/office/drawing/2014/main" id="{4655D302-B056-004F-AC7C-B2BE4208D00D}"/>
              </a:ext>
            </a:extLst>
          </p:cNvPr>
          <p:cNvSpPr>
            <a:spLocks noGrp="1"/>
          </p:cNvSpPr>
          <p:nvPr>
            <p:ph type="body" sz="quarter" idx="73" hasCustomPrompt="1"/>
          </p:nvPr>
        </p:nvSpPr>
        <p:spPr>
          <a:xfrm>
            <a:off x="11041256" y="303940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07" name="Text Placeholder 17">
            <a:extLst>
              <a:ext uri="{FF2B5EF4-FFF2-40B4-BE49-F238E27FC236}">
                <a16:creationId xmlns:a16="http://schemas.microsoft.com/office/drawing/2014/main" id="{DBE1BC7B-6A59-F942-BFEA-E57DF606D480}"/>
              </a:ext>
            </a:extLst>
          </p:cNvPr>
          <p:cNvSpPr>
            <a:spLocks noGrp="1"/>
          </p:cNvSpPr>
          <p:nvPr>
            <p:ph type="body" sz="quarter" idx="81" hasCustomPrompt="1"/>
          </p:nvPr>
        </p:nvSpPr>
        <p:spPr>
          <a:xfrm>
            <a:off x="11041256" y="6640300"/>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72" name="Text Placeholder 17">
            <a:extLst>
              <a:ext uri="{FF2B5EF4-FFF2-40B4-BE49-F238E27FC236}">
                <a16:creationId xmlns:a16="http://schemas.microsoft.com/office/drawing/2014/main" id="{71B7768B-833A-A94C-B05A-3126E66608D2}"/>
              </a:ext>
            </a:extLst>
          </p:cNvPr>
          <p:cNvSpPr>
            <a:spLocks noGrp="1"/>
          </p:cNvSpPr>
          <p:nvPr>
            <p:ph type="body" sz="quarter" idx="82" hasCustomPrompt="1"/>
          </p:nvPr>
        </p:nvSpPr>
        <p:spPr>
          <a:xfrm>
            <a:off x="1812393"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3" name="Text Placeholder 17">
            <a:extLst>
              <a:ext uri="{FF2B5EF4-FFF2-40B4-BE49-F238E27FC236}">
                <a16:creationId xmlns:a16="http://schemas.microsoft.com/office/drawing/2014/main" id="{183997D2-5C79-1D4A-AAE5-51D8B9B8FE72}"/>
              </a:ext>
            </a:extLst>
          </p:cNvPr>
          <p:cNvSpPr>
            <a:spLocks noGrp="1"/>
          </p:cNvSpPr>
          <p:nvPr>
            <p:ph type="body" sz="quarter" idx="83" hasCustomPrompt="1"/>
          </p:nvPr>
        </p:nvSpPr>
        <p:spPr>
          <a:xfrm>
            <a:off x="1812393" y="4537301"/>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74" name="Picture Placeholder 5">
            <a:extLst>
              <a:ext uri="{FF2B5EF4-FFF2-40B4-BE49-F238E27FC236}">
                <a16:creationId xmlns:a16="http://schemas.microsoft.com/office/drawing/2014/main" id="{0E3BCFEA-B0BE-8141-8FCA-25C4534CC7E3}"/>
              </a:ext>
            </a:extLst>
          </p:cNvPr>
          <p:cNvSpPr>
            <a:spLocks noGrp="1" noChangeAspect="1"/>
          </p:cNvSpPr>
          <p:nvPr>
            <p:ph type="pic" sz="quarter" idx="84"/>
          </p:nvPr>
        </p:nvSpPr>
        <p:spPr>
          <a:xfrm>
            <a:off x="479301"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75" name="Text Placeholder 17">
            <a:extLst>
              <a:ext uri="{FF2B5EF4-FFF2-40B4-BE49-F238E27FC236}">
                <a16:creationId xmlns:a16="http://schemas.microsoft.com/office/drawing/2014/main" id="{4490CC13-6E18-5A40-98A9-EF6E9AB847E7}"/>
              </a:ext>
            </a:extLst>
          </p:cNvPr>
          <p:cNvSpPr>
            <a:spLocks noGrp="1"/>
          </p:cNvSpPr>
          <p:nvPr>
            <p:ph type="body" sz="quarter" idx="85" hasCustomPrompt="1"/>
          </p:nvPr>
        </p:nvSpPr>
        <p:spPr>
          <a:xfrm>
            <a:off x="1819481" y="4861786"/>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80" name="Text Placeholder 17">
            <a:extLst>
              <a:ext uri="{FF2B5EF4-FFF2-40B4-BE49-F238E27FC236}">
                <a16:creationId xmlns:a16="http://schemas.microsoft.com/office/drawing/2014/main" id="{DA89615A-F6B0-5443-870B-3A8B1863B7D7}"/>
              </a:ext>
            </a:extLst>
          </p:cNvPr>
          <p:cNvSpPr>
            <a:spLocks noGrp="1"/>
          </p:cNvSpPr>
          <p:nvPr>
            <p:ph type="body" sz="quarter" idx="86" hasCustomPrompt="1"/>
          </p:nvPr>
        </p:nvSpPr>
        <p:spPr>
          <a:xfrm>
            <a:off x="6419835"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81" name="Text Placeholder 17">
            <a:extLst>
              <a:ext uri="{FF2B5EF4-FFF2-40B4-BE49-F238E27FC236}">
                <a16:creationId xmlns:a16="http://schemas.microsoft.com/office/drawing/2014/main" id="{2B82D6AE-CE9E-2E45-A4A4-A92B7861A528}"/>
              </a:ext>
            </a:extLst>
          </p:cNvPr>
          <p:cNvSpPr>
            <a:spLocks noGrp="1"/>
          </p:cNvSpPr>
          <p:nvPr>
            <p:ph type="body" sz="quarter" idx="87" hasCustomPrompt="1"/>
          </p:nvPr>
        </p:nvSpPr>
        <p:spPr>
          <a:xfrm>
            <a:off x="6419835" y="4537301"/>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94" name="Picture Placeholder 5">
            <a:extLst>
              <a:ext uri="{FF2B5EF4-FFF2-40B4-BE49-F238E27FC236}">
                <a16:creationId xmlns:a16="http://schemas.microsoft.com/office/drawing/2014/main" id="{64E73F09-9168-FE44-9270-870FF6C0F304}"/>
              </a:ext>
            </a:extLst>
          </p:cNvPr>
          <p:cNvSpPr>
            <a:spLocks noGrp="1" noChangeAspect="1"/>
          </p:cNvSpPr>
          <p:nvPr>
            <p:ph type="pic" sz="quarter" idx="88"/>
          </p:nvPr>
        </p:nvSpPr>
        <p:spPr>
          <a:xfrm>
            <a:off x="5086743"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95" name="Text Placeholder 17">
            <a:extLst>
              <a:ext uri="{FF2B5EF4-FFF2-40B4-BE49-F238E27FC236}">
                <a16:creationId xmlns:a16="http://schemas.microsoft.com/office/drawing/2014/main" id="{F8ED6090-491F-8548-BE5A-3FC6A6CC2E78}"/>
              </a:ext>
            </a:extLst>
          </p:cNvPr>
          <p:cNvSpPr>
            <a:spLocks noGrp="1"/>
          </p:cNvSpPr>
          <p:nvPr>
            <p:ph type="body" sz="quarter" idx="89" hasCustomPrompt="1"/>
          </p:nvPr>
        </p:nvSpPr>
        <p:spPr>
          <a:xfrm>
            <a:off x="6426923" y="4861636"/>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08" name="Text Placeholder 17">
            <a:extLst>
              <a:ext uri="{FF2B5EF4-FFF2-40B4-BE49-F238E27FC236}">
                <a16:creationId xmlns:a16="http://schemas.microsoft.com/office/drawing/2014/main" id="{8FA5C4D5-A77D-D441-81C0-D20227A39AFB}"/>
              </a:ext>
            </a:extLst>
          </p:cNvPr>
          <p:cNvSpPr>
            <a:spLocks noGrp="1"/>
          </p:cNvSpPr>
          <p:nvPr>
            <p:ph type="body" sz="quarter" idx="90" hasCustomPrompt="1"/>
          </p:nvPr>
        </p:nvSpPr>
        <p:spPr>
          <a:xfrm>
            <a:off x="11034168"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09" name="Text Placeholder 17">
            <a:extLst>
              <a:ext uri="{FF2B5EF4-FFF2-40B4-BE49-F238E27FC236}">
                <a16:creationId xmlns:a16="http://schemas.microsoft.com/office/drawing/2014/main" id="{410C961D-B2A8-2F42-B8D6-8529C498A84C}"/>
              </a:ext>
            </a:extLst>
          </p:cNvPr>
          <p:cNvSpPr>
            <a:spLocks noGrp="1"/>
          </p:cNvSpPr>
          <p:nvPr>
            <p:ph type="body" sz="quarter" idx="91" hasCustomPrompt="1"/>
          </p:nvPr>
        </p:nvSpPr>
        <p:spPr>
          <a:xfrm>
            <a:off x="11034168" y="4540576"/>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0" name="Picture Placeholder 5">
            <a:extLst>
              <a:ext uri="{FF2B5EF4-FFF2-40B4-BE49-F238E27FC236}">
                <a16:creationId xmlns:a16="http://schemas.microsoft.com/office/drawing/2014/main" id="{69A3C0BF-6999-4C41-9E7C-6D22F9FECCE0}"/>
              </a:ext>
            </a:extLst>
          </p:cNvPr>
          <p:cNvSpPr>
            <a:spLocks noGrp="1" noChangeAspect="1"/>
          </p:cNvSpPr>
          <p:nvPr>
            <p:ph type="pic" sz="quarter" idx="92"/>
          </p:nvPr>
        </p:nvSpPr>
        <p:spPr>
          <a:xfrm>
            <a:off x="9701076"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1" name="Text Placeholder 17">
            <a:extLst>
              <a:ext uri="{FF2B5EF4-FFF2-40B4-BE49-F238E27FC236}">
                <a16:creationId xmlns:a16="http://schemas.microsoft.com/office/drawing/2014/main" id="{E847A34A-FA18-294F-A2AA-42A8A04E3DDF}"/>
              </a:ext>
            </a:extLst>
          </p:cNvPr>
          <p:cNvSpPr>
            <a:spLocks noGrp="1"/>
          </p:cNvSpPr>
          <p:nvPr>
            <p:ph type="body" sz="quarter" idx="93" hasCustomPrompt="1"/>
          </p:nvPr>
        </p:nvSpPr>
        <p:spPr>
          <a:xfrm>
            <a:off x="11041256" y="4854456"/>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12" name="Text Placeholder 17">
            <a:extLst>
              <a:ext uri="{FF2B5EF4-FFF2-40B4-BE49-F238E27FC236}">
                <a16:creationId xmlns:a16="http://schemas.microsoft.com/office/drawing/2014/main" id="{CE506D79-0E45-8746-A092-5F2D85579EFD}"/>
              </a:ext>
            </a:extLst>
          </p:cNvPr>
          <p:cNvSpPr>
            <a:spLocks noGrp="1"/>
          </p:cNvSpPr>
          <p:nvPr>
            <p:ph type="body" sz="quarter" idx="94" hasCustomPrompt="1"/>
          </p:nvPr>
        </p:nvSpPr>
        <p:spPr>
          <a:xfrm>
            <a:off x="1812393"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3" name="Text Placeholder 17">
            <a:extLst>
              <a:ext uri="{FF2B5EF4-FFF2-40B4-BE49-F238E27FC236}">
                <a16:creationId xmlns:a16="http://schemas.microsoft.com/office/drawing/2014/main" id="{8EFBF95F-B693-464C-88B3-CEF008BD074C}"/>
              </a:ext>
            </a:extLst>
          </p:cNvPr>
          <p:cNvSpPr>
            <a:spLocks noGrp="1"/>
          </p:cNvSpPr>
          <p:nvPr>
            <p:ph type="body" sz="quarter" idx="95" hasCustomPrompt="1"/>
          </p:nvPr>
        </p:nvSpPr>
        <p:spPr>
          <a:xfrm>
            <a:off x="1812393" y="6324850"/>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4" name="Picture Placeholder 5">
            <a:extLst>
              <a:ext uri="{FF2B5EF4-FFF2-40B4-BE49-F238E27FC236}">
                <a16:creationId xmlns:a16="http://schemas.microsoft.com/office/drawing/2014/main" id="{CD7F7CFB-EE6F-1243-83E8-6A781210E7B0}"/>
              </a:ext>
            </a:extLst>
          </p:cNvPr>
          <p:cNvSpPr>
            <a:spLocks noGrp="1" noChangeAspect="1"/>
          </p:cNvSpPr>
          <p:nvPr>
            <p:ph type="pic" sz="quarter" idx="96"/>
          </p:nvPr>
        </p:nvSpPr>
        <p:spPr>
          <a:xfrm>
            <a:off x="479301"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5" name="Text Placeholder 17">
            <a:extLst>
              <a:ext uri="{FF2B5EF4-FFF2-40B4-BE49-F238E27FC236}">
                <a16:creationId xmlns:a16="http://schemas.microsoft.com/office/drawing/2014/main" id="{B24322DA-13F7-D940-A2CD-8E5322ECE3B6}"/>
              </a:ext>
            </a:extLst>
          </p:cNvPr>
          <p:cNvSpPr>
            <a:spLocks noGrp="1"/>
          </p:cNvSpPr>
          <p:nvPr>
            <p:ph type="body" sz="quarter" idx="97" hasCustomPrompt="1"/>
          </p:nvPr>
        </p:nvSpPr>
        <p:spPr>
          <a:xfrm>
            <a:off x="1819481" y="664933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16" name="Text Placeholder 17">
            <a:extLst>
              <a:ext uri="{FF2B5EF4-FFF2-40B4-BE49-F238E27FC236}">
                <a16:creationId xmlns:a16="http://schemas.microsoft.com/office/drawing/2014/main" id="{C4B65721-8D39-344C-9501-A958A8B17AA3}"/>
              </a:ext>
            </a:extLst>
          </p:cNvPr>
          <p:cNvSpPr>
            <a:spLocks noGrp="1"/>
          </p:cNvSpPr>
          <p:nvPr>
            <p:ph type="body" sz="quarter" idx="98" hasCustomPrompt="1"/>
          </p:nvPr>
        </p:nvSpPr>
        <p:spPr>
          <a:xfrm>
            <a:off x="6419835"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7" name="Text Placeholder 17">
            <a:extLst>
              <a:ext uri="{FF2B5EF4-FFF2-40B4-BE49-F238E27FC236}">
                <a16:creationId xmlns:a16="http://schemas.microsoft.com/office/drawing/2014/main" id="{B0D115F9-DFCC-7C4F-BE2E-376249B73A31}"/>
              </a:ext>
            </a:extLst>
          </p:cNvPr>
          <p:cNvSpPr>
            <a:spLocks noGrp="1"/>
          </p:cNvSpPr>
          <p:nvPr>
            <p:ph type="body" sz="quarter" idx="99" hasCustomPrompt="1"/>
          </p:nvPr>
        </p:nvSpPr>
        <p:spPr>
          <a:xfrm>
            <a:off x="6419835" y="6324850"/>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8" name="Picture Placeholder 5">
            <a:extLst>
              <a:ext uri="{FF2B5EF4-FFF2-40B4-BE49-F238E27FC236}">
                <a16:creationId xmlns:a16="http://schemas.microsoft.com/office/drawing/2014/main" id="{441357CC-87B8-1148-8867-8CD67EEB5C24}"/>
              </a:ext>
            </a:extLst>
          </p:cNvPr>
          <p:cNvSpPr>
            <a:spLocks noGrp="1" noChangeAspect="1"/>
          </p:cNvSpPr>
          <p:nvPr>
            <p:ph type="pic" sz="quarter" idx="100"/>
          </p:nvPr>
        </p:nvSpPr>
        <p:spPr>
          <a:xfrm>
            <a:off x="5086743"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9" name="Text Placeholder 17">
            <a:extLst>
              <a:ext uri="{FF2B5EF4-FFF2-40B4-BE49-F238E27FC236}">
                <a16:creationId xmlns:a16="http://schemas.microsoft.com/office/drawing/2014/main" id="{387F1AC6-EE98-C741-AE68-F6FF5CFD51EF}"/>
              </a:ext>
            </a:extLst>
          </p:cNvPr>
          <p:cNvSpPr>
            <a:spLocks noGrp="1"/>
          </p:cNvSpPr>
          <p:nvPr>
            <p:ph type="body" sz="quarter" idx="101" hasCustomPrompt="1"/>
          </p:nvPr>
        </p:nvSpPr>
        <p:spPr>
          <a:xfrm>
            <a:off x="6426923" y="664918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20" name="Text Placeholder 17">
            <a:extLst>
              <a:ext uri="{FF2B5EF4-FFF2-40B4-BE49-F238E27FC236}">
                <a16:creationId xmlns:a16="http://schemas.microsoft.com/office/drawing/2014/main" id="{CF11C440-3FC8-D549-A007-AEFE848BA187}"/>
              </a:ext>
            </a:extLst>
          </p:cNvPr>
          <p:cNvSpPr>
            <a:spLocks noGrp="1"/>
          </p:cNvSpPr>
          <p:nvPr>
            <p:ph type="body" sz="quarter" idx="102" hasCustomPrompt="1"/>
          </p:nvPr>
        </p:nvSpPr>
        <p:spPr>
          <a:xfrm>
            <a:off x="11034168"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21" name="Text Placeholder 17">
            <a:extLst>
              <a:ext uri="{FF2B5EF4-FFF2-40B4-BE49-F238E27FC236}">
                <a16:creationId xmlns:a16="http://schemas.microsoft.com/office/drawing/2014/main" id="{1D7527AB-F872-5D4F-9180-6517078E2B00}"/>
              </a:ext>
            </a:extLst>
          </p:cNvPr>
          <p:cNvSpPr>
            <a:spLocks noGrp="1"/>
          </p:cNvSpPr>
          <p:nvPr>
            <p:ph type="body" sz="quarter" idx="103" hasCustomPrompt="1"/>
          </p:nvPr>
        </p:nvSpPr>
        <p:spPr>
          <a:xfrm>
            <a:off x="11034168" y="6328125"/>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22" name="Picture Placeholder 5">
            <a:extLst>
              <a:ext uri="{FF2B5EF4-FFF2-40B4-BE49-F238E27FC236}">
                <a16:creationId xmlns:a16="http://schemas.microsoft.com/office/drawing/2014/main" id="{CFB3C9FF-7436-9846-9211-762CC13EEE0C}"/>
              </a:ext>
            </a:extLst>
          </p:cNvPr>
          <p:cNvSpPr>
            <a:spLocks noGrp="1" noChangeAspect="1"/>
          </p:cNvSpPr>
          <p:nvPr>
            <p:ph type="pic" sz="quarter" idx="104"/>
          </p:nvPr>
        </p:nvSpPr>
        <p:spPr>
          <a:xfrm>
            <a:off x="9701076"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23" name="Text Placeholder 17">
            <a:extLst>
              <a:ext uri="{FF2B5EF4-FFF2-40B4-BE49-F238E27FC236}">
                <a16:creationId xmlns:a16="http://schemas.microsoft.com/office/drawing/2014/main" id="{6F30B1CA-5C2F-F540-82E3-85F0D71D24CE}"/>
              </a:ext>
            </a:extLst>
          </p:cNvPr>
          <p:cNvSpPr>
            <a:spLocks noGrp="1"/>
          </p:cNvSpPr>
          <p:nvPr>
            <p:ph type="body" sz="quarter" idx="105" hasCustomPrompt="1"/>
          </p:nvPr>
        </p:nvSpPr>
        <p:spPr>
          <a:xfrm>
            <a:off x="11041256" y="664200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Tree>
    <p:extLst>
      <p:ext uri="{BB962C8B-B14F-4D97-AF65-F5344CB8AC3E}">
        <p14:creationId xmlns:p14="http://schemas.microsoft.com/office/powerpoint/2010/main" val="2259230455"/>
      </p:ext>
    </p:extLst>
  </p:cSld>
  <p:clrMapOvr>
    <a:masterClrMapping/>
  </p:clrMapOvr>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hart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3A1047-930C-6F4F-8B70-B99010B55DD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329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B3A1047-930C-6F4F-8B70-B99010B55DD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4FD1F37D-CDDB-0F40-8024-6FE332325720}"/>
              </a:ext>
            </a:extLst>
          </p:cNvPr>
          <p:cNvSpPr>
            <a:spLocks noGrp="1"/>
          </p:cNvSpPr>
          <p:nvPr>
            <p:ph type="chart" sz="quarter" idx="16"/>
          </p:nvPr>
        </p:nvSpPr>
        <p:spPr>
          <a:xfrm>
            <a:off x="457200" y="1450244"/>
            <a:ext cx="13182600" cy="5753100"/>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7" name="Slide Number Placeholder 5">
            <a:extLst>
              <a:ext uri="{FF2B5EF4-FFF2-40B4-BE49-F238E27FC236}">
                <a16:creationId xmlns:a16="http://schemas.microsoft.com/office/drawing/2014/main" id="{A9B492A2-E489-124B-8590-6C0A7F3E01F2}"/>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26EEC542-18BA-B24E-807C-41CBBF20EE9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0" name="Text Placeholder 4">
            <a:extLst>
              <a:ext uri="{FF2B5EF4-FFF2-40B4-BE49-F238E27FC236}">
                <a16:creationId xmlns:a16="http://schemas.microsoft.com/office/drawing/2014/main" id="{579F894B-1FED-1245-97AE-8AB3F133AB99}"/>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pic>
        <p:nvPicPr>
          <p:cNvPr id="9" name="Picture 8">
            <a:extLst>
              <a:ext uri="{FF2B5EF4-FFF2-40B4-BE49-F238E27FC236}">
                <a16:creationId xmlns:a16="http://schemas.microsoft.com/office/drawing/2014/main" id="{0993A32A-C0D7-3A40-B7CE-B3AADDC0AE4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2514268690"/>
      </p:ext>
    </p:extLst>
  </p:cSld>
  <p:clrMapOvr>
    <a:masterClrMapping/>
  </p:clrMapOvr>
  <p:extLst>
    <p:ext uri="{DCECCB84-F9BA-43D5-87BE-67443E8EF086}">
      <p15:sldGuideLst xmlns:p15="http://schemas.microsoft.com/office/powerpoint/2012/main">
        <p15:guide id="1" orient="horz" pos="1464">
          <p15:clr>
            <a:srgbClr val="FBAE40"/>
          </p15:clr>
        </p15:guide>
        <p15:guide id="2" orient="horz" pos="1008">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able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FE56370-286B-D546-B88A-F0DD5D5C566B}"/>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432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FE56370-286B-D546-B88A-F0DD5D5C566B}"/>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able Placeholder 15">
            <a:extLst>
              <a:ext uri="{FF2B5EF4-FFF2-40B4-BE49-F238E27FC236}">
                <a16:creationId xmlns:a16="http://schemas.microsoft.com/office/drawing/2014/main" id="{70330F66-71DD-C040-9AEE-D6C10A76785F}"/>
              </a:ext>
            </a:extLst>
          </p:cNvPr>
          <p:cNvSpPr>
            <a:spLocks noGrp="1"/>
          </p:cNvSpPr>
          <p:nvPr>
            <p:ph type="tbl" sz="quarter" idx="16"/>
          </p:nvPr>
        </p:nvSpPr>
        <p:spPr>
          <a:xfrm>
            <a:off x="457200" y="1732085"/>
            <a:ext cx="13716000" cy="4610100"/>
          </a:xfrm>
          <a:prstGeom prst="rect">
            <a:avLst/>
          </a:prstGeom>
        </p:spPr>
        <p:txBody>
          <a:bodyPr/>
          <a:lstStyle>
            <a:lvl1pPr marL="0" indent="0">
              <a:buNone/>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6" name="Slide Number Placeholder 5">
            <a:extLst>
              <a:ext uri="{FF2B5EF4-FFF2-40B4-BE49-F238E27FC236}">
                <a16:creationId xmlns:a16="http://schemas.microsoft.com/office/drawing/2014/main" id="{3D0C53B2-5349-1947-8C1E-E58DFF586A9E}"/>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B3F88C7F-CC0C-0D45-A8CC-A87557038FF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9" name="Text Placeholder 4">
            <a:extLst>
              <a:ext uri="{FF2B5EF4-FFF2-40B4-BE49-F238E27FC236}">
                <a16:creationId xmlns:a16="http://schemas.microsoft.com/office/drawing/2014/main" id="{6CEE5879-8659-2C46-8C0E-6E341E7CC115}"/>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pic>
        <p:nvPicPr>
          <p:cNvPr id="7" name="Picture 6">
            <a:extLst>
              <a:ext uri="{FF2B5EF4-FFF2-40B4-BE49-F238E27FC236}">
                <a16:creationId xmlns:a16="http://schemas.microsoft.com/office/drawing/2014/main" id="{A84047F8-5DC2-6A49-AFBC-A30CA67638D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1988763934"/>
      </p:ext>
    </p:extLst>
  </p:cSld>
  <p:clrMapOvr>
    <a:masterClrMapping/>
  </p:clrMapOvr>
  <p:extLst>
    <p:ext uri="{DCECCB84-F9BA-43D5-87BE-67443E8EF086}">
      <p15:sldGuideLst xmlns:p15="http://schemas.microsoft.com/office/powerpoint/2012/main">
        <p15:guide id="1" pos="9168">
          <p15:clr>
            <a:srgbClr val="FBAE40"/>
          </p15:clr>
        </p15:guide>
        <p15:guide id="2" orient="horz" pos="1440">
          <p15:clr>
            <a:srgbClr val="FBAE40"/>
          </p15:clr>
        </p15:guide>
        <p15:guide id="3" orient="horz" pos="4344">
          <p15:clr>
            <a:srgbClr val="FBAE40"/>
          </p15:clr>
        </p15:guide>
        <p15:guide id="4" pos="9096">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Map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A7FB56-91FA-BD44-BC8B-8F808ED4F853}"/>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534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5A7FB56-91FA-BD44-BC8B-8F808ED4F853}"/>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36" name="Picture 35">
            <a:extLst>
              <a:ext uri="{FF2B5EF4-FFF2-40B4-BE49-F238E27FC236}">
                <a16:creationId xmlns:a16="http://schemas.microsoft.com/office/drawing/2014/main" id="{B4104D62-73E6-5B42-BD35-00CF80AE501E}"/>
              </a:ext>
            </a:extLst>
          </p:cNvPr>
          <p:cNvPicPr>
            <a:picLocks noChangeAspect="1"/>
          </p:cNvPicPr>
          <p:nvPr userDrawn="1"/>
        </p:nvPicPr>
        <p:blipFill>
          <a:blip r:embed="rId6"/>
          <a:stretch>
            <a:fillRect/>
          </a:stretch>
        </p:blipFill>
        <p:spPr>
          <a:xfrm>
            <a:off x="1722032" y="1241817"/>
            <a:ext cx="11102847" cy="6245352"/>
          </a:xfrm>
          <a:prstGeom prst="rect">
            <a:avLst/>
          </a:prstGeom>
        </p:spPr>
      </p:pic>
      <p:sp>
        <p:nvSpPr>
          <p:cNvPr id="3" name="Slide Number Placeholder 2">
            <a:extLst>
              <a:ext uri="{FF2B5EF4-FFF2-40B4-BE49-F238E27FC236}">
                <a16:creationId xmlns:a16="http://schemas.microsoft.com/office/drawing/2014/main" id="{B08FFC3C-2E13-9147-90DD-C60D05990EF6}"/>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F181E05A-1ADC-4F4C-8A3D-CAE77F0BEBAB}"/>
              </a:ext>
            </a:extLst>
          </p:cNvPr>
          <p:cNvSpPr>
            <a:spLocks noGrp="1"/>
          </p:cNvSpPr>
          <p:nvPr>
            <p:ph type="ftr" sz="quarter" idx="11"/>
          </p:nvPr>
        </p:nvSpPr>
        <p:spPr/>
        <p:txBody>
          <a:bodyPr/>
          <a:lstStyle/>
          <a:p>
            <a:r>
              <a:rPr lang="en-US" dirty="0"/>
              <a:t>Presentation title here – month 00, 000</a:t>
            </a:r>
          </a:p>
        </p:txBody>
      </p:sp>
      <p:sp>
        <p:nvSpPr>
          <p:cNvPr id="5" name="Text Placeholder 4">
            <a:extLst>
              <a:ext uri="{FF2B5EF4-FFF2-40B4-BE49-F238E27FC236}">
                <a16:creationId xmlns:a16="http://schemas.microsoft.com/office/drawing/2014/main" id="{DA050943-1744-4C44-A0B5-C02A1454D83F}"/>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40" name="Text Placeholder 14">
            <a:extLst>
              <a:ext uri="{FF2B5EF4-FFF2-40B4-BE49-F238E27FC236}">
                <a16:creationId xmlns:a16="http://schemas.microsoft.com/office/drawing/2014/main" id="{51329D8A-67D3-DA48-AE3F-2E65C6CEB0B4}"/>
              </a:ext>
            </a:extLst>
          </p:cNvPr>
          <p:cNvSpPr>
            <a:spLocks noGrp="1"/>
          </p:cNvSpPr>
          <p:nvPr>
            <p:ph type="body" sz="quarter" idx="16" hasCustomPrompt="1"/>
          </p:nvPr>
        </p:nvSpPr>
        <p:spPr>
          <a:xfrm>
            <a:off x="1352020" y="3823685"/>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41" name="Text Placeholder 14">
            <a:extLst>
              <a:ext uri="{FF2B5EF4-FFF2-40B4-BE49-F238E27FC236}">
                <a16:creationId xmlns:a16="http://schemas.microsoft.com/office/drawing/2014/main" id="{94CF4528-465A-B44E-AA97-0546ACEC53B7}"/>
              </a:ext>
            </a:extLst>
          </p:cNvPr>
          <p:cNvSpPr>
            <a:spLocks noGrp="1"/>
          </p:cNvSpPr>
          <p:nvPr>
            <p:ph type="body" sz="quarter" idx="20" hasCustomPrompt="1"/>
          </p:nvPr>
        </p:nvSpPr>
        <p:spPr>
          <a:xfrm>
            <a:off x="1009337" y="3823685"/>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57" name="Text Placeholder 14">
            <a:extLst>
              <a:ext uri="{FF2B5EF4-FFF2-40B4-BE49-F238E27FC236}">
                <a16:creationId xmlns:a16="http://schemas.microsoft.com/office/drawing/2014/main" id="{76DCCC1C-1103-CD46-9BD1-BD2B7DC0BAFB}"/>
              </a:ext>
            </a:extLst>
          </p:cNvPr>
          <p:cNvSpPr>
            <a:spLocks noGrp="1"/>
          </p:cNvSpPr>
          <p:nvPr>
            <p:ph type="body" sz="quarter" idx="21" hasCustomPrompt="1"/>
          </p:nvPr>
        </p:nvSpPr>
        <p:spPr>
          <a:xfrm>
            <a:off x="1312264" y="5923057"/>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58" name="Text Placeholder 14">
            <a:extLst>
              <a:ext uri="{FF2B5EF4-FFF2-40B4-BE49-F238E27FC236}">
                <a16:creationId xmlns:a16="http://schemas.microsoft.com/office/drawing/2014/main" id="{C2AC456B-3A6A-194A-B655-9BEBD5781A7E}"/>
              </a:ext>
            </a:extLst>
          </p:cNvPr>
          <p:cNvSpPr>
            <a:spLocks noGrp="1"/>
          </p:cNvSpPr>
          <p:nvPr>
            <p:ph type="body" sz="quarter" idx="22" hasCustomPrompt="1"/>
          </p:nvPr>
        </p:nvSpPr>
        <p:spPr>
          <a:xfrm>
            <a:off x="969581" y="5923057"/>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59" name="Text Placeholder 14">
            <a:extLst>
              <a:ext uri="{FF2B5EF4-FFF2-40B4-BE49-F238E27FC236}">
                <a16:creationId xmlns:a16="http://schemas.microsoft.com/office/drawing/2014/main" id="{C489074A-EA72-8747-B5E6-F943B4219837}"/>
              </a:ext>
            </a:extLst>
          </p:cNvPr>
          <p:cNvSpPr>
            <a:spLocks noGrp="1"/>
          </p:cNvSpPr>
          <p:nvPr>
            <p:ph type="body" sz="quarter" idx="23" hasCustomPrompt="1"/>
          </p:nvPr>
        </p:nvSpPr>
        <p:spPr>
          <a:xfrm>
            <a:off x="12510912" y="4263200"/>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60" name="Text Placeholder 14">
            <a:extLst>
              <a:ext uri="{FF2B5EF4-FFF2-40B4-BE49-F238E27FC236}">
                <a16:creationId xmlns:a16="http://schemas.microsoft.com/office/drawing/2014/main" id="{C717E74A-F4BB-F543-878B-EFFCC950D616}"/>
              </a:ext>
            </a:extLst>
          </p:cNvPr>
          <p:cNvSpPr>
            <a:spLocks noGrp="1"/>
          </p:cNvSpPr>
          <p:nvPr>
            <p:ph type="body" sz="quarter" idx="24" hasCustomPrompt="1"/>
          </p:nvPr>
        </p:nvSpPr>
        <p:spPr>
          <a:xfrm>
            <a:off x="12168229" y="4263200"/>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61" name="Text Placeholder 14">
            <a:extLst>
              <a:ext uri="{FF2B5EF4-FFF2-40B4-BE49-F238E27FC236}">
                <a16:creationId xmlns:a16="http://schemas.microsoft.com/office/drawing/2014/main" id="{4446F7A9-B883-6C45-8B65-1AB08F48BF51}"/>
              </a:ext>
            </a:extLst>
          </p:cNvPr>
          <p:cNvSpPr>
            <a:spLocks noGrp="1"/>
          </p:cNvSpPr>
          <p:nvPr>
            <p:ph type="body" sz="quarter" idx="25" hasCustomPrompt="1"/>
          </p:nvPr>
        </p:nvSpPr>
        <p:spPr>
          <a:xfrm>
            <a:off x="12516391" y="5905448"/>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62" name="Text Placeholder 14">
            <a:extLst>
              <a:ext uri="{FF2B5EF4-FFF2-40B4-BE49-F238E27FC236}">
                <a16:creationId xmlns:a16="http://schemas.microsoft.com/office/drawing/2014/main" id="{1ED9D119-EA92-2040-808F-0BF5119B40C1}"/>
              </a:ext>
            </a:extLst>
          </p:cNvPr>
          <p:cNvSpPr>
            <a:spLocks noGrp="1"/>
          </p:cNvSpPr>
          <p:nvPr>
            <p:ph type="body" sz="quarter" idx="26" hasCustomPrompt="1"/>
          </p:nvPr>
        </p:nvSpPr>
        <p:spPr>
          <a:xfrm>
            <a:off x="12173708" y="5905448"/>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pic>
        <p:nvPicPr>
          <p:cNvPr id="15" name="Picture 14">
            <a:extLst>
              <a:ext uri="{FF2B5EF4-FFF2-40B4-BE49-F238E27FC236}">
                <a16:creationId xmlns:a16="http://schemas.microsoft.com/office/drawing/2014/main" id="{03C2E657-6F81-F440-8C42-53867727536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3010342526"/>
      </p:ext>
    </p:extLst>
  </p:cSld>
  <p:clrMapOvr>
    <a:masterClrMapping/>
  </p:clrMapOvr>
  <p:extLst>
    <p:ext uri="{DCECCB84-F9BA-43D5-87BE-67443E8EF086}">
      <p15:sldGuideLst xmlns:p15="http://schemas.microsoft.com/office/powerpoint/2012/main">
        <p15:guide id="3" orient="horz" pos="2692">
          <p15:clr>
            <a:srgbClr val="FBAE40"/>
          </p15:clr>
        </p15:guide>
        <p15:guide id="5" pos="2160">
          <p15:clr>
            <a:srgbClr val="FBAE40"/>
          </p15:clr>
        </p15:guide>
        <p15:guide id="6" orient="horz" pos="1032">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losing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8895291-4849-7545-9D98-7BD25A332BF0}"/>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637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8895291-4849-7545-9D98-7BD25A332BF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BEE105F7-1BB2-F34D-985C-F92696309501}"/>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247178BE-4645-7249-A632-CD9EF34D563C}"/>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8" name="Text Placeholder 6">
            <a:extLst>
              <a:ext uri="{FF2B5EF4-FFF2-40B4-BE49-F238E27FC236}">
                <a16:creationId xmlns:a16="http://schemas.microsoft.com/office/drawing/2014/main" id="{C2AD0116-3696-BD4B-A8E6-28DC78341997}"/>
              </a:ext>
            </a:extLst>
          </p:cNvPr>
          <p:cNvSpPr>
            <a:spLocks noGrp="1"/>
          </p:cNvSpPr>
          <p:nvPr>
            <p:ph type="body" sz="quarter" idx="12" hasCustomPrompt="1"/>
          </p:nvPr>
        </p:nvSpPr>
        <p:spPr>
          <a:xfrm>
            <a:off x="457200" y="2975958"/>
            <a:ext cx="13635990" cy="2277683"/>
          </a:xfrm>
          <a:prstGeom prst="rect">
            <a:avLst/>
          </a:prstGeom>
        </p:spPr>
        <p:txBody>
          <a:bodyPr anchor="ctr" anchorCtr="0"/>
          <a:lstStyle>
            <a:lvl1pPr>
              <a:defRPr lang="en-US" sz="8000" b="1" i="0" dirty="0">
                <a:solidFill>
                  <a:srgbClr val="002577"/>
                </a:solidFill>
                <a:latin typeface="Segoe UI" panose="020B0502040204020203" pitchFamily="34" charset="0"/>
                <a:sym typeface="Segoe UI" panose="020B0502040204020203" pitchFamily="34" charset="0"/>
              </a:defRPr>
            </a:lvl1pPr>
          </a:lstStyle>
          <a:p>
            <a:pPr marL="0" lvl="0" indent="0" algn="ctr">
              <a:lnSpc>
                <a:spcPct val="85000"/>
              </a:lnSpc>
              <a:buNone/>
            </a:pPr>
            <a:r>
              <a:rPr lang="en-US" dirty="0"/>
              <a:t>Thank you.</a:t>
            </a:r>
          </a:p>
        </p:txBody>
      </p:sp>
      <p:pic>
        <p:nvPicPr>
          <p:cNvPr id="10" name="Picture 9">
            <a:extLst>
              <a:ext uri="{FF2B5EF4-FFF2-40B4-BE49-F238E27FC236}">
                <a16:creationId xmlns:a16="http://schemas.microsoft.com/office/drawing/2014/main" id="{0FEF63FE-F08D-8B42-9B3C-2AA65F64470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1851395251"/>
      </p:ext>
    </p:extLst>
  </p:cSld>
  <p:clrMapOvr>
    <a:masterClrMapping/>
  </p:clrMapOvr>
  <p:extLst>
    <p:ext uri="{DCECCB84-F9BA-43D5-87BE-67443E8EF086}">
      <p15:sldGuideLst xmlns:p15="http://schemas.microsoft.com/office/powerpoint/2012/main">
        <p15:guide id="1" orient="horz" pos="2376">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losing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08D6E40-51B1-9D47-9902-1831C1FA78F6}"/>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739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08D6E40-51B1-9D47-9902-1831C1FA78F6}"/>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53535D62-0563-C943-9D17-AF4D334A0AA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0C92A042-2972-BC4D-B818-B0124095FF7E}"/>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88CC1EAB-BEEB-0142-A1BA-F7313EF40345}"/>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296541599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_Closing slide_EQB_01">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19EC670-44A5-1E48-A4C7-9F532B9565AD}"/>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841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19EC670-44A5-1E48-A4C7-9F532B9565AD}"/>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2BB6CAF3-DFB1-E64C-A3A7-9DD64C066A39}"/>
              </a:ext>
            </a:extLst>
          </p:cNvPr>
          <p:cNvSpPr>
            <a:spLocks noGrp="1"/>
          </p:cNvSpPr>
          <p:nvPr>
            <p:ph type="body" sz="quarter" idx="12" hasCustomPrompt="1"/>
          </p:nvPr>
        </p:nvSpPr>
        <p:spPr>
          <a:xfrm>
            <a:off x="447162" y="2975959"/>
            <a:ext cx="13736077" cy="2277683"/>
          </a:xfrm>
          <a:prstGeom prst="rect">
            <a:avLst/>
          </a:prstGeom>
        </p:spPr>
        <p:txBody>
          <a:bodyPr anchor="ctr" anchorCtr="0"/>
          <a:lstStyle>
            <a:lvl1pPr marL="0" indent="0" algn="ctr">
              <a:buNone/>
              <a:defRPr sz="8000" b="1" i="0">
                <a:solidFill>
                  <a:srgbClr val="FFFFFF"/>
                </a:solidFill>
                <a:latin typeface="Segoe UI" panose="020B0502040204020203" pitchFamily="34" charset="0"/>
                <a:sym typeface="Segoe UI" panose="020B0502040204020203" pitchFamily="34" charset="0"/>
              </a:defRPr>
            </a:lvl1pPr>
          </a:lstStyle>
          <a:p>
            <a:pPr lvl="0"/>
            <a:r>
              <a:rPr lang="en-US" dirty="0"/>
              <a:t>Thank you.</a:t>
            </a:r>
          </a:p>
        </p:txBody>
      </p:sp>
      <p:sp>
        <p:nvSpPr>
          <p:cNvPr id="6" name="Slide Number Placeholder 5">
            <a:extLst>
              <a:ext uri="{FF2B5EF4-FFF2-40B4-BE49-F238E27FC236}">
                <a16:creationId xmlns:a16="http://schemas.microsoft.com/office/drawing/2014/main" id="{8A0268A6-51AA-EC49-B574-D5C38D87E572}"/>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98E81514-2758-CB49-A367-75BD3A59B82F}"/>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35260930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_Closing slide_EQB_02">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3970DAA-C881-E440-8A5D-CD44BD96527C}"/>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944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3970DAA-C881-E440-8A5D-CD44BD96527C}"/>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AA3A5573-0A43-9740-BE2E-B408A14548F8}"/>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FB3C8A5C-1A5C-4848-BBF7-A155F824D6C7}"/>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pic>
        <p:nvPicPr>
          <p:cNvPr id="8" name="Picture 7">
            <a:extLst>
              <a:ext uri="{FF2B5EF4-FFF2-40B4-BE49-F238E27FC236}">
                <a16:creationId xmlns:a16="http://schemas.microsoft.com/office/drawing/2014/main" id="{6304D099-F7FE-C546-9271-77E6561F509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614416" y="3127401"/>
            <a:ext cx="3401568" cy="1974799"/>
          </a:xfrm>
          <a:prstGeom prst="rect">
            <a:avLst/>
          </a:prstGeom>
        </p:spPr>
      </p:pic>
      <p:pic>
        <p:nvPicPr>
          <p:cNvPr id="4" name="Picture 3">
            <a:extLst>
              <a:ext uri="{FF2B5EF4-FFF2-40B4-BE49-F238E27FC236}">
                <a16:creationId xmlns:a16="http://schemas.microsoft.com/office/drawing/2014/main" id="{1B3AF8E1-844C-2835-0DCA-15CE94C88B18}"/>
              </a:ext>
            </a:extLst>
          </p:cNvPr>
          <p:cNvPicPr>
            <a:picLocks noChangeAspect="1"/>
          </p:cNvPicPr>
          <p:nvPr userDrawn="1"/>
        </p:nvPicPr>
        <p:blipFill>
          <a:blip r:embed="rId7"/>
          <a:stretch>
            <a:fillRect/>
          </a:stretch>
        </p:blipFill>
        <p:spPr>
          <a:xfrm>
            <a:off x="364865" y="7580195"/>
            <a:ext cx="1330407" cy="311708"/>
          </a:xfrm>
          <a:prstGeom prst="rect">
            <a:avLst/>
          </a:prstGeom>
        </p:spPr>
      </p:pic>
      <p:sp>
        <p:nvSpPr>
          <p:cNvPr id="3" name="Rectangle 2">
            <a:extLst>
              <a:ext uri="{FF2B5EF4-FFF2-40B4-BE49-F238E27FC236}">
                <a16:creationId xmlns:a16="http://schemas.microsoft.com/office/drawing/2014/main" id="{18713E0C-8C0E-1347-94BC-7A69A3665284}"/>
              </a:ext>
            </a:extLst>
          </p:cNvPr>
          <p:cNvSpPr/>
          <p:nvPr userDrawn="1"/>
        </p:nvSpPr>
        <p:spPr>
          <a:xfrm>
            <a:off x="0" y="7500395"/>
            <a:ext cx="2048719" cy="7292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1590913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ntroduc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7FE9FD0-24BC-6E40-A3E2-D0B8848AD33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149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7FE9FD0-24BC-6E40-A3E2-D0B8848AD33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ext Placeholder 8">
            <a:extLst>
              <a:ext uri="{FF2B5EF4-FFF2-40B4-BE49-F238E27FC236}">
                <a16:creationId xmlns:a16="http://schemas.microsoft.com/office/drawing/2014/main" id="{B07A9891-9EA4-6A48-9E22-302B9EF36C89}"/>
              </a:ext>
            </a:extLst>
          </p:cNvPr>
          <p:cNvSpPr>
            <a:spLocks noGrp="1"/>
          </p:cNvSpPr>
          <p:nvPr>
            <p:ph type="body" sz="quarter" idx="13" hasCustomPrompt="1"/>
          </p:nvPr>
        </p:nvSpPr>
        <p:spPr>
          <a:xfrm>
            <a:off x="5019328" y="6793654"/>
            <a:ext cx="4607329" cy="313752"/>
          </a:xfrm>
          <a:prstGeom prst="rect">
            <a:avLst/>
          </a:prstGeom>
        </p:spPr>
        <p:txBody>
          <a:bodyPr/>
          <a:lstStyle>
            <a:lvl1pPr marL="0" indent="0" algn="ctr">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Presentation Subtitle Here</a:t>
            </a:r>
          </a:p>
        </p:txBody>
      </p:sp>
      <p:pic>
        <p:nvPicPr>
          <p:cNvPr id="6" name="Picture 5">
            <a:extLst>
              <a:ext uri="{FF2B5EF4-FFF2-40B4-BE49-F238E27FC236}">
                <a16:creationId xmlns:a16="http://schemas.microsoft.com/office/drawing/2014/main" id="{F51CF900-15D1-AD45-B7F5-686F3C3B42A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68027" y="480256"/>
            <a:ext cx="1892808" cy="1098879"/>
          </a:xfrm>
          <a:prstGeom prst="rect">
            <a:avLst/>
          </a:prstGeom>
        </p:spPr>
      </p:pic>
      <p:sp>
        <p:nvSpPr>
          <p:cNvPr id="7" name="Text Placeholder 6">
            <a:extLst>
              <a:ext uri="{FF2B5EF4-FFF2-40B4-BE49-F238E27FC236}">
                <a16:creationId xmlns:a16="http://schemas.microsoft.com/office/drawing/2014/main" id="{8BB00D1C-65A4-1044-A59D-A128D5EC1149}"/>
              </a:ext>
            </a:extLst>
          </p:cNvPr>
          <p:cNvSpPr>
            <a:spLocks noGrp="1"/>
          </p:cNvSpPr>
          <p:nvPr>
            <p:ph type="body" sz="quarter" idx="12" hasCustomPrompt="1"/>
          </p:nvPr>
        </p:nvSpPr>
        <p:spPr>
          <a:xfrm>
            <a:off x="457200" y="2975966"/>
            <a:ext cx="13716000" cy="2277683"/>
          </a:xfrm>
          <a:prstGeom prst="rect">
            <a:avLst/>
          </a:prstGeom>
        </p:spPr>
        <p:txBody>
          <a:bodyPr anchor="ctr" anchorCtr="0"/>
          <a:lstStyle>
            <a:lvl1pPr marL="0" indent="0" algn="ctr">
              <a:buNone/>
              <a:defRPr lang="en-US" sz="8000" b="1" i="0" dirty="0">
                <a:solidFill>
                  <a:srgbClr val="002577"/>
                </a:solidFill>
                <a:latin typeface="Segoe UI" panose="020B0502040204020203" pitchFamily="34" charset="0"/>
                <a:sym typeface="Segoe UI" panose="020B0502040204020203" pitchFamily="34" charset="0"/>
              </a:defRPr>
            </a:lvl1pPr>
          </a:lstStyle>
          <a:p>
            <a:pPr marL="274300" lvl="0" indent="-274300" algn="ctr">
              <a:lnSpc>
                <a:spcPct val="85000"/>
              </a:lnSpc>
            </a:pPr>
            <a:r>
              <a:rPr lang="en-US" dirty="0"/>
              <a:t>Presentation </a:t>
            </a:r>
            <a:br>
              <a:rPr lang="en-US" dirty="0"/>
            </a:br>
            <a:r>
              <a:rPr lang="en-US" dirty="0"/>
              <a:t>title here</a:t>
            </a:r>
          </a:p>
        </p:txBody>
      </p:sp>
      <p:sp>
        <p:nvSpPr>
          <p:cNvPr id="8" name="Text Placeholder 8">
            <a:extLst>
              <a:ext uri="{FF2B5EF4-FFF2-40B4-BE49-F238E27FC236}">
                <a16:creationId xmlns:a16="http://schemas.microsoft.com/office/drawing/2014/main" id="{2ACCD9A0-40BD-D74A-ABEB-3B574060A45D}"/>
              </a:ext>
            </a:extLst>
          </p:cNvPr>
          <p:cNvSpPr>
            <a:spLocks noGrp="1"/>
          </p:cNvSpPr>
          <p:nvPr>
            <p:ph type="body" sz="quarter" idx="14" hasCustomPrompt="1"/>
          </p:nvPr>
        </p:nvSpPr>
        <p:spPr>
          <a:xfrm>
            <a:off x="5442679" y="7057716"/>
            <a:ext cx="3765420" cy="313752"/>
          </a:xfrm>
          <a:prstGeom prst="rect">
            <a:avLst/>
          </a:prstGeom>
        </p:spPr>
        <p:txBody>
          <a:bodyPr/>
          <a:lstStyle>
            <a:lvl1pPr marL="0" indent="0" algn="ctr">
              <a:buNone/>
              <a:defRPr sz="1800" b="0" i="0">
                <a:solidFill>
                  <a:srgbClr val="002577"/>
                </a:solidFill>
                <a:latin typeface="Segoe UI" panose="020B0502040204020203" pitchFamily="34" charset="0"/>
                <a:sym typeface="Segoe UI" panose="020B0502040204020203" pitchFamily="34" charset="0"/>
              </a:defRPr>
            </a:lvl1pPr>
          </a:lstStyle>
          <a:p>
            <a:pPr lvl="0"/>
            <a:r>
              <a:rPr lang="en-US" dirty="0"/>
              <a:t>Month 00 2019</a:t>
            </a:r>
          </a:p>
        </p:txBody>
      </p:sp>
      <p:sp>
        <p:nvSpPr>
          <p:cNvPr id="3" name="Rectangle 2">
            <a:extLst>
              <a:ext uri="{FF2B5EF4-FFF2-40B4-BE49-F238E27FC236}">
                <a16:creationId xmlns:a16="http://schemas.microsoft.com/office/drawing/2014/main" id="{38118995-0531-D447-9CED-321C3E81C3E8}"/>
              </a:ext>
            </a:extLst>
          </p:cNvPr>
          <p:cNvSpPr/>
          <p:nvPr userDrawn="1"/>
        </p:nvSpPr>
        <p:spPr>
          <a:xfrm>
            <a:off x="145473" y="7371468"/>
            <a:ext cx="1683327" cy="629532"/>
          </a:xfrm>
          <a:prstGeom prst="rect">
            <a:avLst/>
          </a:prstGeom>
          <a:solidFill>
            <a:srgbClr val="FFFFF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621404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EBE91-E909-433D-9C28-CF7408A33D74}"/>
              </a:ext>
            </a:extLst>
          </p:cNvPr>
          <p:cNvSpPr>
            <a:spLocks noGrp="1"/>
          </p:cNvSpPr>
          <p:nvPr>
            <p:ph idx="1"/>
          </p:nvPr>
        </p:nvSpPr>
        <p:spPr>
          <a:xfrm>
            <a:off x="433953" y="1825625"/>
            <a:ext cx="13828774" cy="5551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D8D1B4E-BE2F-4362-B8C7-E480A6459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62C56-EC2E-4A43-9B22-CB986A9E53FB}"/>
              </a:ext>
            </a:extLst>
          </p:cNvPr>
          <p:cNvSpPr>
            <a:spLocks noGrp="1"/>
          </p:cNvSpPr>
          <p:nvPr>
            <p:ph type="sldNum" sz="quarter" idx="12"/>
          </p:nvPr>
        </p:nvSpPr>
        <p:spPr/>
        <p:txBody>
          <a:bodyPr/>
          <a:lstStyle/>
          <a:p>
            <a:fld id="{A3320B73-E64A-46A2-8E91-7F8B24202E56}" type="slidenum">
              <a:rPr lang="en-US" smtClean="0"/>
              <a:t>‹#›</a:t>
            </a:fld>
            <a:endParaRPr lang="en-US"/>
          </a:p>
        </p:txBody>
      </p:sp>
      <p:sp>
        <p:nvSpPr>
          <p:cNvPr id="7" name="Title 6">
            <a:extLst>
              <a:ext uri="{FF2B5EF4-FFF2-40B4-BE49-F238E27FC236}">
                <a16:creationId xmlns:a16="http://schemas.microsoft.com/office/drawing/2014/main" id="{B79B588B-A6DF-4EA1-859D-3D318E385E3C}"/>
              </a:ext>
            </a:extLst>
          </p:cNvPr>
          <p:cNvSpPr>
            <a:spLocks noGrp="1"/>
          </p:cNvSpPr>
          <p:nvPr>
            <p:ph type="title"/>
          </p:nvPr>
        </p:nvSpPr>
        <p:spPr>
          <a:xfrm>
            <a:off x="433953" y="438151"/>
            <a:ext cx="13828774" cy="1208088"/>
          </a:xfrm>
          <a:prstGeom prst="rect">
            <a:avLst/>
          </a:prstGeom>
        </p:spPr>
        <p:txBody>
          <a:bodyPr/>
          <a:lstStyle>
            <a:lvl1pPr>
              <a:defRPr sz="3500" b="1">
                <a:solidFill>
                  <a:srgbClr val="3369FF"/>
                </a:solidFill>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445179223"/>
      </p:ext>
    </p:extLst>
  </p:cSld>
  <p:clrMapOvr>
    <a:masterClrMapping/>
  </p:clrMapOvr>
  <p:hf hdr="0" dt="0"/>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Introduction slide_EQB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251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213810" y="4658626"/>
            <a:ext cx="10202778" cy="1713297"/>
          </a:xfrm>
          <a:prstGeom prst="rect">
            <a:avLst/>
          </a:prstGeom>
        </p:spPr>
        <p:txBody>
          <a:bodyPr/>
          <a:lstStyle>
            <a:lvl1pPr marL="0" indent="0" algn="ctr">
              <a:lnSpc>
                <a:spcPts val="6000"/>
              </a:lnSpc>
              <a:buNone/>
              <a:defRPr sz="3600" b="1" i="0">
                <a:solidFill>
                  <a:schemeClr val="tx2"/>
                </a:solidFill>
                <a:latin typeface="Segoe UI" panose="020B0502040204020203" pitchFamily="34" charset="0"/>
                <a:sym typeface="Segoe UI" panose="020B0502040204020203" pitchFamily="34" charset="0"/>
              </a:defRPr>
            </a:lvl1pPr>
          </a:lstStyle>
          <a:p>
            <a:pPr lvl="0"/>
            <a:r>
              <a:rPr lang="en-US" dirty="0"/>
              <a:t>Presentation title here two or three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4125822" y="6798678"/>
            <a:ext cx="6378756" cy="285198"/>
          </a:xfrm>
          <a:prstGeom prst="rect">
            <a:avLst/>
          </a:prstGeom>
        </p:spPr>
        <p:txBody>
          <a:bodyPr/>
          <a:lstStyle>
            <a:lvl1pPr marL="0" indent="0" algn="ctr">
              <a:buNone/>
              <a:defRPr sz="1800" b="1" i="0">
                <a:solidFill>
                  <a:schemeClr val="tx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5515180" y="7083876"/>
            <a:ext cx="3600037" cy="285198"/>
          </a:xfrm>
          <a:prstGeom prst="rect">
            <a:avLst/>
          </a:prstGeom>
        </p:spPr>
        <p:txBody>
          <a:bodyPr/>
          <a:lstStyle>
            <a:lvl1pPr marL="0" indent="0" algn="ctr">
              <a:buNone/>
              <a:defRPr sz="1800" b="0" i="0">
                <a:solidFill>
                  <a:schemeClr val="tx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9" name="Picture 8">
            <a:extLst>
              <a:ext uri="{FF2B5EF4-FFF2-40B4-BE49-F238E27FC236}">
                <a16:creationId xmlns:a16="http://schemas.microsoft.com/office/drawing/2014/main" id="{5F560A54-84EC-844C-9FCE-BD65590A3ED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486400" y="1483049"/>
            <a:ext cx="3657600" cy="2123440"/>
          </a:xfrm>
          <a:prstGeom prst="rect">
            <a:avLst/>
          </a:prstGeom>
        </p:spPr>
      </p:pic>
    </p:spTree>
    <p:extLst>
      <p:ext uri="{BB962C8B-B14F-4D97-AF65-F5344CB8AC3E}">
        <p14:creationId xmlns:p14="http://schemas.microsoft.com/office/powerpoint/2010/main" val="3284376475"/>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09A6F1A-3C39-7343-9FBA-05C51270B046}"/>
              </a:ext>
            </a:extLst>
          </p:cNvPr>
          <p:cNvGraphicFramePr>
            <a:graphicFrameLocks noChangeAspect="1"/>
          </p:cNvGraphicFramePr>
          <p:nvPr userDrawn="1">
            <p:custDataLst>
              <p:tags r:id="rId2"/>
            </p:custDataLst>
            <p:extLst>
              <p:ext uri="{D42A27DB-BD31-4B8C-83A1-F6EECF244321}">
                <p14:modId xmlns:p14="http://schemas.microsoft.com/office/powerpoint/2010/main" val="42510613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43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09A6F1A-3C39-7343-9FBA-05C51270B046}"/>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7486B662-82A9-3240-99B0-CABFBF382EE4}"/>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1017F322-6C13-F740-B332-E77A00AED67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2" name="Text Placeholder 11">
            <a:extLst>
              <a:ext uri="{FF2B5EF4-FFF2-40B4-BE49-F238E27FC236}">
                <a16:creationId xmlns:a16="http://schemas.microsoft.com/office/drawing/2014/main" id="{76DF122C-D96D-6F42-9C0D-614B8475D90F}"/>
              </a:ext>
            </a:extLst>
          </p:cNvPr>
          <p:cNvSpPr>
            <a:spLocks noGrp="1"/>
          </p:cNvSpPr>
          <p:nvPr>
            <p:ph type="body" sz="quarter" idx="11" hasCustomPrompt="1"/>
          </p:nvPr>
        </p:nvSpPr>
        <p:spPr>
          <a:xfrm>
            <a:off x="385761" y="2143120"/>
            <a:ext cx="9986963" cy="5172080"/>
          </a:xfrm>
          <a:prstGeom prst="rect">
            <a:avLst/>
          </a:prstGeom>
        </p:spPr>
        <p:txBody>
          <a:bodyPr/>
          <a:lstStyle>
            <a:lvl1pPr marL="225425" indent="-212725">
              <a:lnSpc>
                <a:spcPts val="5500"/>
              </a:lnSpc>
              <a:buNone/>
              <a:tabLst/>
              <a:defRPr sz="3500" b="1" i="0">
                <a:solidFill>
                  <a:srgbClr val="002577"/>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spTree>
    <p:extLst>
      <p:ext uri="{BB962C8B-B14F-4D97-AF65-F5344CB8AC3E}">
        <p14:creationId xmlns:p14="http://schemas.microsoft.com/office/powerpoint/2010/main" val="2397900861"/>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ection Title_WT_01">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7E5B6449-1FDB-424F-B8F7-3858C485B773}"/>
              </a:ext>
            </a:extLst>
          </p:cNvPr>
          <p:cNvSpPr>
            <a:spLocks noGrp="1"/>
          </p:cNvSpPr>
          <p:nvPr>
            <p:ph type="pic" sz="quarter" idx="14" hasCustomPrompt="1"/>
          </p:nvPr>
        </p:nvSpPr>
        <p:spPr>
          <a:xfrm>
            <a:off x="3175" y="1"/>
            <a:ext cx="14627225" cy="5927064"/>
          </a:xfrm>
          <a:prstGeom prst="rect">
            <a:avLst/>
          </a:prstGeom>
          <a:solidFill>
            <a:schemeClr val="bg1">
              <a:lumMod val="75000"/>
            </a:schemeClr>
          </a:solidFill>
        </p:spPr>
        <p:txBody>
          <a:bodyPr anchor="ctr" anchorCtr="1"/>
          <a:lstStyle>
            <a:lvl1pPr marL="0" indent="0" algn="ctr">
              <a:buNone/>
              <a:defRPr lang="en-US" sz="1400" smtClean="0">
                <a:solidFill>
                  <a:schemeClr val="tx1"/>
                </a:solidFill>
                <a:effectLst/>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pic>
        <p:nvPicPr>
          <p:cNvPr id="8" name="Picture 7">
            <a:extLst>
              <a:ext uri="{FF2B5EF4-FFF2-40B4-BE49-F238E27FC236}">
                <a16:creationId xmlns:a16="http://schemas.microsoft.com/office/drawing/2014/main" id="{43E83C46-AE03-49B2-968D-F4ADA5C4656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4851400"/>
            <a:ext cx="14630400" cy="3378200"/>
          </a:xfrm>
          <a:prstGeom prst="rect">
            <a:avLst/>
          </a:prstGeom>
        </p:spPr>
      </p:pic>
      <p:graphicFrame>
        <p:nvGraphicFramePr>
          <p:cNvPr id="2" name="Object 1" hidden="1">
            <a:extLst>
              <a:ext uri="{FF2B5EF4-FFF2-40B4-BE49-F238E27FC236}">
                <a16:creationId xmlns:a16="http://schemas.microsoft.com/office/drawing/2014/main" id="{EDD88ACE-DE2D-3F4E-90F8-DB22BA0DB53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3538"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EDD88ACE-DE2D-3F4E-90F8-DB22BA0DB534}"/>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C70C9CB4-B08E-DF45-B296-5B3DFF34A4F3}"/>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226AA584-27BB-2F40-A904-0D13D24B3D9B}"/>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F025FDBF-FBAB-9144-90F0-4E5B96A09AEB}"/>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marL="0" indent="0" algn="ctr">
              <a:buNone/>
              <a:defRPr lang="en-US" sz="5400" b="1" i="0" dirty="0">
                <a:solidFill>
                  <a:schemeClr val="accent1"/>
                </a:solidFill>
                <a:latin typeface="Segoe UI" panose="020B0502040204020203" pitchFamily="34" charset="0"/>
                <a:sym typeface="Segoe UI" panose="020B0502040204020203" pitchFamily="34" charset="0"/>
              </a:defRPr>
            </a:lvl1pPr>
          </a:lstStyle>
          <a:p>
            <a:pPr marL="274300" lvl="0" indent="-274300" algn="ctr">
              <a:lnSpc>
                <a:spcPct val="85000"/>
              </a:lnSpc>
            </a:pPr>
            <a:r>
              <a:rPr lang="en-US" dirty="0"/>
              <a:t>Section title here</a:t>
            </a:r>
          </a:p>
        </p:txBody>
      </p:sp>
    </p:spTree>
    <p:extLst>
      <p:ext uri="{BB962C8B-B14F-4D97-AF65-F5344CB8AC3E}">
        <p14:creationId xmlns:p14="http://schemas.microsoft.com/office/powerpoint/2010/main" val="868352016"/>
      </p:ext>
    </p:extLst>
  </p:cSld>
  <p:clrMapOvr>
    <a:masterClrMapping/>
  </p:clrMapOvr>
  <p:extLst>
    <p:ext uri="{DCECCB84-F9BA-43D5-87BE-67443E8EF086}">
      <p15:sldGuideLst xmlns:p15="http://schemas.microsoft.com/office/powerpoint/2012/main">
        <p15:guide id="1" orient="horz" pos="5184">
          <p15:clr>
            <a:srgbClr val="FBAE40"/>
          </p15:clr>
        </p15:guide>
        <p15:guide id="2" orient="horz">
          <p15:clr>
            <a:srgbClr val="FBAE40"/>
          </p15:clr>
        </p15:guide>
        <p15:guide id="3">
          <p15:clr>
            <a:srgbClr val="FBAE40"/>
          </p15:clr>
        </p15:guide>
        <p15:guide id="4" pos="9216">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ection Title_WT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8B5B10B-6872-AC4D-A19A-9936F6BA021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456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8B5B10B-6872-AC4D-A19A-9936F6BA021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E1960E23-FBD9-6647-A373-98A4444F63C6}"/>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1" i="0">
                <a:solidFill>
                  <a:srgbClr val="3369FF"/>
                </a:solidFill>
                <a:latin typeface="Segoe UI" panose="020B0502040204020203" pitchFamily="34" charset="0"/>
                <a:sym typeface="Segoe UI" panose="020B0502040204020203" pitchFamily="34" charset="0"/>
              </a:defRPr>
            </a:lvl1pPr>
          </a:lstStyle>
          <a:p>
            <a:r>
              <a:rPr lang="en-US" dirty="0"/>
              <a:t>1</a:t>
            </a:r>
          </a:p>
        </p:txBody>
      </p:sp>
      <p:sp>
        <p:nvSpPr>
          <p:cNvPr id="6" name="Subtitle 2">
            <a:extLst>
              <a:ext uri="{FF2B5EF4-FFF2-40B4-BE49-F238E27FC236}">
                <a16:creationId xmlns:a16="http://schemas.microsoft.com/office/drawing/2014/main" id="{2DD267E6-E00F-9346-9BAF-BD7F2E16D8D0}"/>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002677"/>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a:p>
            <a:r>
              <a:rPr lang="en-US" dirty="0"/>
              <a:t>Title here</a:t>
            </a:r>
          </a:p>
        </p:txBody>
      </p:sp>
      <p:sp>
        <p:nvSpPr>
          <p:cNvPr id="11" name="Slide Number Placeholder 5">
            <a:extLst>
              <a:ext uri="{FF2B5EF4-FFF2-40B4-BE49-F238E27FC236}">
                <a16:creationId xmlns:a16="http://schemas.microsoft.com/office/drawing/2014/main" id="{89D72741-C454-5D4C-91E8-8E2E5FD0634E}"/>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2" name="Footer Placeholder 3">
            <a:extLst>
              <a:ext uri="{FF2B5EF4-FFF2-40B4-BE49-F238E27FC236}">
                <a16:creationId xmlns:a16="http://schemas.microsoft.com/office/drawing/2014/main" id="{9553DADC-9F0C-9344-A677-AAF158AEC3C3}"/>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2739797116"/>
      </p:ext>
    </p:extLst>
  </p:cSld>
  <p:clrMapOvr>
    <a:masterClrMapping/>
  </p:clrMapOvr>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Key Take Away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9544CC-A2C2-DC49-808A-CF73FF84998C}"/>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558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79544CC-A2C2-DC49-808A-CF73FF84998C}"/>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2">
            <a:extLst>
              <a:ext uri="{FF2B5EF4-FFF2-40B4-BE49-F238E27FC236}">
                <a16:creationId xmlns:a16="http://schemas.microsoft.com/office/drawing/2014/main" id="{BF2F95F8-4E80-234C-8A79-9CDC43212602}"/>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3369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7" name="Slide Number Placeholder 5">
            <a:extLst>
              <a:ext uri="{FF2B5EF4-FFF2-40B4-BE49-F238E27FC236}">
                <a16:creationId xmlns:a16="http://schemas.microsoft.com/office/drawing/2014/main" id="{7F85D0F6-27B0-CE42-9210-F8A3DCDCA6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DA823567-F4CC-A44A-B914-76FF7358F48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4" name="Text Placeholder 3">
            <a:extLst>
              <a:ext uri="{FF2B5EF4-FFF2-40B4-BE49-F238E27FC236}">
                <a16:creationId xmlns:a16="http://schemas.microsoft.com/office/drawing/2014/main" id="{91082056-9C51-3149-ACC8-7FDA967EF75A}"/>
              </a:ext>
            </a:extLst>
          </p:cNvPr>
          <p:cNvSpPr>
            <a:spLocks noGrp="1"/>
          </p:cNvSpPr>
          <p:nvPr>
            <p:ph type="body" sz="quarter" idx="14"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Tree>
    <p:extLst>
      <p:ext uri="{BB962C8B-B14F-4D97-AF65-F5344CB8AC3E}">
        <p14:creationId xmlns:p14="http://schemas.microsoft.com/office/powerpoint/2010/main" val="1622955589"/>
      </p:ext>
    </p:extLst>
  </p:cSld>
  <p:clrMapOvr>
    <a:masterClrMapping/>
  </p:clrMapOvr>
  <p:extLst>
    <p:ext uri="{DCECCB84-F9BA-43D5-87BE-67443E8EF086}">
      <p15:sldGuideLst xmlns:p15="http://schemas.microsoft.com/office/powerpoint/2012/main">
        <p15:guide id="1" orient="horz" pos="2544">
          <p15:clr>
            <a:srgbClr val="FBAE40"/>
          </p15:clr>
        </p15:guide>
        <p15:guide id="2" orient="horz" pos="432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Key Take Away_WT_02">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BE12A75E-C73B-45A8-A561-08743CF5CDC2}"/>
              </a:ext>
            </a:extLst>
          </p:cNvPr>
          <p:cNvSpPr>
            <a:spLocks noGrp="1"/>
          </p:cNvSpPr>
          <p:nvPr>
            <p:ph type="pic" sz="quarter" idx="16" hasCustomPrompt="1"/>
          </p:nvPr>
        </p:nvSpPr>
        <p:spPr>
          <a:xfrm>
            <a:off x="7315200" y="0"/>
            <a:ext cx="7315200" cy="8229599"/>
          </a:xfrm>
          <a:prstGeom prst="rect">
            <a:avLst/>
          </a:prstGeom>
          <a:solidFill>
            <a:schemeClr val="bg1">
              <a:lumMod val="75000"/>
            </a:schemeClr>
          </a:solidFill>
        </p:spPr>
        <p:txBody>
          <a:bodyPr anchor="ctr" anchorCtr="1"/>
          <a:lstStyle>
            <a:lvl1pPr marL="0" indent="0" algn="ctr">
              <a:buNone/>
              <a:defRPr lang="en-US" sz="1400" smtClean="0">
                <a:solidFill>
                  <a:schemeClr val="tx1"/>
                </a:solidFill>
                <a:effectLst/>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0922C94E-F4A0-9440-874C-4F8A8769ADB0}"/>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661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922C94E-F4A0-9440-874C-4F8A8769ADB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650FB860-59F4-0949-81E8-923023D66D9D}"/>
              </a:ext>
            </a:extLst>
          </p:cNvPr>
          <p:cNvSpPr>
            <a:spLocks noGrp="1"/>
          </p:cNvSpPr>
          <p:nvPr>
            <p:ph type="sldNum" sz="quarter" idx="10"/>
          </p:nvPr>
        </p:nvSpPr>
        <p:spPr>
          <a:xfrm>
            <a:off x="13902819" y="7615682"/>
            <a:ext cx="448336" cy="349608"/>
          </a:xfrm>
          <a:prstGeom prst="rect">
            <a:avLst/>
          </a:prstGeom>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7D748E0B-8131-E648-BBB2-5304F9040ED0}"/>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4C8FD689-E95A-7C48-B4DE-AFFF822A829A}"/>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3369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C37B54C4-C5A0-0B4E-8CD3-36B196B1434B}"/>
              </a:ext>
            </a:extLst>
          </p:cNvPr>
          <p:cNvSpPr>
            <a:spLocks noGrp="1"/>
          </p:cNvSpPr>
          <p:nvPr>
            <p:ph type="body" sz="quarter" idx="15"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Tree>
    <p:extLst>
      <p:ext uri="{BB962C8B-B14F-4D97-AF65-F5344CB8AC3E}">
        <p14:creationId xmlns:p14="http://schemas.microsoft.com/office/powerpoint/2010/main" val="1832884257"/>
      </p:ext>
    </p:extLst>
  </p:cSld>
  <p:clrMapOvr>
    <a:masterClrMapping/>
  </p:clrMapOvr>
  <p:extLst>
    <p:ext uri="{DCECCB84-F9BA-43D5-87BE-67443E8EF086}">
      <p15:sldGuideLst xmlns:p15="http://schemas.microsoft.com/office/powerpoint/2012/main">
        <p15:guide id="1" pos="4186">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ntents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40A546B-7379-9E4C-B1FE-0EC6D6F3967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763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40A546B-7379-9E4C-B1FE-0EC6D6F3967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F55AD4F7-ED39-BB43-889A-9ED2C7F3EB6E}"/>
              </a:ext>
            </a:extLst>
          </p:cNvPr>
          <p:cNvCxnSpPr>
            <a:cxnSpLocks/>
          </p:cNvCxnSpPr>
          <p:nvPr userDrawn="1"/>
        </p:nvCxnSpPr>
        <p:spPr>
          <a:xfrm>
            <a:off x="0" y="4800600"/>
            <a:ext cx="1463571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7F96F0-9F1C-DD40-8D68-283BAD32A2E5}"/>
              </a:ext>
            </a:extLst>
          </p:cNvPr>
          <p:cNvCxnSpPr>
            <a:cxnSpLocks/>
          </p:cNvCxnSpPr>
          <p:nvPr userDrawn="1"/>
        </p:nvCxnSpPr>
        <p:spPr>
          <a:xfrm>
            <a:off x="3650891" y="2187554"/>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EBE62145-C6F1-DD41-953C-FEDE5899126A}"/>
              </a:ext>
            </a:extLst>
          </p:cNvPr>
          <p:cNvSpPr txBox="1">
            <a:spLocks/>
          </p:cNvSpPr>
          <p:nvPr userDrawn="1"/>
        </p:nvSpPr>
        <p:spPr>
          <a:xfrm>
            <a:off x="549860" y="4716383"/>
            <a:ext cx="664301" cy="932574"/>
          </a:xfrm>
          <a:prstGeom prst="rect">
            <a:avLst/>
          </a:prstGeom>
        </p:spPr>
        <p:txBody>
          <a:bodyPr vert="horz" lIns="109728" tIns="54864" rIns="109728" bIns="54864" rtlCol="0">
            <a:noAutofit/>
          </a:bodyPr>
          <a:lstStyle>
            <a:lvl1pPr marL="0" indent="0" algn="l" defTabSz="914400" rtl="0" eaLnBrk="1" latinLnBrk="0" hangingPunct="1">
              <a:lnSpc>
                <a:spcPct val="90000"/>
              </a:lnSpc>
              <a:spcBef>
                <a:spcPts val="1000"/>
              </a:spcBef>
              <a:buFont typeface="Arial" panose="020B0604020202020204" pitchFamily="34" charset="0"/>
              <a:buNone/>
              <a:defRPr sz="4500" b="1" kern="1200">
                <a:solidFill>
                  <a:srgbClr val="002677"/>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7801" b="0" i="0" dirty="0">
              <a:solidFill>
                <a:srgbClr val="73BFFF"/>
              </a:solidFill>
              <a:latin typeface="Segoe UI" panose="020B0502040204020203" pitchFamily="34" charset="0"/>
              <a:sym typeface="Segoe UI" panose="020B0502040204020203" pitchFamily="34" charset="0"/>
            </a:endParaRPr>
          </a:p>
        </p:txBody>
      </p:sp>
      <p:cxnSp>
        <p:nvCxnSpPr>
          <p:cNvPr id="25" name="Straight Connector 24">
            <a:extLst>
              <a:ext uri="{FF2B5EF4-FFF2-40B4-BE49-F238E27FC236}">
                <a16:creationId xmlns:a16="http://schemas.microsoft.com/office/drawing/2014/main" id="{0653817A-1454-C94E-9048-0C7E15E161FE}"/>
              </a:ext>
            </a:extLst>
          </p:cNvPr>
          <p:cNvCxnSpPr/>
          <p:nvPr userDrawn="1"/>
        </p:nvCxnSpPr>
        <p:spPr>
          <a:xfrm>
            <a:off x="7313460" y="2170166"/>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1F7599-A532-7645-8A8A-F79368E30603}"/>
              </a:ext>
            </a:extLst>
          </p:cNvPr>
          <p:cNvCxnSpPr/>
          <p:nvPr userDrawn="1"/>
        </p:nvCxnSpPr>
        <p:spPr>
          <a:xfrm>
            <a:off x="10967384" y="2128180"/>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831AA5DA-4C98-CD4C-BD82-BFADF2AA83FD}"/>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9" name="Footer Placeholder 3">
            <a:extLst>
              <a:ext uri="{FF2B5EF4-FFF2-40B4-BE49-F238E27FC236}">
                <a16:creationId xmlns:a16="http://schemas.microsoft.com/office/drawing/2014/main" id="{81606218-C785-CE4E-9E24-2F2029B6995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2" name="Title 1">
            <a:extLst>
              <a:ext uri="{FF2B5EF4-FFF2-40B4-BE49-F238E27FC236}">
                <a16:creationId xmlns:a16="http://schemas.microsoft.com/office/drawing/2014/main" id="{3F7A6862-765C-774A-B229-13D1652D14D1}"/>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37" name="Text Placeholder 4">
            <a:extLst>
              <a:ext uri="{FF2B5EF4-FFF2-40B4-BE49-F238E27FC236}">
                <a16:creationId xmlns:a16="http://schemas.microsoft.com/office/drawing/2014/main" id="{05757D10-F62F-4740-B9A7-A483539694B1}"/>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38" name="Text Placeholder 2">
            <a:extLst>
              <a:ext uri="{FF2B5EF4-FFF2-40B4-BE49-F238E27FC236}">
                <a16:creationId xmlns:a16="http://schemas.microsoft.com/office/drawing/2014/main" id="{EF03B161-7BA1-2F4B-AE38-205D5A42043A}"/>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1</a:t>
            </a:r>
          </a:p>
        </p:txBody>
      </p:sp>
      <p:sp>
        <p:nvSpPr>
          <p:cNvPr id="39" name="Text Placeholder 4">
            <a:extLst>
              <a:ext uri="{FF2B5EF4-FFF2-40B4-BE49-F238E27FC236}">
                <a16:creationId xmlns:a16="http://schemas.microsoft.com/office/drawing/2014/main" id="{6A03C70C-3C27-4640-9452-11619D59BDC5}"/>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0" name="Text Placeholder 4">
            <a:extLst>
              <a:ext uri="{FF2B5EF4-FFF2-40B4-BE49-F238E27FC236}">
                <a16:creationId xmlns:a16="http://schemas.microsoft.com/office/drawing/2014/main" id="{ACE675BB-4ECC-A44C-8B18-9AAA1966A344}"/>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1" name="Text Placeholder 4">
            <a:extLst>
              <a:ext uri="{FF2B5EF4-FFF2-40B4-BE49-F238E27FC236}">
                <a16:creationId xmlns:a16="http://schemas.microsoft.com/office/drawing/2014/main" id="{3DDDD741-B28C-C44C-B72E-4BB6314DCCF2}"/>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2" name="Text Placeholder 2">
            <a:extLst>
              <a:ext uri="{FF2B5EF4-FFF2-40B4-BE49-F238E27FC236}">
                <a16:creationId xmlns:a16="http://schemas.microsoft.com/office/drawing/2014/main" id="{60DAB2C6-4974-DE4D-BEB1-6C2F305BFD55}"/>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2</a:t>
            </a:r>
          </a:p>
        </p:txBody>
      </p:sp>
      <p:sp>
        <p:nvSpPr>
          <p:cNvPr id="43" name="Text Placeholder 2">
            <a:extLst>
              <a:ext uri="{FF2B5EF4-FFF2-40B4-BE49-F238E27FC236}">
                <a16:creationId xmlns:a16="http://schemas.microsoft.com/office/drawing/2014/main" id="{E9125A92-6D79-104E-99F9-9A81371C1D2A}"/>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3</a:t>
            </a:r>
          </a:p>
        </p:txBody>
      </p:sp>
      <p:sp>
        <p:nvSpPr>
          <p:cNvPr id="44" name="Text Placeholder 2">
            <a:extLst>
              <a:ext uri="{FF2B5EF4-FFF2-40B4-BE49-F238E27FC236}">
                <a16:creationId xmlns:a16="http://schemas.microsoft.com/office/drawing/2014/main" id="{00D5A265-D3C0-4143-B509-8F19D167919B}"/>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4</a:t>
            </a:r>
          </a:p>
        </p:txBody>
      </p:sp>
      <p:sp>
        <p:nvSpPr>
          <p:cNvPr id="45" name="Text Placeholder 4">
            <a:extLst>
              <a:ext uri="{FF2B5EF4-FFF2-40B4-BE49-F238E27FC236}">
                <a16:creationId xmlns:a16="http://schemas.microsoft.com/office/drawing/2014/main" id="{D71A2BD7-A04D-D74D-8969-D3A70A8815CA}"/>
              </a:ext>
            </a:extLst>
          </p:cNvPr>
          <p:cNvSpPr>
            <a:spLocks noGrp="1"/>
          </p:cNvSpPr>
          <p:nvPr>
            <p:ph type="body" sz="quarter" idx="41" hasCustomPrompt="1"/>
          </p:nvPr>
        </p:nvSpPr>
        <p:spPr>
          <a:xfrm>
            <a:off x="361652" y="6159563"/>
            <a:ext cx="3107017"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6" name="Text Placeholder 2">
            <a:extLst>
              <a:ext uri="{FF2B5EF4-FFF2-40B4-BE49-F238E27FC236}">
                <a16:creationId xmlns:a16="http://schemas.microsoft.com/office/drawing/2014/main" id="{0346B2C6-55F3-F743-A910-5D70D9F4CBC2}"/>
              </a:ext>
            </a:extLst>
          </p:cNvPr>
          <p:cNvSpPr>
            <a:spLocks noGrp="1"/>
          </p:cNvSpPr>
          <p:nvPr>
            <p:ph type="body" sz="quarter" idx="42" hasCustomPrompt="1"/>
          </p:nvPr>
        </p:nvSpPr>
        <p:spPr>
          <a:xfrm>
            <a:off x="3341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5</a:t>
            </a:r>
          </a:p>
        </p:txBody>
      </p:sp>
      <p:sp>
        <p:nvSpPr>
          <p:cNvPr id="47" name="Text Placeholder 4">
            <a:extLst>
              <a:ext uri="{FF2B5EF4-FFF2-40B4-BE49-F238E27FC236}">
                <a16:creationId xmlns:a16="http://schemas.microsoft.com/office/drawing/2014/main" id="{8751F895-446E-B74F-836C-BD9C179DC681}"/>
              </a:ext>
            </a:extLst>
          </p:cNvPr>
          <p:cNvSpPr>
            <a:spLocks noGrp="1"/>
          </p:cNvSpPr>
          <p:nvPr>
            <p:ph type="body" sz="quarter" idx="43" hasCustomPrompt="1"/>
          </p:nvPr>
        </p:nvSpPr>
        <p:spPr>
          <a:xfrm>
            <a:off x="40428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8" name="Text Placeholder 4">
            <a:extLst>
              <a:ext uri="{FF2B5EF4-FFF2-40B4-BE49-F238E27FC236}">
                <a16:creationId xmlns:a16="http://schemas.microsoft.com/office/drawing/2014/main" id="{FDE878C6-0442-DC4D-9096-E8825B38CC02}"/>
              </a:ext>
            </a:extLst>
          </p:cNvPr>
          <p:cNvSpPr>
            <a:spLocks noGrp="1"/>
          </p:cNvSpPr>
          <p:nvPr>
            <p:ph type="body" sz="quarter" idx="44" hasCustomPrompt="1"/>
          </p:nvPr>
        </p:nvSpPr>
        <p:spPr>
          <a:xfrm>
            <a:off x="77004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9" name="Text Placeholder 4">
            <a:extLst>
              <a:ext uri="{FF2B5EF4-FFF2-40B4-BE49-F238E27FC236}">
                <a16:creationId xmlns:a16="http://schemas.microsoft.com/office/drawing/2014/main" id="{10E830AD-B157-6E41-B1CC-07B3AE78240E}"/>
              </a:ext>
            </a:extLst>
          </p:cNvPr>
          <p:cNvSpPr>
            <a:spLocks noGrp="1"/>
          </p:cNvSpPr>
          <p:nvPr>
            <p:ph type="body" sz="quarter" idx="45" hasCustomPrompt="1"/>
          </p:nvPr>
        </p:nvSpPr>
        <p:spPr>
          <a:xfrm>
            <a:off x="113580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0" name="Text Placeholder 2">
            <a:extLst>
              <a:ext uri="{FF2B5EF4-FFF2-40B4-BE49-F238E27FC236}">
                <a16:creationId xmlns:a16="http://schemas.microsoft.com/office/drawing/2014/main" id="{FC401C74-0372-DF4B-8B59-42DDBED2BEF8}"/>
              </a:ext>
            </a:extLst>
          </p:cNvPr>
          <p:cNvSpPr>
            <a:spLocks noGrp="1"/>
          </p:cNvSpPr>
          <p:nvPr>
            <p:ph type="body" sz="quarter" idx="46" hasCustomPrompt="1"/>
          </p:nvPr>
        </p:nvSpPr>
        <p:spPr>
          <a:xfrm>
            <a:off x="39917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6</a:t>
            </a:r>
          </a:p>
        </p:txBody>
      </p:sp>
      <p:sp>
        <p:nvSpPr>
          <p:cNvPr id="51" name="Text Placeholder 2">
            <a:extLst>
              <a:ext uri="{FF2B5EF4-FFF2-40B4-BE49-F238E27FC236}">
                <a16:creationId xmlns:a16="http://schemas.microsoft.com/office/drawing/2014/main" id="{59FC9668-2DD8-A94F-A954-E37D86C3A6BA}"/>
              </a:ext>
            </a:extLst>
          </p:cNvPr>
          <p:cNvSpPr>
            <a:spLocks noGrp="1"/>
          </p:cNvSpPr>
          <p:nvPr>
            <p:ph type="body" sz="quarter" idx="47" hasCustomPrompt="1"/>
          </p:nvPr>
        </p:nvSpPr>
        <p:spPr>
          <a:xfrm>
            <a:off x="76493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7</a:t>
            </a:r>
          </a:p>
        </p:txBody>
      </p:sp>
      <p:sp>
        <p:nvSpPr>
          <p:cNvPr id="52" name="Text Placeholder 2">
            <a:extLst>
              <a:ext uri="{FF2B5EF4-FFF2-40B4-BE49-F238E27FC236}">
                <a16:creationId xmlns:a16="http://schemas.microsoft.com/office/drawing/2014/main" id="{90DD6D32-1F14-104B-A68A-F649E5E23994}"/>
              </a:ext>
            </a:extLst>
          </p:cNvPr>
          <p:cNvSpPr>
            <a:spLocks noGrp="1"/>
          </p:cNvSpPr>
          <p:nvPr>
            <p:ph type="body" sz="quarter" idx="48" hasCustomPrompt="1"/>
          </p:nvPr>
        </p:nvSpPr>
        <p:spPr>
          <a:xfrm>
            <a:off x="113069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8</a:t>
            </a:r>
          </a:p>
        </p:txBody>
      </p:sp>
    </p:spTree>
    <p:extLst>
      <p:ext uri="{BB962C8B-B14F-4D97-AF65-F5344CB8AC3E}">
        <p14:creationId xmlns:p14="http://schemas.microsoft.com/office/powerpoint/2010/main" val="109093383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ntents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5DE728E-C686-4544-A4AF-7407D671443B}"/>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865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C5DE728E-C686-4544-A4AF-7407D671443B}"/>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C1CA15B-0DC0-FA49-85C2-FA530C8F30B5}"/>
              </a:ext>
            </a:extLst>
          </p:cNvPr>
          <p:cNvSpPr/>
          <p:nvPr userDrawn="1"/>
        </p:nvSpPr>
        <p:spPr>
          <a:xfrm>
            <a:off x="7" y="2286000"/>
            <a:ext cx="3653943" cy="50292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7216500F-B1A9-4645-882F-C86D370553D8}"/>
              </a:ext>
            </a:extLst>
          </p:cNvPr>
          <p:cNvSpPr/>
          <p:nvPr userDrawn="1"/>
        </p:nvSpPr>
        <p:spPr>
          <a:xfrm>
            <a:off x="3648493" y="2285998"/>
            <a:ext cx="3653943" cy="5029202"/>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7" name="Rectangle 6">
            <a:extLst>
              <a:ext uri="{FF2B5EF4-FFF2-40B4-BE49-F238E27FC236}">
                <a16:creationId xmlns:a16="http://schemas.microsoft.com/office/drawing/2014/main" id="{58448808-F38D-0243-B81C-1B75E52611FF}"/>
              </a:ext>
            </a:extLst>
          </p:cNvPr>
          <p:cNvSpPr/>
          <p:nvPr userDrawn="1"/>
        </p:nvSpPr>
        <p:spPr>
          <a:xfrm>
            <a:off x="7296977" y="2285998"/>
            <a:ext cx="3653943" cy="5029202"/>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solidFill>
                <a:srgbClr val="73C0FF"/>
              </a:solidFill>
              <a:latin typeface="Segoe UI" panose="020B0502040204020203" pitchFamily="34" charset="0"/>
              <a:sym typeface="Segoe UI" panose="020B0502040204020203" pitchFamily="34" charset="0"/>
            </a:endParaRPr>
          </a:p>
        </p:txBody>
      </p:sp>
      <p:sp>
        <p:nvSpPr>
          <p:cNvPr id="8" name="Rectangle 7">
            <a:extLst>
              <a:ext uri="{FF2B5EF4-FFF2-40B4-BE49-F238E27FC236}">
                <a16:creationId xmlns:a16="http://schemas.microsoft.com/office/drawing/2014/main" id="{97C25F0D-9D79-944D-98C3-79128E3BF0BA}"/>
              </a:ext>
            </a:extLst>
          </p:cNvPr>
          <p:cNvSpPr/>
          <p:nvPr userDrawn="1"/>
        </p:nvSpPr>
        <p:spPr>
          <a:xfrm>
            <a:off x="10956818" y="2285998"/>
            <a:ext cx="3677335" cy="5029202"/>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cxnSp>
        <p:nvCxnSpPr>
          <p:cNvPr id="13" name="Straight Connector 12">
            <a:extLst>
              <a:ext uri="{FF2B5EF4-FFF2-40B4-BE49-F238E27FC236}">
                <a16:creationId xmlns:a16="http://schemas.microsoft.com/office/drawing/2014/main" id="{3A6FF31F-07CC-8D41-8031-CFAEFCE4A73B}"/>
              </a:ext>
            </a:extLst>
          </p:cNvPr>
          <p:cNvCxnSpPr/>
          <p:nvPr userDrawn="1"/>
        </p:nvCxnSpPr>
        <p:spPr>
          <a:xfrm>
            <a:off x="3648485" y="2206659"/>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9DC4D7-1B1E-174C-940D-A3793C843D01}"/>
              </a:ext>
            </a:extLst>
          </p:cNvPr>
          <p:cNvCxnSpPr/>
          <p:nvPr userDrawn="1"/>
        </p:nvCxnSpPr>
        <p:spPr>
          <a:xfrm>
            <a:off x="7291917" y="2181945"/>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93BB7E-F5F2-E649-8033-7166E90A7207}"/>
              </a:ext>
            </a:extLst>
          </p:cNvPr>
          <p:cNvCxnSpPr/>
          <p:nvPr userDrawn="1"/>
        </p:nvCxnSpPr>
        <p:spPr>
          <a:xfrm>
            <a:off x="10950912" y="2194302"/>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380002C4-0FB2-5844-A675-D6F402F57E0C}"/>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4" name="Footer Placeholder 3">
            <a:extLst>
              <a:ext uri="{FF2B5EF4-FFF2-40B4-BE49-F238E27FC236}">
                <a16:creationId xmlns:a16="http://schemas.microsoft.com/office/drawing/2014/main" id="{1DD1F092-6564-A645-82F4-978A0E34CD9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6" name="Title 1">
            <a:extLst>
              <a:ext uri="{FF2B5EF4-FFF2-40B4-BE49-F238E27FC236}">
                <a16:creationId xmlns:a16="http://schemas.microsoft.com/office/drawing/2014/main" id="{3D7F8090-242A-7D45-B018-EC8BB81EF6F9}"/>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43" name="Text Placeholder 4">
            <a:extLst>
              <a:ext uri="{FF2B5EF4-FFF2-40B4-BE49-F238E27FC236}">
                <a16:creationId xmlns:a16="http://schemas.microsoft.com/office/drawing/2014/main" id="{D739A91B-ECAC-694E-B1D4-B08743F7A719}"/>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rgbClr val="FFFF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4" name="Text Placeholder 2">
            <a:extLst>
              <a:ext uri="{FF2B5EF4-FFF2-40B4-BE49-F238E27FC236}">
                <a16:creationId xmlns:a16="http://schemas.microsoft.com/office/drawing/2014/main" id="{73DFE6B0-7DF2-6642-83E1-66F109347464}"/>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rgbClr val="73C0FF"/>
                </a:solidFill>
                <a:latin typeface="Segoe UI" panose="020B0502040204020203" pitchFamily="34" charset="0"/>
                <a:sym typeface="Segoe UI" panose="020B0502040204020203" pitchFamily="34" charset="0"/>
              </a:defRPr>
            </a:lvl1pPr>
          </a:lstStyle>
          <a:p>
            <a:pPr lvl="0"/>
            <a:r>
              <a:rPr lang="en-US" dirty="0"/>
              <a:t>1</a:t>
            </a:r>
          </a:p>
        </p:txBody>
      </p:sp>
      <p:sp>
        <p:nvSpPr>
          <p:cNvPr id="45" name="Text Placeholder 4">
            <a:extLst>
              <a:ext uri="{FF2B5EF4-FFF2-40B4-BE49-F238E27FC236}">
                <a16:creationId xmlns:a16="http://schemas.microsoft.com/office/drawing/2014/main" id="{05442459-8373-1A41-9688-B9B808260216}"/>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rgbClr val="FFFF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6" name="Text Placeholder 4">
            <a:extLst>
              <a:ext uri="{FF2B5EF4-FFF2-40B4-BE49-F238E27FC236}">
                <a16:creationId xmlns:a16="http://schemas.microsoft.com/office/drawing/2014/main" id="{9672854A-915C-CB40-9798-89F42D35DAE2}"/>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rgbClr val="0025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7" name="Text Placeholder 4">
            <a:extLst>
              <a:ext uri="{FF2B5EF4-FFF2-40B4-BE49-F238E27FC236}">
                <a16:creationId xmlns:a16="http://schemas.microsoft.com/office/drawing/2014/main" id="{6F2C4F87-A008-5845-BCBD-D3097A755851}"/>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rgbClr val="0025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8" name="Text Placeholder 2">
            <a:extLst>
              <a:ext uri="{FF2B5EF4-FFF2-40B4-BE49-F238E27FC236}">
                <a16:creationId xmlns:a16="http://schemas.microsoft.com/office/drawing/2014/main" id="{37108E50-1C2C-2B4B-B315-85FB3DD1EC88}"/>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rgbClr val="002577"/>
                </a:solidFill>
                <a:latin typeface="Segoe UI" panose="020B0502040204020203" pitchFamily="34" charset="0"/>
                <a:sym typeface="Segoe UI" panose="020B0502040204020203" pitchFamily="34" charset="0"/>
              </a:defRPr>
            </a:lvl1pPr>
          </a:lstStyle>
          <a:p>
            <a:pPr lvl="0"/>
            <a:r>
              <a:rPr lang="en-US" dirty="0"/>
              <a:t>2</a:t>
            </a:r>
          </a:p>
        </p:txBody>
      </p:sp>
      <p:sp>
        <p:nvSpPr>
          <p:cNvPr id="49" name="Text Placeholder 2">
            <a:extLst>
              <a:ext uri="{FF2B5EF4-FFF2-40B4-BE49-F238E27FC236}">
                <a16:creationId xmlns:a16="http://schemas.microsoft.com/office/drawing/2014/main" id="{D77F7913-4904-164E-A7C4-69D8433AC5ED}"/>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rgbClr val="002577"/>
                </a:solidFill>
                <a:latin typeface="Segoe UI" panose="020B0502040204020203" pitchFamily="34" charset="0"/>
                <a:sym typeface="Segoe UI" panose="020B0502040204020203" pitchFamily="34" charset="0"/>
              </a:defRPr>
            </a:lvl1pPr>
          </a:lstStyle>
          <a:p>
            <a:pPr lvl="0"/>
            <a:r>
              <a:rPr lang="en-US" dirty="0"/>
              <a:t>3</a:t>
            </a:r>
          </a:p>
        </p:txBody>
      </p:sp>
      <p:sp>
        <p:nvSpPr>
          <p:cNvPr id="50" name="Text Placeholder 2">
            <a:extLst>
              <a:ext uri="{FF2B5EF4-FFF2-40B4-BE49-F238E27FC236}">
                <a16:creationId xmlns:a16="http://schemas.microsoft.com/office/drawing/2014/main" id="{A2501913-11BF-844A-B7B0-1D42A71BA732}"/>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rgbClr val="3369FF"/>
                </a:solidFill>
                <a:latin typeface="Segoe UI" panose="020B0502040204020203" pitchFamily="34" charset="0"/>
                <a:sym typeface="Segoe UI" panose="020B0502040204020203" pitchFamily="34" charset="0"/>
              </a:defRPr>
            </a:lvl1pPr>
          </a:lstStyle>
          <a:p>
            <a:pPr lvl="0"/>
            <a:r>
              <a:rPr lang="en-US" dirty="0"/>
              <a:t>4</a:t>
            </a:r>
          </a:p>
        </p:txBody>
      </p:sp>
    </p:spTree>
    <p:extLst>
      <p:ext uri="{BB962C8B-B14F-4D97-AF65-F5344CB8AC3E}">
        <p14:creationId xmlns:p14="http://schemas.microsoft.com/office/powerpoint/2010/main" val="358632776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ntents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4BF40A1-7170-F240-92EA-070FE9A5EE4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968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4BF40A1-7170-F240-92EA-070FE9A5EE4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5" name="Text Placeholder 4">
            <a:extLst>
              <a:ext uri="{FF2B5EF4-FFF2-40B4-BE49-F238E27FC236}">
                <a16:creationId xmlns:a16="http://schemas.microsoft.com/office/drawing/2014/main" id="{E819B78F-2807-5245-98EE-F6A82E1A2F16}"/>
              </a:ext>
            </a:extLst>
          </p:cNvPr>
          <p:cNvSpPr>
            <a:spLocks noGrp="1"/>
          </p:cNvSpPr>
          <p:nvPr>
            <p:ph type="body" sz="quarter" idx="12" hasCustomPrompt="1"/>
          </p:nvPr>
        </p:nvSpPr>
        <p:spPr>
          <a:xfrm>
            <a:off x="9852661" y="8574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20" name="Slide Number Placeholder 5">
            <a:extLst>
              <a:ext uri="{FF2B5EF4-FFF2-40B4-BE49-F238E27FC236}">
                <a16:creationId xmlns:a16="http://schemas.microsoft.com/office/drawing/2014/main" id="{E4633B1D-AC27-E94D-AA0E-9F5B3708B5F5}"/>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2" name="Footer Placeholder 3">
            <a:extLst>
              <a:ext uri="{FF2B5EF4-FFF2-40B4-BE49-F238E27FC236}">
                <a16:creationId xmlns:a16="http://schemas.microsoft.com/office/drawing/2014/main" id="{50415E8B-755D-B841-826D-006A9869D91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4" name="Title 1">
            <a:extLst>
              <a:ext uri="{FF2B5EF4-FFF2-40B4-BE49-F238E27FC236}">
                <a16:creationId xmlns:a16="http://schemas.microsoft.com/office/drawing/2014/main" id="{CA47CD7A-DCEA-9B4A-A306-119FACB2F484}"/>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53" name="Text Placeholder 4">
            <a:extLst>
              <a:ext uri="{FF2B5EF4-FFF2-40B4-BE49-F238E27FC236}">
                <a16:creationId xmlns:a16="http://schemas.microsoft.com/office/drawing/2014/main" id="{E3CD94B0-BCE2-B54F-B93A-64383F7B9CDB}"/>
              </a:ext>
            </a:extLst>
          </p:cNvPr>
          <p:cNvSpPr>
            <a:spLocks noGrp="1"/>
          </p:cNvSpPr>
          <p:nvPr>
            <p:ph type="body" sz="quarter" idx="13" hasCustomPrompt="1"/>
          </p:nvPr>
        </p:nvSpPr>
        <p:spPr>
          <a:xfrm>
            <a:off x="9852661" y="22290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6" name="Text Placeholder 4">
            <a:extLst>
              <a:ext uri="{FF2B5EF4-FFF2-40B4-BE49-F238E27FC236}">
                <a16:creationId xmlns:a16="http://schemas.microsoft.com/office/drawing/2014/main" id="{B1765562-A1E1-F14A-9E08-7D21F2BC5BE7}"/>
              </a:ext>
            </a:extLst>
          </p:cNvPr>
          <p:cNvSpPr>
            <a:spLocks noGrp="1"/>
          </p:cNvSpPr>
          <p:nvPr>
            <p:ph type="body" sz="quarter" idx="14" hasCustomPrompt="1"/>
          </p:nvPr>
        </p:nvSpPr>
        <p:spPr>
          <a:xfrm>
            <a:off x="9852661" y="36006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9" name="Text Placeholder 4">
            <a:extLst>
              <a:ext uri="{FF2B5EF4-FFF2-40B4-BE49-F238E27FC236}">
                <a16:creationId xmlns:a16="http://schemas.microsoft.com/office/drawing/2014/main" id="{4904B6E2-3755-BA49-B34E-50B16EA2E8E4}"/>
              </a:ext>
            </a:extLst>
          </p:cNvPr>
          <p:cNvSpPr>
            <a:spLocks noGrp="1"/>
          </p:cNvSpPr>
          <p:nvPr>
            <p:ph type="body" sz="quarter" idx="15" hasCustomPrompt="1"/>
          </p:nvPr>
        </p:nvSpPr>
        <p:spPr>
          <a:xfrm>
            <a:off x="9852661" y="49722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2" name="Text Placeholder 4">
            <a:extLst>
              <a:ext uri="{FF2B5EF4-FFF2-40B4-BE49-F238E27FC236}">
                <a16:creationId xmlns:a16="http://schemas.microsoft.com/office/drawing/2014/main" id="{1EEA9482-D32A-1F40-AF1B-6D81BD7A7FCC}"/>
              </a:ext>
            </a:extLst>
          </p:cNvPr>
          <p:cNvSpPr>
            <a:spLocks noGrp="1"/>
          </p:cNvSpPr>
          <p:nvPr>
            <p:ph type="body" sz="quarter" idx="16" hasCustomPrompt="1"/>
          </p:nvPr>
        </p:nvSpPr>
        <p:spPr>
          <a:xfrm>
            <a:off x="9852661" y="63438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 name="Text Placeholder 5">
            <a:extLst>
              <a:ext uri="{FF2B5EF4-FFF2-40B4-BE49-F238E27FC236}">
                <a16:creationId xmlns:a16="http://schemas.microsoft.com/office/drawing/2014/main" id="{0CDB85DB-1B52-0941-93F1-D829144517BB}"/>
              </a:ext>
            </a:extLst>
          </p:cNvPr>
          <p:cNvSpPr>
            <a:spLocks noGrp="1"/>
          </p:cNvSpPr>
          <p:nvPr>
            <p:ph type="body" sz="quarter" idx="17" hasCustomPrompt="1"/>
          </p:nvPr>
        </p:nvSpPr>
        <p:spPr>
          <a:xfrm>
            <a:off x="8376782" y="662798"/>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25" name="Text Placeholder 5">
            <a:extLst>
              <a:ext uri="{FF2B5EF4-FFF2-40B4-BE49-F238E27FC236}">
                <a16:creationId xmlns:a16="http://schemas.microsoft.com/office/drawing/2014/main" id="{34A170DD-EBEC-224A-B549-967955987D91}"/>
              </a:ext>
            </a:extLst>
          </p:cNvPr>
          <p:cNvSpPr>
            <a:spLocks noGrp="1"/>
          </p:cNvSpPr>
          <p:nvPr>
            <p:ph type="body" sz="quarter" idx="18" hasCustomPrompt="1"/>
          </p:nvPr>
        </p:nvSpPr>
        <p:spPr>
          <a:xfrm>
            <a:off x="8376782" y="20447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27" name="Text Placeholder 5">
            <a:extLst>
              <a:ext uri="{FF2B5EF4-FFF2-40B4-BE49-F238E27FC236}">
                <a16:creationId xmlns:a16="http://schemas.microsoft.com/office/drawing/2014/main" id="{A3A43B0B-CA3B-544A-BB07-1F0E6C9B8F49}"/>
              </a:ext>
            </a:extLst>
          </p:cNvPr>
          <p:cNvSpPr>
            <a:spLocks noGrp="1"/>
          </p:cNvSpPr>
          <p:nvPr>
            <p:ph type="body" sz="quarter" idx="19" hasCustomPrompt="1"/>
          </p:nvPr>
        </p:nvSpPr>
        <p:spPr>
          <a:xfrm>
            <a:off x="8376782" y="3426780"/>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28" name="Text Placeholder 5">
            <a:extLst>
              <a:ext uri="{FF2B5EF4-FFF2-40B4-BE49-F238E27FC236}">
                <a16:creationId xmlns:a16="http://schemas.microsoft.com/office/drawing/2014/main" id="{13530151-C1A5-6E4C-AA66-AC4690EF6902}"/>
              </a:ext>
            </a:extLst>
          </p:cNvPr>
          <p:cNvSpPr>
            <a:spLocks noGrp="1"/>
          </p:cNvSpPr>
          <p:nvPr>
            <p:ph type="body" sz="quarter" idx="20" hasCustomPrompt="1"/>
          </p:nvPr>
        </p:nvSpPr>
        <p:spPr>
          <a:xfrm>
            <a:off x="8376782" y="47879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29" name="Text Placeholder 5">
            <a:extLst>
              <a:ext uri="{FF2B5EF4-FFF2-40B4-BE49-F238E27FC236}">
                <a16:creationId xmlns:a16="http://schemas.microsoft.com/office/drawing/2014/main" id="{5EACE6F3-1318-A245-AD4A-807A31CBA783}"/>
              </a:ext>
            </a:extLst>
          </p:cNvPr>
          <p:cNvSpPr>
            <a:spLocks noGrp="1"/>
          </p:cNvSpPr>
          <p:nvPr>
            <p:ph type="body" sz="quarter" idx="21" hasCustomPrompt="1"/>
          </p:nvPr>
        </p:nvSpPr>
        <p:spPr>
          <a:xfrm>
            <a:off x="8376782" y="61595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5</a:t>
            </a:r>
          </a:p>
        </p:txBody>
      </p:sp>
    </p:spTree>
    <p:extLst>
      <p:ext uri="{BB962C8B-B14F-4D97-AF65-F5344CB8AC3E}">
        <p14:creationId xmlns:p14="http://schemas.microsoft.com/office/powerpoint/2010/main" val="3138769635"/>
      </p:ext>
    </p:extLst>
  </p:cSld>
  <p:clrMapOvr>
    <a:masterClrMapping/>
  </p:clrMapOvr>
  <p:extLst>
    <p:ext uri="{DCECCB84-F9BA-43D5-87BE-67443E8EF086}">
      <p15:sldGuideLst xmlns:p15="http://schemas.microsoft.com/office/powerpoint/2012/main">
        <p15:guide id="1" pos="5376">
          <p15:clr>
            <a:srgbClr val="FBAE40"/>
          </p15:clr>
        </p15:guide>
        <p15:guide id="2" pos="6264">
          <p15:clr>
            <a:srgbClr val="FBAE40"/>
          </p15:clr>
        </p15:guide>
        <p15:guide id="3" orient="horz" pos="528">
          <p15:clr>
            <a:srgbClr val="FBAE40"/>
          </p15:clr>
        </p15:guide>
        <p15:guide id="10" orient="horz" pos="960">
          <p15:clr>
            <a:srgbClr val="FBAE40"/>
          </p15:clr>
        </p15:guide>
        <p15:guide id="11" orient="horz" pos="1824">
          <p15:clr>
            <a:srgbClr val="FBAE40"/>
          </p15:clr>
        </p15:guide>
        <p15:guide id="12" orient="horz" pos="1392">
          <p15:clr>
            <a:srgbClr val="FBAE40"/>
          </p15:clr>
        </p15:guide>
        <p15:guide id="13" orient="horz" pos="2256">
          <p15:clr>
            <a:srgbClr val="FBAE40"/>
          </p15:clr>
        </p15:guide>
        <p15:guide id="14" orient="horz" pos="2688">
          <p15:clr>
            <a:srgbClr val="FBAE40"/>
          </p15:clr>
        </p15:guide>
        <p15:guide id="15" orient="horz" pos="3120">
          <p15:clr>
            <a:srgbClr val="FBAE40"/>
          </p15:clr>
        </p15:guide>
        <p15:guide id="16" orient="horz" pos="3552">
          <p15:clr>
            <a:srgbClr val="FBAE40"/>
          </p15:clr>
        </p15:guide>
        <p15:guide id="17" orient="horz" pos="3984">
          <p15:clr>
            <a:srgbClr val="FBAE40"/>
          </p15:clr>
        </p15:guide>
        <p15:guide id="18" orient="horz" pos="4416">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ntents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9338EF4-6BB8-904C-9EED-BF09FBA0DE89}"/>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070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9338EF4-6BB8-904C-9EED-BF09FBA0DE89}"/>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5" name="Text Placeholder 4">
            <a:extLst>
              <a:ext uri="{FF2B5EF4-FFF2-40B4-BE49-F238E27FC236}">
                <a16:creationId xmlns:a16="http://schemas.microsoft.com/office/drawing/2014/main" id="{28EAB05D-6023-6446-871F-F643EB21D428}"/>
              </a:ext>
            </a:extLst>
          </p:cNvPr>
          <p:cNvSpPr>
            <a:spLocks noGrp="1"/>
          </p:cNvSpPr>
          <p:nvPr>
            <p:ph type="body" sz="quarter" idx="18" hasCustomPrompt="1"/>
          </p:nvPr>
        </p:nvSpPr>
        <p:spPr>
          <a:xfrm>
            <a:off x="8093670" y="8121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5" name="Slide Number Placeholder 5">
            <a:extLst>
              <a:ext uri="{FF2B5EF4-FFF2-40B4-BE49-F238E27FC236}">
                <a16:creationId xmlns:a16="http://schemas.microsoft.com/office/drawing/2014/main" id="{F8DC07FD-97E5-F849-914D-DDA379D3049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7" name="Footer Placeholder 3">
            <a:extLst>
              <a:ext uri="{FF2B5EF4-FFF2-40B4-BE49-F238E27FC236}">
                <a16:creationId xmlns:a16="http://schemas.microsoft.com/office/drawing/2014/main" id="{758084B5-043A-364E-9017-9761E126923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9" name="Title 1">
            <a:extLst>
              <a:ext uri="{FF2B5EF4-FFF2-40B4-BE49-F238E27FC236}">
                <a16:creationId xmlns:a16="http://schemas.microsoft.com/office/drawing/2014/main" id="{627CA6C2-022E-7940-AB20-7F6D6EBEEFED}"/>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67" name="Text Placeholder 4">
            <a:extLst>
              <a:ext uri="{FF2B5EF4-FFF2-40B4-BE49-F238E27FC236}">
                <a16:creationId xmlns:a16="http://schemas.microsoft.com/office/drawing/2014/main" id="{FBF50EC3-1DAF-2A41-A49D-6ECDAE7789FB}"/>
              </a:ext>
            </a:extLst>
          </p:cNvPr>
          <p:cNvSpPr>
            <a:spLocks noGrp="1"/>
          </p:cNvSpPr>
          <p:nvPr>
            <p:ph type="body" sz="quarter" idx="19" hasCustomPrompt="1"/>
          </p:nvPr>
        </p:nvSpPr>
        <p:spPr>
          <a:xfrm>
            <a:off x="8093670" y="21837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0" name="Text Placeholder 4">
            <a:extLst>
              <a:ext uri="{FF2B5EF4-FFF2-40B4-BE49-F238E27FC236}">
                <a16:creationId xmlns:a16="http://schemas.microsoft.com/office/drawing/2014/main" id="{35A0945B-E76F-EC46-BB22-719D2294403B}"/>
              </a:ext>
            </a:extLst>
          </p:cNvPr>
          <p:cNvSpPr>
            <a:spLocks noGrp="1"/>
          </p:cNvSpPr>
          <p:nvPr>
            <p:ph type="body" sz="quarter" idx="20" hasCustomPrompt="1"/>
          </p:nvPr>
        </p:nvSpPr>
        <p:spPr>
          <a:xfrm>
            <a:off x="8093670" y="3591949"/>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3" name="Text Placeholder 4">
            <a:extLst>
              <a:ext uri="{FF2B5EF4-FFF2-40B4-BE49-F238E27FC236}">
                <a16:creationId xmlns:a16="http://schemas.microsoft.com/office/drawing/2014/main" id="{4EFCA974-995E-834E-B32B-39B4D905F233}"/>
              </a:ext>
            </a:extLst>
          </p:cNvPr>
          <p:cNvSpPr>
            <a:spLocks noGrp="1"/>
          </p:cNvSpPr>
          <p:nvPr>
            <p:ph type="body" sz="quarter" idx="21" hasCustomPrompt="1"/>
          </p:nvPr>
        </p:nvSpPr>
        <p:spPr>
          <a:xfrm>
            <a:off x="8093670" y="49269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6" name="Text Placeholder 4">
            <a:extLst>
              <a:ext uri="{FF2B5EF4-FFF2-40B4-BE49-F238E27FC236}">
                <a16:creationId xmlns:a16="http://schemas.microsoft.com/office/drawing/2014/main" id="{71B36F53-D480-034F-900B-A3132AEAA185}"/>
              </a:ext>
            </a:extLst>
          </p:cNvPr>
          <p:cNvSpPr>
            <a:spLocks noGrp="1"/>
          </p:cNvSpPr>
          <p:nvPr>
            <p:ph type="body" sz="quarter" idx="22" hasCustomPrompt="1"/>
          </p:nvPr>
        </p:nvSpPr>
        <p:spPr>
          <a:xfrm>
            <a:off x="8093670" y="62985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8" name="Text Placeholder 4">
            <a:extLst>
              <a:ext uri="{FF2B5EF4-FFF2-40B4-BE49-F238E27FC236}">
                <a16:creationId xmlns:a16="http://schemas.microsoft.com/office/drawing/2014/main" id="{881FD484-AB12-C645-92DC-2AEC6A14E5BA}"/>
              </a:ext>
            </a:extLst>
          </p:cNvPr>
          <p:cNvSpPr>
            <a:spLocks noGrp="1"/>
          </p:cNvSpPr>
          <p:nvPr>
            <p:ph type="body" sz="quarter" idx="23" hasCustomPrompt="1"/>
          </p:nvPr>
        </p:nvSpPr>
        <p:spPr>
          <a:xfrm>
            <a:off x="11540958" y="8121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0" name="Text Placeholder 4">
            <a:extLst>
              <a:ext uri="{FF2B5EF4-FFF2-40B4-BE49-F238E27FC236}">
                <a16:creationId xmlns:a16="http://schemas.microsoft.com/office/drawing/2014/main" id="{925247B1-5841-8B47-ABB6-E3A3383F8F65}"/>
              </a:ext>
            </a:extLst>
          </p:cNvPr>
          <p:cNvSpPr>
            <a:spLocks noGrp="1"/>
          </p:cNvSpPr>
          <p:nvPr>
            <p:ph type="body" sz="quarter" idx="24" hasCustomPrompt="1"/>
          </p:nvPr>
        </p:nvSpPr>
        <p:spPr>
          <a:xfrm>
            <a:off x="11540958" y="21837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2" name="Text Placeholder 4">
            <a:extLst>
              <a:ext uri="{FF2B5EF4-FFF2-40B4-BE49-F238E27FC236}">
                <a16:creationId xmlns:a16="http://schemas.microsoft.com/office/drawing/2014/main" id="{3CB13209-88F5-E745-9B33-164E9BB2CA9E}"/>
              </a:ext>
            </a:extLst>
          </p:cNvPr>
          <p:cNvSpPr>
            <a:spLocks noGrp="1"/>
          </p:cNvSpPr>
          <p:nvPr>
            <p:ph type="body" sz="quarter" idx="25" hasCustomPrompt="1"/>
          </p:nvPr>
        </p:nvSpPr>
        <p:spPr>
          <a:xfrm>
            <a:off x="11540958" y="3591949"/>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4" name="Text Placeholder 4">
            <a:extLst>
              <a:ext uri="{FF2B5EF4-FFF2-40B4-BE49-F238E27FC236}">
                <a16:creationId xmlns:a16="http://schemas.microsoft.com/office/drawing/2014/main" id="{26C66067-50E5-9843-A3EA-12D8A95E044A}"/>
              </a:ext>
            </a:extLst>
          </p:cNvPr>
          <p:cNvSpPr>
            <a:spLocks noGrp="1"/>
          </p:cNvSpPr>
          <p:nvPr>
            <p:ph type="body" sz="quarter" idx="26" hasCustomPrompt="1"/>
          </p:nvPr>
        </p:nvSpPr>
        <p:spPr>
          <a:xfrm>
            <a:off x="11540958" y="49269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7" name="Text Placeholder 4">
            <a:extLst>
              <a:ext uri="{FF2B5EF4-FFF2-40B4-BE49-F238E27FC236}">
                <a16:creationId xmlns:a16="http://schemas.microsoft.com/office/drawing/2014/main" id="{AFFEDDAB-BD3E-FD47-8C4A-ED8CB817DFD7}"/>
              </a:ext>
            </a:extLst>
          </p:cNvPr>
          <p:cNvSpPr>
            <a:spLocks noGrp="1"/>
          </p:cNvSpPr>
          <p:nvPr>
            <p:ph type="body" sz="quarter" idx="27" hasCustomPrompt="1"/>
          </p:nvPr>
        </p:nvSpPr>
        <p:spPr>
          <a:xfrm>
            <a:off x="11540958" y="62985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 name="Text Placeholder 5">
            <a:extLst>
              <a:ext uri="{FF2B5EF4-FFF2-40B4-BE49-F238E27FC236}">
                <a16:creationId xmlns:a16="http://schemas.microsoft.com/office/drawing/2014/main" id="{E6D0290E-155D-E042-8C37-BFE5C31CF33F}"/>
              </a:ext>
            </a:extLst>
          </p:cNvPr>
          <p:cNvSpPr>
            <a:spLocks noGrp="1"/>
          </p:cNvSpPr>
          <p:nvPr>
            <p:ph type="body" sz="quarter" idx="29" hasCustomPrompt="1"/>
          </p:nvPr>
        </p:nvSpPr>
        <p:spPr>
          <a:xfrm>
            <a:off x="7336415" y="70872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40" name="Text Placeholder 5">
            <a:extLst>
              <a:ext uri="{FF2B5EF4-FFF2-40B4-BE49-F238E27FC236}">
                <a16:creationId xmlns:a16="http://schemas.microsoft.com/office/drawing/2014/main" id="{03850412-D5BD-1548-B6F8-95D26F3D2B44}"/>
              </a:ext>
            </a:extLst>
          </p:cNvPr>
          <p:cNvSpPr>
            <a:spLocks noGrp="1"/>
          </p:cNvSpPr>
          <p:nvPr>
            <p:ph type="body" sz="quarter" idx="30" hasCustomPrompt="1"/>
          </p:nvPr>
        </p:nvSpPr>
        <p:spPr>
          <a:xfrm>
            <a:off x="7336415" y="2101106"/>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42" name="Text Placeholder 5">
            <a:extLst>
              <a:ext uri="{FF2B5EF4-FFF2-40B4-BE49-F238E27FC236}">
                <a16:creationId xmlns:a16="http://schemas.microsoft.com/office/drawing/2014/main" id="{37D55A63-6236-BE40-ABFF-90BF50E865FE}"/>
              </a:ext>
            </a:extLst>
          </p:cNvPr>
          <p:cNvSpPr>
            <a:spLocks noGrp="1"/>
          </p:cNvSpPr>
          <p:nvPr>
            <p:ph type="body" sz="quarter" idx="31" hasCustomPrompt="1"/>
          </p:nvPr>
        </p:nvSpPr>
        <p:spPr>
          <a:xfrm>
            <a:off x="7336415" y="3503878"/>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43" name="Text Placeholder 5">
            <a:extLst>
              <a:ext uri="{FF2B5EF4-FFF2-40B4-BE49-F238E27FC236}">
                <a16:creationId xmlns:a16="http://schemas.microsoft.com/office/drawing/2014/main" id="{7478E59C-481E-784F-8481-4C406642D3E8}"/>
              </a:ext>
            </a:extLst>
          </p:cNvPr>
          <p:cNvSpPr>
            <a:spLocks noGrp="1"/>
          </p:cNvSpPr>
          <p:nvPr>
            <p:ph type="body" sz="quarter" idx="32" hasCustomPrompt="1"/>
          </p:nvPr>
        </p:nvSpPr>
        <p:spPr>
          <a:xfrm>
            <a:off x="7336415" y="48339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44" name="Text Placeholder 5">
            <a:extLst>
              <a:ext uri="{FF2B5EF4-FFF2-40B4-BE49-F238E27FC236}">
                <a16:creationId xmlns:a16="http://schemas.microsoft.com/office/drawing/2014/main" id="{DF49F66D-3EB4-C649-AA52-C1CE55D9E29B}"/>
              </a:ext>
            </a:extLst>
          </p:cNvPr>
          <p:cNvSpPr>
            <a:spLocks noGrp="1"/>
          </p:cNvSpPr>
          <p:nvPr>
            <p:ph type="body" sz="quarter" idx="33" hasCustomPrompt="1"/>
          </p:nvPr>
        </p:nvSpPr>
        <p:spPr>
          <a:xfrm>
            <a:off x="7336415" y="62055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5</a:t>
            </a:r>
          </a:p>
        </p:txBody>
      </p:sp>
      <p:sp>
        <p:nvSpPr>
          <p:cNvPr id="53" name="Text Placeholder 5">
            <a:extLst>
              <a:ext uri="{FF2B5EF4-FFF2-40B4-BE49-F238E27FC236}">
                <a16:creationId xmlns:a16="http://schemas.microsoft.com/office/drawing/2014/main" id="{77AFEA5E-3A24-F547-A539-252800FA175F}"/>
              </a:ext>
            </a:extLst>
          </p:cNvPr>
          <p:cNvSpPr>
            <a:spLocks noGrp="1"/>
          </p:cNvSpPr>
          <p:nvPr>
            <p:ph type="body" sz="quarter" idx="34" hasCustomPrompt="1"/>
          </p:nvPr>
        </p:nvSpPr>
        <p:spPr>
          <a:xfrm>
            <a:off x="10839334" y="70872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6</a:t>
            </a:r>
          </a:p>
        </p:txBody>
      </p:sp>
      <p:sp>
        <p:nvSpPr>
          <p:cNvPr id="54" name="Text Placeholder 5">
            <a:extLst>
              <a:ext uri="{FF2B5EF4-FFF2-40B4-BE49-F238E27FC236}">
                <a16:creationId xmlns:a16="http://schemas.microsoft.com/office/drawing/2014/main" id="{61404EC6-6819-F741-BB8E-B3A4BC39336E}"/>
              </a:ext>
            </a:extLst>
          </p:cNvPr>
          <p:cNvSpPr>
            <a:spLocks noGrp="1"/>
          </p:cNvSpPr>
          <p:nvPr>
            <p:ph type="body" sz="quarter" idx="35" hasCustomPrompt="1"/>
          </p:nvPr>
        </p:nvSpPr>
        <p:spPr>
          <a:xfrm>
            <a:off x="10839334" y="2101106"/>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7</a:t>
            </a:r>
          </a:p>
        </p:txBody>
      </p:sp>
      <p:sp>
        <p:nvSpPr>
          <p:cNvPr id="55" name="Text Placeholder 5">
            <a:extLst>
              <a:ext uri="{FF2B5EF4-FFF2-40B4-BE49-F238E27FC236}">
                <a16:creationId xmlns:a16="http://schemas.microsoft.com/office/drawing/2014/main" id="{C89586CB-F15A-1F4A-9185-9AC4D760D9A3}"/>
              </a:ext>
            </a:extLst>
          </p:cNvPr>
          <p:cNvSpPr>
            <a:spLocks noGrp="1"/>
          </p:cNvSpPr>
          <p:nvPr>
            <p:ph type="body" sz="quarter" idx="36" hasCustomPrompt="1"/>
          </p:nvPr>
        </p:nvSpPr>
        <p:spPr>
          <a:xfrm>
            <a:off x="10839334" y="3503878"/>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8</a:t>
            </a:r>
          </a:p>
        </p:txBody>
      </p:sp>
      <p:sp>
        <p:nvSpPr>
          <p:cNvPr id="56" name="Text Placeholder 5">
            <a:extLst>
              <a:ext uri="{FF2B5EF4-FFF2-40B4-BE49-F238E27FC236}">
                <a16:creationId xmlns:a16="http://schemas.microsoft.com/office/drawing/2014/main" id="{CBF71C3F-9226-064A-8CCD-B2F930C7F170}"/>
              </a:ext>
            </a:extLst>
          </p:cNvPr>
          <p:cNvSpPr>
            <a:spLocks noGrp="1"/>
          </p:cNvSpPr>
          <p:nvPr>
            <p:ph type="body" sz="quarter" idx="37" hasCustomPrompt="1"/>
          </p:nvPr>
        </p:nvSpPr>
        <p:spPr>
          <a:xfrm>
            <a:off x="10839334" y="48339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9</a:t>
            </a:r>
          </a:p>
        </p:txBody>
      </p:sp>
      <p:sp>
        <p:nvSpPr>
          <p:cNvPr id="57" name="Text Placeholder 5">
            <a:extLst>
              <a:ext uri="{FF2B5EF4-FFF2-40B4-BE49-F238E27FC236}">
                <a16:creationId xmlns:a16="http://schemas.microsoft.com/office/drawing/2014/main" id="{94A6A3D4-EDAB-5D4D-9BD5-77EDF50FBBFB}"/>
              </a:ext>
            </a:extLst>
          </p:cNvPr>
          <p:cNvSpPr>
            <a:spLocks noGrp="1"/>
          </p:cNvSpPr>
          <p:nvPr>
            <p:ph type="body" sz="quarter" idx="38" hasCustomPrompt="1"/>
          </p:nvPr>
        </p:nvSpPr>
        <p:spPr>
          <a:xfrm>
            <a:off x="10839334" y="62055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10</a:t>
            </a:r>
          </a:p>
        </p:txBody>
      </p:sp>
    </p:spTree>
    <p:extLst>
      <p:ext uri="{BB962C8B-B14F-4D97-AF65-F5344CB8AC3E}">
        <p14:creationId xmlns:p14="http://schemas.microsoft.com/office/powerpoint/2010/main" val="3826299622"/>
      </p:ext>
    </p:extLst>
  </p:cSld>
  <p:clrMapOvr>
    <a:masterClrMapping/>
  </p:clrMapOvr>
  <p:extLst>
    <p:ext uri="{DCECCB84-F9BA-43D5-87BE-67443E8EF086}">
      <p15:sldGuideLst xmlns:p15="http://schemas.microsoft.com/office/powerpoint/2012/main">
        <p15:guide id="12" orient="horz" pos="504">
          <p15:clr>
            <a:srgbClr val="FBAE40"/>
          </p15:clr>
        </p15:guide>
        <p15:guide id="14" orient="horz" pos="1368">
          <p15:clr>
            <a:srgbClr val="FBAE40"/>
          </p15:clr>
        </p15:guide>
        <p15:guide id="16" orient="horz" pos="3000">
          <p15:clr>
            <a:srgbClr val="FBAE40"/>
          </p15:clr>
        </p15:guide>
        <p15:guide id="17" orient="horz" pos="3864">
          <p15:clr>
            <a:srgbClr val="FBAE40"/>
          </p15:clr>
        </p15:guide>
        <p15:guide id="19" orient="horz" pos="216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Next Steps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084EC76-FC47-204F-9D39-63E811D06E2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173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084EC76-FC47-204F-9D39-63E811D06E2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7" name="Text Placeholder 4">
            <a:extLst>
              <a:ext uri="{FF2B5EF4-FFF2-40B4-BE49-F238E27FC236}">
                <a16:creationId xmlns:a16="http://schemas.microsoft.com/office/drawing/2014/main" id="{1233E17E-5377-C24C-AD2C-39BA4296672C}"/>
              </a:ext>
            </a:extLst>
          </p:cNvPr>
          <p:cNvSpPr>
            <a:spLocks noGrp="1"/>
          </p:cNvSpPr>
          <p:nvPr>
            <p:ph type="body" sz="quarter" idx="18" hasCustomPrompt="1"/>
          </p:nvPr>
        </p:nvSpPr>
        <p:spPr>
          <a:xfrm>
            <a:off x="5300282" y="26841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8" name="Text Placeholder 4">
            <a:extLst>
              <a:ext uri="{FF2B5EF4-FFF2-40B4-BE49-F238E27FC236}">
                <a16:creationId xmlns:a16="http://schemas.microsoft.com/office/drawing/2014/main" id="{E9E43623-1ADA-7C4F-923F-B58B9AC62120}"/>
              </a:ext>
            </a:extLst>
          </p:cNvPr>
          <p:cNvSpPr>
            <a:spLocks noGrp="1"/>
          </p:cNvSpPr>
          <p:nvPr>
            <p:ph type="body" sz="quarter" idx="19" hasCustomPrompt="1"/>
          </p:nvPr>
        </p:nvSpPr>
        <p:spPr>
          <a:xfrm>
            <a:off x="5300818" y="30724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30" name="Slide Number Placeholder 5">
            <a:extLst>
              <a:ext uri="{FF2B5EF4-FFF2-40B4-BE49-F238E27FC236}">
                <a16:creationId xmlns:a16="http://schemas.microsoft.com/office/drawing/2014/main" id="{394B72A7-E3E8-CC4B-816F-2A159364356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1" name="Footer Placeholder 3">
            <a:extLst>
              <a:ext uri="{FF2B5EF4-FFF2-40B4-BE49-F238E27FC236}">
                <a16:creationId xmlns:a16="http://schemas.microsoft.com/office/drawing/2014/main" id="{6803EFAD-4A5C-C948-9D16-079F72932A1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3" name="Title 1">
            <a:extLst>
              <a:ext uri="{FF2B5EF4-FFF2-40B4-BE49-F238E27FC236}">
                <a16:creationId xmlns:a16="http://schemas.microsoft.com/office/drawing/2014/main" id="{1EEC7578-AE97-504B-991A-7FA2939B953B}"/>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Next steps</a:t>
            </a:r>
          </a:p>
        </p:txBody>
      </p:sp>
      <p:sp>
        <p:nvSpPr>
          <p:cNvPr id="37" name="Text Placeholder 4">
            <a:extLst>
              <a:ext uri="{FF2B5EF4-FFF2-40B4-BE49-F238E27FC236}">
                <a16:creationId xmlns:a16="http://schemas.microsoft.com/office/drawing/2014/main" id="{7242DD4E-0A20-B240-8C4D-8BCDA14E6853}"/>
              </a:ext>
            </a:extLst>
          </p:cNvPr>
          <p:cNvSpPr>
            <a:spLocks noGrp="1"/>
          </p:cNvSpPr>
          <p:nvPr>
            <p:ph type="body" sz="quarter" idx="20" hasCustomPrompt="1"/>
          </p:nvPr>
        </p:nvSpPr>
        <p:spPr>
          <a:xfrm>
            <a:off x="5003801" y="26841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59" name="Text Placeholder 4">
            <a:extLst>
              <a:ext uri="{FF2B5EF4-FFF2-40B4-BE49-F238E27FC236}">
                <a16:creationId xmlns:a16="http://schemas.microsoft.com/office/drawing/2014/main" id="{24234E21-09D7-5244-A79E-3EF2C41AF65A}"/>
              </a:ext>
            </a:extLst>
          </p:cNvPr>
          <p:cNvSpPr>
            <a:spLocks noGrp="1"/>
          </p:cNvSpPr>
          <p:nvPr>
            <p:ph type="body" sz="quarter" idx="21" hasCustomPrompt="1"/>
          </p:nvPr>
        </p:nvSpPr>
        <p:spPr>
          <a:xfrm>
            <a:off x="9948482" y="26841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0" name="Text Placeholder 4">
            <a:extLst>
              <a:ext uri="{FF2B5EF4-FFF2-40B4-BE49-F238E27FC236}">
                <a16:creationId xmlns:a16="http://schemas.microsoft.com/office/drawing/2014/main" id="{3B433C64-5662-864A-870D-E0F2479AA87C}"/>
              </a:ext>
            </a:extLst>
          </p:cNvPr>
          <p:cNvSpPr>
            <a:spLocks noGrp="1"/>
          </p:cNvSpPr>
          <p:nvPr>
            <p:ph type="body" sz="quarter" idx="22" hasCustomPrompt="1"/>
          </p:nvPr>
        </p:nvSpPr>
        <p:spPr>
          <a:xfrm>
            <a:off x="9949018" y="30724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1" name="Text Placeholder 4">
            <a:extLst>
              <a:ext uri="{FF2B5EF4-FFF2-40B4-BE49-F238E27FC236}">
                <a16:creationId xmlns:a16="http://schemas.microsoft.com/office/drawing/2014/main" id="{C5D9B63E-206A-3A42-ABB9-F04E60D4BA47}"/>
              </a:ext>
            </a:extLst>
          </p:cNvPr>
          <p:cNvSpPr>
            <a:spLocks noGrp="1"/>
          </p:cNvSpPr>
          <p:nvPr>
            <p:ph type="body" sz="quarter" idx="23" hasCustomPrompt="1"/>
          </p:nvPr>
        </p:nvSpPr>
        <p:spPr>
          <a:xfrm>
            <a:off x="9652001" y="26841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4</a:t>
            </a:r>
          </a:p>
        </p:txBody>
      </p:sp>
      <p:sp>
        <p:nvSpPr>
          <p:cNvPr id="63" name="Text Placeholder 4">
            <a:extLst>
              <a:ext uri="{FF2B5EF4-FFF2-40B4-BE49-F238E27FC236}">
                <a16:creationId xmlns:a16="http://schemas.microsoft.com/office/drawing/2014/main" id="{136B03FB-33C3-BF4C-BD6F-3A81C31A82CB}"/>
              </a:ext>
            </a:extLst>
          </p:cNvPr>
          <p:cNvSpPr>
            <a:spLocks noGrp="1"/>
          </p:cNvSpPr>
          <p:nvPr>
            <p:ph type="body" sz="quarter" idx="24" hasCustomPrompt="1"/>
          </p:nvPr>
        </p:nvSpPr>
        <p:spPr>
          <a:xfrm>
            <a:off x="5300282" y="45129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4" name="Text Placeholder 4">
            <a:extLst>
              <a:ext uri="{FF2B5EF4-FFF2-40B4-BE49-F238E27FC236}">
                <a16:creationId xmlns:a16="http://schemas.microsoft.com/office/drawing/2014/main" id="{DDC4BDDB-4701-C141-9543-D26BEB144D98}"/>
              </a:ext>
            </a:extLst>
          </p:cNvPr>
          <p:cNvSpPr>
            <a:spLocks noGrp="1"/>
          </p:cNvSpPr>
          <p:nvPr>
            <p:ph type="body" sz="quarter" idx="25" hasCustomPrompt="1"/>
          </p:nvPr>
        </p:nvSpPr>
        <p:spPr>
          <a:xfrm>
            <a:off x="5300818" y="49012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5" name="Text Placeholder 4">
            <a:extLst>
              <a:ext uri="{FF2B5EF4-FFF2-40B4-BE49-F238E27FC236}">
                <a16:creationId xmlns:a16="http://schemas.microsoft.com/office/drawing/2014/main" id="{1173C913-F578-7342-9BC9-2B905AF7CD98}"/>
              </a:ext>
            </a:extLst>
          </p:cNvPr>
          <p:cNvSpPr>
            <a:spLocks noGrp="1"/>
          </p:cNvSpPr>
          <p:nvPr>
            <p:ph type="body" sz="quarter" idx="26" hasCustomPrompt="1"/>
          </p:nvPr>
        </p:nvSpPr>
        <p:spPr>
          <a:xfrm>
            <a:off x="5003801" y="45129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67" name="Text Placeholder 4">
            <a:extLst>
              <a:ext uri="{FF2B5EF4-FFF2-40B4-BE49-F238E27FC236}">
                <a16:creationId xmlns:a16="http://schemas.microsoft.com/office/drawing/2014/main" id="{55DE7C74-C751-4E43-9361-A930663D34AD}"/>
              </a:ext>
            </a:extLst>
          </p:cNvPr>
          <p:cNvSpPr>
            <a:spLocks noGrp="1"/>
          </p:cNvSpPr>
          <p:nvPr>
            <p:ph type="body" sz="quarter" idx="27" hasCustomPrompt="1"/>
          </p:nvPr>
        </p:nvSpPr>
        <p:spPr>
          <a:xfrm>
            <a:off x="9985957" y="45129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8" name="Text Placeholder 4">
            <a:extLst>
              <a:ext uri="{FF2B5EF4-FFF2-40B4-BE49-F238E27FC236}">
                <a16:creationId xmlns:a16="http://schemas.microsoft.com/office/drawing/2014/main" id="{E786A57D-7605-784A-AC6B-BF9BEFC55EB0}"/>
              </a:ext>
            </a:extLst>
          </p:cNvPr>
          <p:cNvSpPr>
            <a:spLocks noGrp="1"/>
          </p:cNvSpPr>
          <p:nvPr>
            <p:ph type="body" sz="quarter" idx="28" hasCustomPrompt="1"/>
          </p:nvPr>
        </p:nvSpPr>
        <p:spPr>
          <a:xfrm>
            <a:off x="9986493" y="49012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9" name="Text Placeholder 4">
            <a:extLst>
              <a:ext uri="{FF2B5EF4-FFF2-40B4-BE49-F238E27FC236}">
                <a16:creationId xmlns:a16="http://schemas.microsoft.com/office/drawing/2014/main" id="{09B95635-2B14-0347-8AF2-D0FAD5D48F85}"/>
              </a:ext>
            </a:extLst>
          </p:cNvPr>
          <p:cNvSpPr>
            <a:spLocks noGrp="1"/>
          </p:cNvSpPr>
          <p:nvPr>
            <p:ph type="body" sz="quarter" idx="29" hasCustomPrompt="1"/>
          </p:nvPr>
        </p:nvSpPr>
        <p:spPr>
          <a:xfrm>
            <a:off x="9652001" y="45129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5</a:t>
            </a:r>
          </a:p>
        </p:txBody>
      </p:sp>
      <p:sp>
        <p:nvSpPr>
          <p:cNvPr id="71" name="Text Placeholder 4">
            <a:extLst>
              <a:ext uri="{FF2B5EF4-FFF2-40B4-BE49-F238E27FC236}">
                <a16:creationId xmlns:a16="http://schemas.microsoft.com/office/drawing/2014/main" id="{1F9206FB-46D1-C640-8F1C-714F8758E1D3}"/>
              </a:ext>
            </a:extLst>
          </p:cNvPr>
          <p:cNvSpPr>
            <a:spLocks noGrp="1"/>
          </p:cNvSpPr>
          <p:nvPr>
            <p:ph type="body" sz="quarter" idx="30" hasCustomPrompt="1"/>
          </p:nvPr>
        </p:nvSpPr>
        <p:spPr>
          <a:xfrm>
            <a:off x="5300282" y="63417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2" name="Text Placeholder 4">
            <a:extLst>
              <a:ext uri="{FF2B5EF4-FFF2-40B4-BE49-F238E27FC236}">
                <a16:creationId xmlns:a16="http://schemas.microsoft.com/office/drawing/2014/main" id="{E6731DF6-8C41-D241-A94C-ADA9924643D7}"/>
              </a:ext>
            </a:extLst>
          </p:cNvPr>
          <p:cNvSpPr>
            <a:spLocks noGrp="1"/>
          </p:cNvSpPr>
          <p:nvPr>
            <p:ph type="body" sz="quarter" idx="31" hasCustomPrompt="1"/>
          </p:nvPr>
        </p:nvSpPr>
        <p:spPr>
          <a:xfrm>
            <a:off x="5300818" y="67300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73" name="Text Placeholder 4">
            <a:extLst>
              <a:ext uri="{FF2B5EF4-FFF2-40B4-BE49-F238E27FC236}">
                <a16:creationId xmlns:a16="http://schemas.microsoft.com/office/drawing/2014/main" id="{A9B41717-A488-8A47-9468-F9BCDA4DA76F}"/>
              </a:ext>
            </a:extLst>
          </p:cNvPr>
          <p:cNvSpPr>
            <a:spLocks noGrp="1"/>
          </p:cNvSpPr>
          <p:nvPr>
            <p:ph type="body" sz="quarter" idx="32" hasCustomPrompt="1"/>
          </p:nvPr>
        </p:nvSpPr>
        <p:spPr>
          <a:xfrm>
            <a:off x="5003801" y="63417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75" name="Text Placeholder 4">
            <a:extLst>
              <a:ext uri="{FF2B5EF4-FFF2-40B4-BE49-F238E27FC236}">
                <a16:creationId xmlns:a16="http://schemas.microsoft.com/office/drawing/2014/main" id="{6F3697DF-F2C0-B74B-8B8E-F5F04C77CEF0}"/>
              </a:ext>
            </a:extLst>
          </p:cNvPr>
          <p:cNvSpPr>
            <a:spLocks noGrp="1"/>
          </p:cNvSpPr>
          <p:nvPr>
            <p:ph type="body" sz="quarter" idx="33" hasCustomPrompt="1"/>
          </p:nvPr>
        </p:nvSpPr>
        <p:spPr>
          <a:xfrm>
            <a:off x="9948482" y="63417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6" name="Text Placeholder 4">
            <a:extLst>
              <a:ext uri="{FF2B5EF4-FFF2-40B4-BE49-F238E27FC236}">
                <a16:creationId xmlns:a16="http://schemas.microsoft.com/office/drawing/2014/main" id="{010208B9-EBAF-024B-BDBD-B821C46A564B}"/>
              </a:ext>
            </a:extLst>
          </p:cNvPr>
          <p:cNvSpPr>
            <a:spLocks noGrp="1"/>
          </p:cNvSpPr>
          <p:nvPr>
            <p:ph type="body" sz="quarter" idx="34" hasCustomPrompt="1"/>
          </p:nvPr>
        </p:nvSpPr>
        <p:spPr>
          <a:xfrm>
            <a:off x="9949018" y="67300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77" name="Text Placeholder 4">
            <a:extLst>
              <a:ext uri="{FF2B5EF4-FFF2-40B4-BE49-F238E27FC236}">
                <a16:creationId xmlns:a16="http://schemas.microsoft.com/office/drawing/2014/main" id="{54CB2744-2AEB-A64E-A434-B328B74315A9}"/>
              </a:ext>
            </a:extLst>
          </p:cNvPr>
          <p:cNvSpPr>
            <a:spLocks noGrp="1"/>
          </p:cNvSpPr>
          <p:nvPr>
            <p:ph type="body" sz="quarter" idx="35" hasCustomPrompt="1"/>
          </p:nvPr>
        </p:nvSpPr>
        <p:spPr>
          <a:xfrm>
            <a:off x="9652001" y="63417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6</a:t>
            </a:r>
          </a:p>
        </p:txBody>
      </p:sp>
    </p:spTree>
    <p:extLst>
      <p:ext uri="{BB962C8B-B14F-4D97-AF65-F5344CB8AC3E}">
        <p14:creationId xmlns:p14="http://schemas.microsoft.com/office/powerpoint/2010/main" val="683123911"/>
      </p:ext>
    </p:extLst>
  </p:cSld>
  <p:clrMapOvr>
    <a:masterClrMapping/>
  </p:clrMapOvr>
  <p:extLst>
    <p:ext uri="{DCECCB84-F9BA-43D5-87BE-67443E8EF086}">
      <p15:sldGuideLst xmlns:p15="http://schemas.microsoft.com/office/powerpoint/2012/main">
        <p15:guide id="1" orient="horz" pos="1608">
          <p15:clr>
            <a:srgbClr val="FBAE40"/>
          </p15:clr>
        </p15:guide>
        <p15:guide id="2" orient="horz" pos="2760">
          <p15:clr>
            <a:srgbClr val="FBAE40"/>
          </p15:clr>
        </p15:guide>
        <p15:guide id="3" orient="horz" pos="3912">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Next Steps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CD79644-E311-654B-ACA7-9231F5E3607F}"/>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275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FCD79644-E311-654B-ACA7-9231F5E3607F}"/>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ext Placeholder 6">
            <a:extLst>
              <a:ext uri="{FF2B5EF4-FFF2-40B4-BE49-F238E27FC236}">
                <a16:creationId xmlns:a16="http://schemas.microsoft.com/office/drawing/2014/main" id="{849F6C18-672B-6D42-AB0F-130596F63BE4}"/>
              </a:ext>
            </a:extLst>
          </p:cNvPr>
          <p:cNvSpPr>
            <a:spLocks noGrp="1"/>
          </p:cNvSpPr>
          <p:nvPr>
            <p:ph type="body" sz="quarter" idx="12" hasCustomPrompt="1"/>
          </p:nvPr>
        </p:nvSpPr>
        <p:spPr>
          <a:xfrm>
            <a:off x="228302"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11" name="Text Placeholder 4">
            <a:extLst>
              <a:ext uri="{FF2B5EF4-FFF2-40B4-BE49-F238E27FC236}">
                <a16:creationId xmlns:a16="http://schemas.microsoft.com/office/drawing/2014/main" id="{BAE060BD-0D8D-AC48-B242-3D34AEB41AA8}"/>
              </a:ext>
            </a:extLst>
          </p:cNvPr>
          <p:cNvSpPr>
            <a:spLocks noGrp="1"/>
          </p:cNvSpPr>
          <p:nvPr>
            <p:ph type="body" sz="quarter" idx="18" hasCustomPrompt="1"/>
          </p:nvPr>
        </p:nvSpPr>
        <p:spPr>
          <a:xfrm>
            <a:off x="568449"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2" name="Text Placeholder 4">
            <a:extLst>
              <a:ext uri="{FF2B5EF4-FFF2-40B4-BE49-F238E27FC236}">
                <a16:creationId xmlns:a16="http://schemas.microsoft.com/office/drawing/2014/main" id="{8E65A059-C9EF-5943-BA43-199F504186F8}"/>
              </a:ext>
            </a:extLst>
          </p:cNvPr>
          <p:cNvSpPr>
            <a:spLocks noGrp="1"/>
          </p:cNvSpPr>
          <p:nvPr>
            <p:ph type="body" sz="quarter" idx="19" hasCustomPrompt="1"/>
          </p:nvPr>
        </p:nvSpPr>
        <p:spPr>
          <a:xfrm>
            <a:off x="568986"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35" name="Text Placeholder 4">
            <a:extLst>
              <a:ext uri="{FF2B5EF4-FFF2-40B4-BE49-F238E27FC236}">
                <a16:creationId xmlns:a16="http://schemas.microsoft.com/office/drawing/2014/main" id="{D959E8D8-29F1-5349-9971-B3AA686A06A3}"/>
              </a:ext>
            </a:extLst>
          </p:cNvPr>
          <p:cNvSpPr>
            <a:spLocks noGrp="1"/>
          </p:cNvSpPr>
          <p:nvPr>
            <p:ph type="body" sz="quarter" idx="48" hasCustomPrompt="1"/>
          </p:nvPr>
        </p:nvSpPr>
        <p:spPr>
          <a:xfrm>
            <a:off x="380924" y="2873315"/>
            <a:ext cx="1299611" cy="315670"/>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39" name="Slide Number Placeholder 5">
            <a:extLst>
              <a:ext uri="{FF2B5EF4-FFF2-40B4-BE49-F238E27FC236}">
                <a16:creationId xmlns:a16="http://schemas.microsoft.com/office/drawing/2014/main" id="{61C7E403-B04F-3848-AA7A-F9B6DFE9E58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0" name="Footer Placeholder 3">
            <a:extLst>
              <a:ext uri="{FF2B5EF4-FFF2-40B4-BE49-F238E27FC236}">
                <a16:creationId xmlns:a16="http://schemas.microsoft.com/office/drawing/2014/main" id="{4E65AF74-1A2C-7942-BD65-558510A5D494}"/>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2" name="Title 1">
            <a:extLst>
              <a:ext uri="{FF2B5EF4-FFF2-40B4-BE49-F238E27FC236}">
                <a16:creationId xmlns:a16="http://schemas.microsoft.com/office/drawing/2014/main" id="{FC0581F5-3E5A-DA48-881F-B8EFB4BB927B}"/>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Next steps</a:t>
            </a:r>
          </a:p>
        </p:txBody>
      </p:sp>
      <p:sp>
        <p:nvSpPr>
          <p:cNvPr id="65" name="Text Placeholder 6">
            <a:extLst>
              <a:ext uri="{FF2B5EF4-FFF2-40B4-BE49-F238E27FC236}">
                <a16:creationId xmlns:a16="http://schemas.microsoft.com/office/drawing/2014/main" id="{965E4C8F-20DC-F14A-B44E-3F7E87F1F1CD}"/>
              </a:ext>
            </a:extLst>
          </p:cNvPr>
          <p:cNvSpPr>
            <a:spLocks noGrp="1"/>
          </p:cNvSpPr>
          <p:nvPr>
            <p:ph type="body" sz="quarter" idx="49" hasCustomPrompt="1"/>
          </p:nvPr>
        </p:nvSpPr>
        <p:spPr>
          <a:xfrm>
            <a:off x="228302"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66" name="Text Placeholder 4">
            <a:extLst>
              <a:ext uri="{FF2B5EF4-FFF2-40B4-BE49-F238E27FC236}">
                <a16:creationId xmlns:a16="http://schemas.microsoft.com/office/drawing/2014/main" id="{DC419921-BA25-2B4A-9CB5-A793190FC373}"/>
              </a:ext>
            </a:extLst>
          </p:cNvPr>
          <p:cNvSpPr>
            <a:spLocks noGrp="1"/>
          </p:cNvSpPr>
          <p:nvPr>
            <p:ph type="body" sz="quarter" idx="50" hasCustomPrompt="1"/>
          </p:nvPr>
        </p:nvSpPr>
        <p:spPr>
          <a:xfrm>
            <a:off x="568449"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7" name="Text Placeholder 4">
            <a:extLst>
              <a:ext uri="{FF2B5EF4-FFF2-40B4-BE49-F238E27FC236}">
                <a16:creationId xmlns:a16="http://schemas.microsoft.com/office/drawing/2014/main" id="{71D1A00A-B705-8E43-8323-117F0DB240C3}"/>
              </a:ext>
            </a:extLst>
          </p:cNvPr>
          <p:cNvSpPr>
            <a:spLocks noGrp="1"/>
          </p:cNvSpPr>
          <p:nvPr>
            <p:ph type="body" sz="quarter" idx="51" hasCustomPrompt="1"/>
          </p:nvPr>
        </p:nvSpPr>
        <p:spPr>
          <a:xfrm>
            <a:off x="568986"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8" name="Text Placeholder 6">
            <a:extLst>
              <a:ext uri="{FF2B5EF4-FFF2-40B4-BE49-F238E27FC236}">
                <a16:creationId xmlns:a16="http://schemas.microsoft.com/office/drawing/2014/main" id="{2D523B49-04C1-A14E-A925-C8DD012D948C}"/>
              </a:ext>
            </a:extLst>
          </p:cNvPr>
          <p:cNvSpPr>
            <a:spLocks noGrp="1"/>
          </p:cNvSpPr>
          <p:nvPr>
            <p:ph type="body" sz="quarter" idx="52" hasCustomPrompt="1"/>
          </p:nvPr>
        </p:nvSpPr>
        <p:spPr>
          <a:xfrm>
            <a:off x="228302"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69" name="Text Placeholder 4">
            <a:extLst>
              <a:ext uri="{FF2B5EF4-FFF2-40B4-BE49-F238E27FC236}">
                <a16:creationId xmlns:a16="http://schemas.microsoft.com/office/drawing/2014/main" id="{EE1E5A43-18B8-1C49-9497-4F8D82728FAD}"/>
              </a:ext>
            </a:extLst>
          </p:cNvPr>
          <p:cNvSpPr>
            <a:spLocks noGrp="1"/>
          </p:cNvSpPr>
          <p:nvPr>
            <p:ph type="body" sz="quarter" idx="53" hasCustomPrompt="1"/>
          </p:nvPr>
        </p:nvSpPr>
        <p:spPr>
          <a:xfrm>
            <a:off x="568449"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0" name="Text Placeholder 4">
            <a:extLst>
              <a:ext uri="{FF2B5EF4-FFF2-40B4-BE49-F238E27FC236}">
                <a16:creationId xmlns:a16="http://schemas.microsoft.com/office/drawing/2014/main" id="{456B82D8-A834-8946-B02E-1F7D9A55D72E}"/>
              </a:ext>
            </a:extLst>
          </p:cNvPr>
          <p:cNvSpPr>
            <a:spLocks noGrp="1"/>
          </p:cNvSpPr>
          <p:nvPr>
            <p:ph type="body" sz="quarter" idx="54" hasCustomPrompt="1"/>
          </p:nvPr>
        </p:nvSpPr>
        <p:spPr>
          <a:xfrm>
            <a:off x="568986"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1" name="Text Placeholder 6">
            <a:extLst>
              <a:ext uri="{FF2B5EF4-FFF2-40B4-BE49-F238E27FC236}">
                <a16:creationId xmlns:a16="http://schemas.microsoft.com/office/drawing/2014/main" id="{56DA5C01-615A-3643-BC66-AE15D94EDC1D}"/>
              </a:ext>
            </a:extLst>
          </p:cNvPr>
          <p:cNvSpPr>
            <a:spLocks noGrp="1"/>
          </p:cNvSpPr>
          <p:nvPr>
            <p:ph type="body" sz="quarter" idx="55" hasCustomPrompt="1"/>
          </p:nvPr>
        </p:nvSpPr>
        <p:spPr>
          <a:xfrm>
            <a:off x="4852883"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82" name="Text Placeholder 4">
            <a:extLst>
              <a:ext uri="{FF2B5EF4-FFF2-40B4-BE49-F238E27FC236}">
                <a16:creationId xmlns:a16="http://schemas.microsoft.com/office/drawing/2014/main" id="{25CCAAA3-6015-3F4B-B023-B81444EFE0A8}"/>
              </a:ext>
            </a:extLst>
          </p:cNvPr>
          <p:cNvSpPr>
            <a:spLocks noGrp="1"/>
          </p:cNvSpPr>
          <p:nvPr>
            <p:ph type="body" sz="quarter" idx="56" hasCustomPrompt="1"/>
          </p:nvPr>
        </p:nvSpPr>
        <p:spPr>
          <a:xfrm>
            <a:off x="5179778"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83" name="Text Placeholder 4">
            <a:extLst>
              <a:ext uri="{FF2B5EF4-FFF2-40B4-BE49-F238E27FC236}">
                <a16:creationId xmlns:a16="http://schemas.microsoft.com/office/drawing/2014/main" id="{A5E5A7AE-63E1-784A-87DD-1DE0312E4F9C}"/>
              </a:ext>
            </a:extLst>
          </p:cNvPr>
          <p:cNvSpPr>
            <a:spLocks noGrp="1"/>
          </p:cNvSpPr>
          <p:nvPr>
            <p:ph type="body" sz="quarter" idx="57" hasCustomPrompt="1"/>
          </p:nvPr>
        </p:nvSpPr>
        <p:spPr>
          <a:xfrm>
            <a:off x="5180314"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4" name="Text Placeholder 4">
            <a:extLst>
              <a:ext uri="{FF2B5EF4-FFF2-40B4-BE49-F238E27FC236}">
                <a16:creationId xmlns:a16="http://schemas.microsoft.com/office/drawing/2014/main" id="{6809CFD5-9BE2-8045-BD0C-E698D422FFE6}"/>
              </a:ext>
            </a:extLst>
          </p:cNvPr>
          <p:cNvSpPr>
            <a:spLocks noGrp="1"/>
          </p:cNvSpPr>
          <p:nvPr>
            <p:ph type="body" sz="quarter" idx="58" hasCustomPrompt="1"/>
          </p:nvPr>
        </p:nvSpPr>
        <p:spPr>
          <a:xfrm>
            <a:off x="4992253" y="2873315"/>
            <a:ext cx="1299611" cy="315670"/>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85" name="Text Placeholder 6">
            <a:extLst>
              <a:ext uri="{FF2B5EF4-FFF2-40B4-BE49-F238E27FC236}">
                <a16:creationId xmlns:a16="http://schemas.microsoft.com/office/drawing/2014/main" id="{C8957327-30F9-B749-8498-2440755D3C53}"/>
              </a:ext>
            </a:extLst>
          </p:cNvPr>
          <p:cNvSpPr>
            <a:spLocks noGrp="1"/>
          </p:cNvSpPr>
          <p:nvPr>
            <p:ph type="body" sz="quarter" idx="59" hasCustomPrompt="1"/>
          </p:nvPr>
        </p:nvSpPr>
        <p:spPr>
          <a:xfrm>
            <a:off x="4852883"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86" name="Text Placeholder 4">
            <a:extLst>
              <a:ext uri="{FF2B5EF4-FFF2-40B4-BE49-F238E27FC236}">
                <a16:creationId xmlns:a16="http://schemas.microsoft.com/office/drawing/2014/main" id="{86D19F5B-2AB4-D249-BE7E-FD771DA32010}"/>
              </a:ext>
            </a:extLst>
          </p:cNvPr>
          <p:cNvSpPr>
            <a:spLocks noGrp="1"/>
          </p:cNvSpPr>
          <p:nvPr>
            <p:ph type="body" sz="quarter" idx="60" hasCustomPrompt="1"/>
          </p:nvPr>
        </p:nvSpPr>
        <p:spPr>
          <a:xfrm>
            <a:off x="5179778"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87" name="Text Placeholder 4">
            <a:extLst>
              <a:ext uri="{FF2B5EF4-FFF2-40B4-BE49-F238E27FC236}">
                <a16:creationId xmlns:a16="http://schemas.microsoft.com/office/drawing/2014/main" id="{F4EB2C70-48DD-D944-B694-9F7B7CD69C72}"/>
              </a:ext>
            </a:extLst>
          </p:cNvPr>
          <p:cNvSpPr>
            <a:spLocks noGrp="1"/>
          </p:cNvSpPr>
          <p:nvPr>
            <p:ph type="body" sz="quarter" idx="61" hasCustomPrompt="1"/>
          </p:nvPr>
        </p:nvSpPr>
        <p:spPr>
          <a:xfrm>
            <a:off x="5180314"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8" name="Text Placeholder 6">
            <a:extLst>
              <a:ext uri="{FF2B5EF4-FFF2-40B4-BE49-F238E27FC236}">
                <a16:creationId xmlns:a16="http://schemas.microsoft.com/office/drawing/2014/main" id="{64897C1A-999F-9D4B-A596-4F9CAACDD009}"/>
              </a:ext>
            </a:extLst>
          </p:cNvPr>
          <p:cNvSpPr>
            <a:spLocks noGrp="1"/>
          </p:cNvSpPr>
          <p:nvPr>
            <p:ph type="body" sz="quarter" idx="62" hasCustomPrompt="1"/>
          </p:nvPr>
        </p:nvSpPr>
        <p:spPr>
          <a:xfrm>
            <a:off x="4852883"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89" name="Text Placeholder 4">
            <a:extLst>
              <a:ext uri="{FF2B5EF4-FFF2-40B4-BE49-F238E27FC236}">
                <a16:creationId xmlns:a16="http://schemas.microsoft.com/office/drawing/2014/main" id="{8D397C40-4DC5-4445-B464-53C3CB07C93F}"/>
              </a:ext>
            </a:extLst>
          </p:cNvPr>
          <p:cNvSpPr>
            <a:spLocks noGrp="1"/>
          </p:cNvSpPr>
          <p:nvPr>
            <p:ph type="body" sz="quarter" idx="63" hasCustomPrompt="1"/>
          </p:nvPr>
        </p:nvSpPr>
        <p:spPr>
          <a:xfrm>
            <a:off x="5179778"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90" name="Text Placeholder 4">
            <a:extLst>
              <a:ext uri="{FF2B5EF4-FFF2-40B4-BE49-F238E27FC236}">
                <a16:creationId xmlns:a16="http://schemas.microsoft.com/office/drawing/2014/main" id="{2113D492-3C03-3645-A76F-9EEF73E411BD}"/>
              </a:ext>
            </a:extLst>
          </p:cNvPr>
          <p:cNvSpPr>
            <a:spLocks noGrp="1"/>
          </p:cNvSpPr>
          <p:nvPr>
            <p:ph type="body" sz="quarter" idx="64" hasCustomPrompt="1"/>
          </p:nvPr>
        </p:nvSpPr>
        <p:spPr>
          <a:xfrm>
            <a:off x="5180314"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94" name="Text Placeholder 6">
            <a:extLst>
              <a:ext uri="{FF2B5EF4-FFF2-40B4-BE49-F238E27FC236}">
                <a16:creationId xmlns:a16="http://schemas.microsoft.com/office/drawing/2014/main" id="{D2FC71B6-5562-404E-B4B3-00BEDAA72AAF}"/>
              </a:ext>
            </a:extLst>
          </p:cNvPr>
          <p:cNvSpPr>
            <a:spLocks noGrp="1"/>
          </p:cNvSpPr>
          <p:nvPr>
            <p:ph type="body" sz="quarter" idx="65" hasCustomPrompt="1"/>
          </p:nvPr>
        </p:nvSpPr>
        <p:spPr>
          <a:xfrm>
            <a:off x="9500120"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95" name="Text Placeholder 4">
            <a:extLst>
              <a:ext uri="{FF2B5EF4-FFF2-40B4-BE49-F238E27FC236}">
                <a16:creationId xmlns:a16="http://schemas.microsoft.com/office/drawing/2014/main" id="{D0DB6E01-C880-7341-8958-191BE9B1D831}"/>
              </a:ext>
            </a:extLst>
          </p:cNvPr>
          <p:cNvSpPr>
            <a:spLocks noGrp="1"/>
          </p:cNvSpPr>
          <p:nvPr>
            <p:ph type="body" sz="quarter" idx="66" hasCustomPrompt="1"/>
          </p:nvPr>
        </p:nvSpPr>
        <p:spPr>
          <a:xfrm>
            <a:off x="9840267"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96" name="Text Placeholder 4">
            <a:extLst>
              <a:ext uri="{FF2B5EF4-FFF2-40B4-BE49-F238E27FC236}">
                <a16:creationId xmlns:a16="http://schemas.microsoft.com/office/drawing/2014/main" id="{A5643017-2779-164D-98A0-86FBA4A1A746}"/>
              </a:ext>
            </a:extLst>
          </p:cNvPr>
          <p:cNvSpPr>
            <a:spLocks noGrp="1"/>
          </p:cNvSpPr>
          <p:nvPr>
            <p:ph type="body" sz="quarter" idx="67" hasCustomPrompt="1"/>
          </p:nvPr>
        </p:nvSpPr>
        <p:spPr>
          <a:xfrm>
            <a:off x="9840805"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97" name="Text Placeholder 4">
            <a:extLst>
              <a:ext uri="{FF2B5EF4-FFF2-40B4-BE49-F238E27FC236}">
                <a16:creationId xmlns:a16="http://schemas.microsoft.com/office/drawing/2014/main" id="{0BDBF304-9ADB-074D-AFB5-3D74DEF99471}"/>
              </a:ext>
            </a:extLst>
          </p:cNvPr>
          <p:cNvSpPr>
            <a:spLocks noGrp="1"/>
          </p:cNvSpPr>
          <p:nvPr>
            <p:ph type="body" sz="quarter" idx="68" hasCustomPrompt="1"/>
          </p:nvPr>
        </p:nvSpPr>
        <p:spPr>
          <a:xfrm>
            <a:off x="9652743" y="2873315"/>
            <a:ext cx="1299611" cy="315670"/>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98" name="Text Placeholder 6">
            <a:extLst>
              <a:ext uri="{FF2B5EF4-FFF2-40B4-BE49-F238E27FC236}">
                <a16:creationId xmlns:a16="http://schemas.microsoft.com/office/drawing/2014/main" id="{39444EB5-1948-0849-9BC7-58738B235998}"/>
              </a:ext>
            </a:extLst>
          </p:cNvPr>
          <p:cNvSpPr>
            <a:spLocks noGrp="1"/>
          </p:cNvSpPr>
          <p:nvPr>
            <p:ph type="body" sz="quarter" idx="69" hasCustomPrompt="1"/>
          </p:nvPr>
        </p:nvSpPr>
        <p:spPr>
          <a:xfrm>
            <a:off x="9500120"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99" name="Text Placeholder 4">
            <a:extLst>
              <a:ext uri="{FF2B5EF4-FFF2-40B4-BE49-F238E27FC236}">
                <a16:creationId xmlns:a16="http://schemas.microsoft.com/office/drawing/2014/main" id="{8BCF6EE2-7E27-6E45-AF82-5B17571C4699}"/>
              </a:ext>
            </a:extLst>
          </p:cNvPr>
          <p:cNvSpPr>
            <a:spLocks noGrp="1"/>
          </p:cNvSpPr>
          <p:nvPr>
            <p:ph type="body" sz="quarter" idx="70" hasCustomPrompt="1"/>
          </p:nvPr>
        </p:nvSpPr>
        <p:spPr>
          <a:xfrm>
            <a:off x="9840267"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00" name="Text Placeholder 4">
            <a:extLst>
              <a:ext uri="{FF2B5EF4-FFF2-40B4-BE49-F238E27FC236}">
                <a16:creationId xmlns:a16="http://schemas.microsoft.com/office/drawing/2014/main" id="{15770356-D330-744A-90AC-0ACD21FF99F1}"/>
              </a:ext>
            </a:extLst>
          </p:cNvPr>
          <p:cNvSpPr>
            <a:spLocks noGrp="1"/>
          </p:cNvSpPr>
          <p:nvPr>
            <p:ph type="body" sz="quarter" idx="71" hasCustomPrompt="1"/>
          </p:nvPr>
        </p:nvSpPr>
        <p:spPr>
          <a:xfrm>
            <a:off x="9840805"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101" name="Text Placeholder 6">
            <a:extLst>
              <a:ext uri="{FF2B5EF4-FFF2-40B4-BE49-F238E27FC236}">
                <a16:creationId xmlns:a16="http://schemas.microsoft.com/office/drawing/2014/main" id="{397FDE7A-50BE-F845-B7E5-28121B8F2C21}"/>
              </a:ext>
            </a:extLst>
          </p:cNvPr>
          <p:cNvSpPr>
            <a:spLocks noGrp="1"/>
          </p:cNvSpPr>
          <p:nvPr>
            <p:ph type="body" sz="quarter" idx="72" hasCustomPrompt="1"/>
          </p:nvPr>
        </p:nvSpPr>
        <p:spPr>
          <a:xfrm>
            <a:off x="9500120"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102" name="Text Placeholder 4">
            <a:extLst>
              <a:ext uri="{FF2B5EF4-FFF2-40B4-BE49-F238E27FC236}">
                <a16:creationId xmlns:a16="http://schemas.microsoft.com/office/drawing/2014/main" id="{A60858A7-F957-354C-A57C-6D17B5A8F2D1}"/>
              </a:ext>
            </a:extLst>
          </p:cNvPr>
          <p:cNvSpPr>
            <a:spLocks noGrp="1"/>
          </p:cNvSpPr>
          <p:nvPr>
            <p:ph type="body" sz="quarter" idx="73" hasCustomPrompt="1"/>
          </p:nvPr>
        </p:nvSpPr>
        <p:spPr>
          <a:xfrm>
            <a:off x="9840267"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03" name="Text Placeholder 4">
            <a:extLst>
              <a:ext uri="{FF2B5EF4-FFF2-40B4-BE49-F238E27FC236}">
                <a16:creationId xmlns:a16="http://schemas.microsoft.com/office/drawing/2014/main" id="{AA3D5DC1-FBB5-9342-A859-51F4F92639D4}"/>
              </a:ext>
            </a:extLst>
          </p:cNvPr>
          <p:cNvSpPr>
            <a:spLocks noGrp="1"/>
          </p:cNvSpPr>
          <p:nvPr>
            <p:ph type="body" sz="quarter" idx="74" hasCustomPrompt="1"/>
          </p:nvPr>
        </p:nvSpPr>
        <p:spPr>
          <a:xfrm>
            <a:off x="9840805"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Tree>
    <p:extLst>
      <p:ext uri="{BB962C8B-B14F-4D97-AF65-F5344CB8AC3E}">
        <p14:creationId xmlns:p14="http://schemas.microsoft.com/office/powerpoint/2010/main" val="635145488"/>
      </p:ext>
    </p:extLst>
  </p:cSld>
  <p:clrMapOvr>
    <a:masterClrMapping/>
  </p:clrMapOvr>
  <p:extLst>
    <p:ext uri="{DCECCB84-F9BA-43D5-87BE-67443E8EF086}">
      <p15:sldGuideLst xmlns:p15="http://schemas.microsoft.com/office/powerpoint/2012/main">
        <p15:guide id="1" orient="horz" pos="1728">
          <p15:clr>
            <a:srgbClr val="FBAE40"/>
          </p15:clr>
        </p15:guide>
        <p15:guide id="2" orient="horz" pos="1920">
          <p15:clr>
            <a:srgbClr val="FBAE40"/>
          </p15:clr>
        </p15:guide>
        <p15:guide id="3" orient="horz" pos="2304">
          <p15:clr>
            <a:srgbClr val="FBAE40"/>
          </p15:clr>
        </p15:guide>
        <p15:guide id="4" orient="horz" pos="2784">
          <p15:clr>
            <a:srgbClr val="FBAE40"/>
          </p15:clr>
        </p15:guide>
        <p15:guide id="5" orient="horz" pos="32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7FE9FD0-24BC-6E40-A3E2-D0B8848AD33E}"/>
              </a:ext>
            </a:extLst>
          </p:cNvPr>
          <p:cNvGraphicFramePr>
            <a:graphicFrameLocks noChangeAspect="1"/>
          </p:cNvGraphicFramePr>
          <p:nvPr userDrawn="1">
            <p:custDataLst>
              <p:tags r:id="rId2"/>
            </p:custDataLst>
            <p:extLst>
              <p:ext uri="{D42A27DB-BD31-4B8C-83A1-F6EECF244321}">
                <p14:modId xmlns:p14="http://schemas.microsoft.com/office/powerpoint/2010/main" val="31136200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7FE9FD0-24BC-6E40-A3E2-D0B8848AD33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ext Placeholder 8">
            <a:extLst>
              <a:ext uri="{FF2B5EF4-FFF2-40B4-BE49-F238E27FC236}">
                <a16:creationId xmlns:a16="http://schemas.microsoft.com/office/drawing/2014/main" id="{B07A9891-9EA4-6A48-9E22-302B9EF36C89}"/>
              </a:ext>
            </a:extLst>
          </p:cNvPr>
          <p:cNvSpPr>
            <a:spLocks noGrp="1"/>
          </p:cNvSpPr>
          <p:nvPr>
            <p:ph type="body" sz="quarter" idx="13" hasCustomPrompt="1"/>
          </p:nvPr>
        </p:nvSpPr>
        <p:spPr>
          <a:xfrm>
            <a:off x="5019328" y="6793654"/>
            <a:ext cx="4607329" cy="313752"/>
          </a:xfrm>
          <a:prstGeom prst="rect">
            <a:avLst/>
          </a:prstGeom>
        </p:spPr>
        <p:txBody>
          <a:bodyPr/>
          <a:lstStyle>
            <a:lvl1pPr marL="0" indent="0" algn="ctr">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Presentation Subtitle Here</a:t>
            </a:r>
          </a:p>
        </p:txBody>
      </p:sp>
      <p:pic>
        <p:nvPicPr>
          <p:cNvPr id="6" name="Picture 5">
            <a:extLst>
              <a:ext uri="{FF2B5EF4-FFF2-40B4-BE49-F238E27FC236}">
                <a16:creationId xmlns:a16="http://schemas.microsoft.com/office/drawing/2014/main" id="{F51CF900-15D1-AD45-B7F5-686F3C3B42A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68027" y="480256"/>
            <a:ext cx="1892808" cy="1098879"/>
          </a:xfrm>
          <a:prstGeom prst="rect">
            <a:avLst/>
          </a:prstGeom>
        </p:spPr>
      </p:pic>
      <p:sp>
        <p:nvSpPr>
          <p:cNvPr id="7" name="Text Placeholder 6">
            <a:extLst>
              <a:ext uri="{FF2B5EF4-FFF2-40B4-BE49-F238E27FC236}">
                <a16:creationId xmlns:a16="http://schemas.microsoft.com/office/drawing/2014/main" id="{8BB00D1C-65A4-1044-A59D-A128D5EC1149}"/>
              </a:ext>
            </a:extLst>
          </p:cNvPr>
          <p:cNvSpPr>
            <a:spLocks noGrp="1"/>
          </p:cNvSpPr>
          <p:nvPr>
            <p:ph type="body" sz="quarter" idx="12" hasCustomPrompt="1"/>
          </p:nvPr>
        </p:nvSpPr>
        <p:spPr>
          <a:xfrm>
            <a:off x="457200" y="2975966"/>
            <a:ext cx="13716000" cy="2277683"/>
          </a:xfrm>
          <a:prstGeom prst="rect">
            <a:avLst/>
          </a:prstGeom>
        </p:spPr>
        <p:txBody>
          <a:bodyPr anchor="ctr" anchorCtr="0"/>
          <a:lstStyle>
            <a:lvl1pPr marL="0" indent="0" algn="ctr">
              <a:buNone/>
              <a:defRPr lang="en-US" sz="8000" b="1" i="0" dirty="0">
                <a:solidFill>
                  <a:srgbClr val="002577"/>
                </a:solidFill>
                <a:latin typeface="Segoe UI" panose="020B0502040204020203" pitchFamily="34" charset="0"/>
                <a:sym typeface="Segoe UI" panose="020B0502040204020203" pitchFamily="34" charset="0"/>
              </a:defRPr>
            </a:lvl1pPr>
          </a:lstStyle>
          <a:p>
            <a:pPr marL="274300" lvl="0" indent="-274300" algn="ctr">
              <a:lnSpc>
                <a:spcPct val="85000"/>
              </a:lnSpc>
            </a:pPr>
            <a:r>
              <a:rPr lang="en-US" dirty="0"/>
              <a:t>Presentation </a:t>
            </a:r>
            <a:br>
              <a:rPr lang="en-US" dirty="0"/>
            </a:br>
            <a:r>
              <a:rPr lang="en-US" dirty="0"/>
              <a:t>title here</a:t>
            </a:r>
          </a:p>
        </p:txBody>
      </p:sp>
      <p:sp>
        <p:nvSpPr>
          <p:cNvPr id="8" name="Text Placeholder 8">
            <a:extLst>
              <a:ext uri="{FF2B5EF4-FFF2-40B4-BE49-F238E27FC236}">
                <a16:creationId xmlns:a16="http://schemas.microsoft.com/office/drawing/2014/main" id="{2ACCD9A0-40BD-D74A-ABEB-3B574060A45D}"/>
              </a:ext>
            </a:extLst>
          </p:cNvPr>
          <p:cNvSpPr>
            <a:spLocks noGrp="1"/>
          </p:cNvSpPr>
          <p:nvPr>
            <p:ph type="body" sz="quarter" idx="14" hasCustomPrompt="1"/>
          </p:nvPr>
        </p:nvSpPr>
        <p:spPr>
          <a:xfrm>
            <a:off x="5442679" y="7057716"/>
            <a:ext cx="3765420" cy="313752"/>
          </a:xfrm>
          <a:prstGeom prst="rect">
            <a:avLst/>
          </a:prstGeom>
        </p:spPr>
        <p:txBody>
          <a:bodyPr/>
          <a:lstStyle>
            <a:lvl1pPr marL="0" indent="0" algn="ctr">
              <a:buNone/>
              <a:defRPr sz="1800" b="0" i="0">
                <a:solidFill>
                  <a:srgbClr val="002577"/>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32239030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CD84C60-2466-0E4C-A7C4-96FB464FEEC1}"/>
              </a:ext>
            </a:extLst>
          </p:cNvPr>
          <p:cNvGraphicFramePr>
            <a:graphicFrameLocks noChangeAspect="1"/>
          </p:cNvGraphicFramePr>
          <p:nvPr userDrawn="1">
            <p:custDataLst>
              <p:tags r:id="rId2"/>
            </p:custDataLst>
            <p:extLst>
              <p:ext uri="{D42A27DB-BD31-4B8C-83A1-F6EECF244321}">
                <p14:modId xmlns:p14="http://schemas.microsoft.com/office/powerpoint/2010/main" val="3512011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45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CD84C60-2466-0E4C-A7C4-96FB464FEEC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5459513B-74D7-7742-B451-0A2A074BC7E8}"/>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F67C9897-77FD-E947-892C-ED90BBBF6C4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9" name="Text Placeholder 11">
            <a:extLst>
              <a:ext uri="{FF2B5EF4-FFF2-40B4-BE49-F238E27FC236}">
                <a16:creationId xmlns:a16="http://schemas.microsoft.com/office/drawing/2014/main" id="{6BEA7F6D-1BFD-3141-8D92-1C4D5ECC9FEC}"/>
              </a:ext>
            </a:extLst>
          </p:cNvPr>
          <p:cNvSpPr>
            <a:spLocks noGrp="1"/>
          </p:cNvSpPr>
          <p:nvPr>
            <p:ph type="body" sz="quarter" idx="11" hasCustomPrompt="1"/>
          </p:nvPr>
        </p:nvSpPr>
        <p:spPr>
          <a:xfrm>
            <a:off x="385761" y="2143120"/>
            <a:ext cx="9986963" cy="5172080"/>
          </a:xfrm>
          <a:prstGeom prst="rect">
            <a:avLst/>
          </a:prstGeom>
        </p:spPr>
        <p:txBody>
          <a:bodyPr/>
          <a:lstStyle>
            <a:lvl1pPr marL="0" indent="0">
              <a:lnSpc>
                <a:spcPts val="5500"/>
              </a:lnSpc>
              <a:buNone/>
              <a:defRPr sz="3500" b="1" i="0">
                <a:solidFill>
                  <a:srgbClr val="002577"/>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pic>
        <p:nvPicPr>
          <p:cNvPr id="6" name="Picture 5">
            <a:extLst>
              <a:ext uri="{FF2B5EF4-FFF2-40B4-BE49-F238E27FC236}">
                <a16:creationId xmlns:a16="http://schemas.microsoft.com/office/drawing/2014/main" id="{D1810841-2B4E-434A-84C9-2317904A7830}"/>
              </a:ext>
            </a:extLst>
          </p:cNvPr>
          <p:cNvPicPr>
            <a:picLocks noChangeAspect="1"/>
          </p:cNvPicPr>
          <p:nvPr userDrawn="1"/>
        </p:nvPicPr>
        <p:blipFill>
          <a:blip r:embed="rId6"/>
          <a:stretch>
            <a:fillRect/>
          </a:stretch>
        </p:blipFill>
        <p:spPr>
          <a:xfrm>
            <a:off x="159027" y="-139150"/>
            <a:ext cx="1828800" cy="1828800"/>
          </a:xfrm>
          <a:prstGeom prst="rect">
            <a:avLst/>
          </a:prstGeom>
        </p:spPr>
      </p:pic>
    </p:spTree>
    <p:extLst>
      <p:ext uri="{BB962C8B-B14F-4D97-AF65-F5344CB8AC3E}">
        <p14:creationId xmlns:p14="http://schemas.microsoft.com/office/powerpoint/2010/main" val="10972136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melin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6AD9BCF-FEBE-2B4D-8A6F-A575C0162B61}"/>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377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96AD9BCF-FEBE-2B4D-8A6F-A575C0162B6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5" name="Slide Number Placeholder 5">
            <a:extLst>
              <a:ext uri="{FF2B5EF4-FFF2-40B4-BE49-F238E27FC236}">
                <a16:creationId xmlns:a16="http://schemas.microsoft.com/office/drawing/2014/main" id="{F876BA71-DB75-D143-9D78-E4418F55A49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6" name="Footer Placeholder 3">
            <a:extLst>
              <a:ext uri="{FF2B5EF4-FFF2-40B4-BE49-F238E27FC236}">
                <a16:creationId xmlns:a16="http://schemas.microsoft.com/office/drawing/2014/main" id="{F3414ABB-41DD-C349-9DD9-A378E75F15A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8" name="Title 1">
            <a:extLst>
              <a:ext uri="{FF2B5EF4-FFF2-40B4-BE49-F238E27FC236}">
                <a16:creationId xmlns:a16="http://schemas.microsoft.com/office/drawing/2014/main" id="{3A0AD528-8BA5-4745-83BE-4E8596B12627}"/>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Timeline</a:t>
            </a:r>
          </a:p>
        </p:txBody>
      </p:sp>
    </p:spTree>
    <p:extLst>
      <p:ext uri="{BB962C8B-B14F-4D97-AF65-F5344CB8AC3E}">
        <p14:creationId xmlns:p14="http://schemas.microsoft.com/office/powerpoint/2010/main" val="599655373"/>
      </p:ext>
    </p:extLst>
  </p:cSld>
  <p:clrMapOvr>
    <a:masterClrMapping/>
  </p:clrMapOvr>
  <p:extLst>
    <p:ext uri="{DCECCB84-F9BA-43D5-87BE-67443E8EF086}">
      <p15:sldGuideLst xmlns:p15="http://schemas.microsoft.com/office/powerpoint/2012/main">
        <p15:guide id="4" orient="horz" pos="1728">
          <p15:clr>
            <a:srgbClr val="FBAE40"/>
          </p15:clr>
        </p15:guide>
        <p15:guide id="5" orient="horz" pos="3360">
          <p15:clr>
            <a:srgbClr val="FBAE40"/>
          </p15:clr>
        </p15:guide>
        <p15:guide id="6" orient="horz" pos="3096">
          <p15:clr>
            <a:srgbClr val="FBAE40"/>
          </p15:clr>
        </p15:guide>
        <p15:guide id="7" pos="1608">
          <p15:clr>
            <a:srgbClr val="FBAE40"/>
          </p15:clr>
        </p15:guide>
        <p15:guide id="8" pos="2784">
          <p15:clr>
            <a:srgbClr val="FBAE40"/>
          </p15:clr>
        </p15:guide>
        <p15:guide id="9" pos="3984">
          <p15:clr>
            <a:srgbClr val="FBAE40"/>
          </p15:clr>
        </p15:guide>
        <p15:guide id="10" pos="432" userDrawn="1">
          <p15:clr>
            <a:srgbClr val="FBAE40"/>
          </p15:clr>
        </p15:guide>
        <p15:guide id="11" pos="5184">
          <p15:clr>
            <a:srgbClr val="FBAE40"/>
          </p15:clr>
        </p15:guide>
        <p15:guide id="12" pos="6360">
          <p15:clr>
            <a:srgbClr val="FBAE40"/>
          </p15:clr>
        </p15:guide>
        <p15:guide id="13" orient="horz" pos="2376">
          <p15:clr>
            <a:srgbClr val="FBAE40"/>
          </p15:clr>
        </p15:guide>
        <p15:guide id="14" orient="horz" pos="1920">
          <p15:clr>
            <a:srgbClr val="FBAE40"/>
          </p15:clr>
        </p15:guide>
        <p15:guide id="15" orient="horz" pos="3000">
          <p15:clr>
            <a:srgbClr val="FBAE40"/>
          </p15:clr>
        </p15:guide>
        <p15:guide id="17" pos="756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meline_WT_0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DB07DE9-2835-3549-9012-F5E9F605B3D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4802"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DDB07DE9-2835-3549-9012-F5E9F605B3D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4" name="Rectangle 33">
            <a:extLst>
              <a:ext uri="{FF2B5EF4-FFF2-40B4-BE49-F238E27FC236}">
                <a16:creationId xmlns:a16="http://schemas.microsoft.com/office/drawing/2014/main" id="{4B62D430-3622-F944-8030-6A8F1702A9AA}"/>
              </a:ext>
            </a:extLst>
          </p:cNvPr>
          <p:cNvSpPr/>
          <p:nvPr userDrawn="1"/>
        </p:nvSpPr>
        <p:spPr>
          <a:xfrm>
            <a:off x="457202" y="3772557"/>
            <a:ext cx="13736076" cy="271936"/>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5" name="Text Placeholder 10">
            <a:extLst>
              <a:ext uri="{FF2B5EF4-FFF2-40B4-BE49-F238E27FC236}">
                <a16:creationId xmlns:a16="http://schemas.microsoft.com/office/drawing/2014/main" id="{266E90B9-8C95-6343-825C-E62C17A91213}"/>
              </a:ext>
            </a:extLst>
          </p:cNvPr>
          <p:cNvSpPr>
            <a:spLocks noGrp="1"/>
          </p:cNvSpPr>
          <p:nvPr>
            <p:ph type="body" sz="quarter" idx="12" hasCustomPrompt="1"/>
          </p:nvPr>
        </p:nvSpPr>
        <p:spPr>
          <a:xfrm>
            <a:off x="3727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6" name="Text Placeholder 17">
            <a:extLst>
              <a:ext uri="{FF2B5EF4-FFF2-40B4-BE49-F238E27FC236}">
                <a16:creationId xmlns:a16="http://schemas.microsoft.com/office/drawing/2014/main" id="{2F36EC5D-3297-5A42-828A-45B71BD1AF5C}"/>
              </a:ext>
            </a:extLst>
          </p:cNvPr>
          <p:cNvSpPr>
            <a:spLocks noGrp="1"/>
          </p:cNvSpPr>
          <p:nvPr>
            <p:ph type="body" sz="quarter" idx="13" hasCustomPrompt="1"/>
          </p:nvPr>
        </p:nvSpPr>
        <p:spPr>
          <a:xfrm>
            <a:off x="3727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7" name="Text Placeholder 2">
            <a:extLst>
              <a:ext uri="{FF2B5EF4-FFF2-40B4-BE49-F238E27FC236}">
                <a16:creationId xmlns:a16="http://schemas.microsoft.com/office/drawing/2014/main" id="{76A6340B-A70E-6F40-BE52-18428924722C}"/>
              </a:ext>
            </a:extLst>
          </p:cNvPr>
          <p:cNvSpPr>
            <a:spLocks noGrp="1"/>
          </p:cNvSpPr>
          <p:nvPr>
            <p:ph type="body" sz="quarter" idx="14" hasCustomPrompt="1"/>
          </p:nvPr>
        </p:nvSpPr>
        <p:spPr>
          <a:xfrm>
            <a:off x="3727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31" name="Slide Number Placeholder 5">
            <a:extLst>
              <a:ext uri="{FF2B5EF4-FFF2-40B4-BE49-F238E27FC236}">
                <a16:creationId xmlns:a16="http://schemas.microsoft.com/office/drawing/2014/main" id="{BEA43C26-B1EF-6648-9CC6-CFB1FA869281}"/>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2" name="Footer Placeholder 3">
            <a:extLst>
              <a:ext uri="{FF2B5EF4-FFF2-40B4-BE49-F238E27FC236}">
                <a16:creationId xmlns:a16="http://schemas.microsoft.com/office/drawing/2014/main" id="{329031D6-4137-624A-BE65-3322D8DA9FB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3" name="Title 1">
            <a:extLst>
              <a:ext uri="{FF2B5EF4-FFF2-40B4-BE49-F238E27FC236}">
                <a16:creationId xmlns:a16="http://schemas.microsoft.com/office/drawing/2014/main" id="{EC2414C1-54C0-C94B-9BC0-67C132C49ACF}"/>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Timeline</a:t>
            </a:r>
          </a:p>
        </p:txBody>
      </p:sp>
      <p:sp>
        <p:nvSpPr>
          <p:cNvPr id="44" name="Text Placeholder 10">
            <a:extLst>
              <a:ext uri="{FF2B5EF4-FFF2-40B4-BE49-F238E27FC236}">
                <a16:creationId xmlns:a16="http://schemas.microsoft.com/office/drawing/2014/main" id="{54A16AA9-D999-6340-B30C-C3FF62A850D9}"/>
              </a:ext>
            </a:extLst>
          </p:cNvPr>
          <p:cNvSpPr>
            <a:spLocks noGrp="1"/>
          </p:cNvSpPr>
          <p:nvPr>
            <p:ph type="body" sz="quarter" idx="15" hasCustomPrompt="1"/>
          </p:nvPr>
        </p:nvSpPr>
        <p:spPr>
          <a:xfrm>
            <a:off x="38271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45" name="Text Placeholder 17">
            <a:extLst>
              <a:ext uri="{FF2B5EF4-FFF2-40B4-BE49-F238E27FC236}">
                <a16:creationId xmlns:a16="http://schemas.microsoft.com/office/drawing/2014/main" id="{CC22A516-DCEB-E14E-A7DC-5023D339FB40}"/>
              </a:ext>
            </a:extLst>
          </p:cNvPr>
          <p:cNvSpPr>
            <a:spLocks noGrp="1"/>
          </p:cNvSpPr>
          <p:nvPr>
            <p:ph type="body" sz="quarter" idx="16" hasCustomPrompt="1"/>
          </p:nvPr>
        </p:nvSpPr>
        <p:spPr>
          <a:xfrm>
            <a:off x="38271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46" name="Text Placeholder 2">
            <a:extLst>
              <a:ext uri="{FF2B5EF4-FFF2-40B4-BE49-F238E27FC236}">
                <a16:creationId xmlns:a16="http://schemas.microsoft.com/office/drawing/2014/main" id="{CBF80794-4F55-3D45-80B7-D1BBC0FAE2C6}"/>
              </a:ext>
            </a:extLst>
          </p:cNvPr>
          <p:cNvSpPr>
            <a:spLocks noGrp="1"/>
          </p:cNvSpPr>
          <p:nvPr>
            <p:ph type="body" sz="quarter" idx="17" hasCustomPrompt="1"/>
          </p:nvPr>
        </p:nvSpPr>
        <p:spPr>
          <a:xfrm>
            <a:off x="38271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47" name="Text Placeholder 10">
            <a:extLst>
              <a:ext uri="{FF2B5EF4-FFF2-40B4-BE49-F238E27FC236}">
                <a16:creationId xmlns:a16="http://schemas.microsoft.com/office/drawing/2014/main" id="{05576ED1-0F9A-C64C-9C33-80A46C39B4F0}"/>
              </a:ext>
            </a:extLst>
          </p:cNvPr>
          <p:cNvSpPr>
            <a:spLocks noGrp="1"/>
          </p:cNvSpPr>
          <p:nvPr>
            <p:ph type="body" sz="quarter" idx="18" hasCustomPrompt="1"/>
          </p:nvPr>
        </p:nvSpPr>
        <p:spPr>
          <a:xfrm>
            <a:off x="73069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48" name="Text Placeholder 17">
            <a:extLst>
              <a:ext uri="{FF2B5EF4-FFF2-40B4-BE49-F238E27FC236}">
                <a16:creationId xmlns:a16="http://schemas.microsoft.com/office/drawing/2014/main" id="{1B62556C-5980-2147-816C-750E70BD0BF3}"/>
              </a:ext>
            </a:extLst>
          </p:cNvPr>
          <p:cNvSpPr>
            <a:spLocks noGrp="1"/>
          </p:cNvSpPr>
          <p:nvPr>
            <p:ph type="body" sz="quarter" idx="19" hasCustomPrompt="1"/>
          </p:nvPr>
        </p:nvSpPr>
        <p:spPr>
          <a:xfrm>
            <a:off x="73069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49" name="Text Placeholder 2">
            <a:extLst>
              <a:ext uri="{FF2B5EF4-FFF2-40B4-BE49-F238E27FC236}">
                <a16:creationId xmlns:a16="http://schemas.microsoft.com/office/drawing/2014/main" id="{E552DAF1-DF41-5A48-97D1-23DF191BAC68}"/>
              </a:ext>
            </a:extLst>
          </p:cNvPr>
          <p:cNvSpPr>
            <a:spLocks noGrp="1"/>
          </p:cNvSpPr>
          <p:nvPr>
            <p:ph type="body" sz="quarter" idx="20" hasCustomPrompt="1"/>
          </p:nvPr>
        </p:nvSpPr>
        <p:spPr>
          <a:xfrm>
            <a:off x="73069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50" name="Text Placeholder 10">
            <a:extLst>
              <a:ext uri="{FF2B5EF4-FFF2-40B4-BE49-F238E27FC236}">
                <a16:creationId xmlns:a16="http://schemas.microsoft.com/office/drawing/2014/main" id="{273E1958-B8AA-5346-8CD5-CB0E6A3D6580}"/>
              </a:ext>
            </a:extLst>
          </p:cNvPr>
          <p:cNvSpPr>
            <a:spLocks noGrp="1"/>
          </p:cNvSpPr>
          <p:nvPr>
            <p:ph type="body" sz="quarter" idx="21" hasCustomPrompt="1"/>
          </p:nvPr>
        </p:nvSpPr>
        <p:spPr>
          <a:xfrm>
            <a:off x="106978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51" name="Text Placeholder 17">
            <a:extLst>
              <a:ext uri="{FF2B5EF4-FFF2-40B4-BE49-F238E27FC236}">
                <a16:creationId xmlns:a16="http://schemas.microsoft.com/office/drawing/2014/main" id="{3C3ABA36-8BC4-F84B-BA4A-7B8469D974C8}"/>
              </a:ext>
            </a:extLst>
          </p:cNvPr>
          <p:cNvSpPr>
            <a:spLocks noGrp="1"/>
          </p:cNvSpPr>
          <p:nvPr>
            <p:ph type="body" sz="quarter" idx="22" hasCustomPrompt="1"/>
          </p:nvPr>
        </p:nvSpPr>
        <p:spPr>
          <a:xfrm>
            <a:off x="106978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52" name="Text Placeholder 2">
            <a:extLst>
              <a:ext uri="{FF2B5EF4-FFF2-40B4-BE49-F238E27FC236}">
                <a16:creationId xmlns:a16="http://schemas.microsoft.com/office/drawing/2014/main" id="{47146BB8-C634-B04A-A59D-E158C3D07AC2}"/>
              </a:ext>
            </a:extLst>
          </p:cNvPr>
          <p:cNvSpPr>
            <a:spLocks noGrp="1"/>
          </p:cNvSpPr>
          <p:nvPr>
            <p:ph type="body" sz="quarter" idx="23" hasCustomPrompt="1"/>
          </p:nvPr>
        </p:nvSpPr>
        <p:spPr>
          <a:xfrm>
            <a:off x="106978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Tree>
    <p:extLst>
      <p:ext uri="{BB962C8B-B14F-4D97-AF65-F5344CB8AC3E}">
        <p14:creationId xmlns:p14="http://schemas.microsoft.com/office/powerpoint/2010/main" val="507628072"/>
      </p:ext>
    </p:extLst>
  </p:cSld>
  <p:clrMapOvr>
    <a:masterClrMapping/>
  </p:clrMapOvr>
  <p:extLst>
    <p:ext uri="{DCECCB84-F9BA-43D5-87BE-67443E8EF086}">
      <p15:sldGuideLst xmlns:p15="http://schemas.microsoft.com/office/powerpoint/2012/main">
        <p15:guide id="1" orient="horz" pos="2880">
          <p15:clr>
            <a:srgbClr val="FBAE40"/>
          </p15:clr>
        </p15:guide>
        <p15:guide id="2" orient="horz" pos="3000">
          <p15:clr>
            <a:srgbClr val="FBAE40"/>
          </p15:clr>
        </p15:guide>
        <p15:guide id="3" pos="2472">
          <p15:clr>
            <a:srgbClr val="FBAE40"/>
          </p15:clr>
        </p15:guide>
        <p15:guide id="4" pos="4656">
          <p15:clr>
            <a:srgbClr val="FBAE40"/>
          </p15:clr>
        </p15:guide>
        <p15:guide id="5" pos="6792">
          <p15:clr>
            <a:srgbClr val="FBAE40"/>
          </p15:clr>
        </p15:guide>
        <p15:guide id="6" orient="horz" pos="2592">
          <p15:clr>
            <a:srgbClr val="FBAE40"/>
          </p15:clr>
        </p15:guide>
        <p15:guide id="7" orient="horz" pos="3288">
          <p15:clr>
            <a:srgbClr val="FBAE40"/>
          </p15:clr>
        </p15:guide>
        <p15:guide id="8" orient="horz" pos="3456">
          <p15:clr>
            <a:srgbClr val="FBAE40"/>
          </p15:clr>
        </p15:guide>
        <p15:guide id="9" orient="horz" pos="2448">
          <p15:clr>
            <a:srgbClr val="FBAE40"/>
          </p15:clr>
        </p15:guide>
        <p15:guide id="10" orient="horz" pos="2472">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iography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332627A-659B-E049-A77F-3CA0745B00AC}"/>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82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332627A-659B-E049-A77F-3CA0745B00AC}"/>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10360E9-0E7D-2342-86B3-B6103E5F4A47}"/>
              </a:ext>
            </a:extLst>
          </p:cNvPr>
          <p:cNvSpPr>
            <a:spLocks noGrp="1"/>
          </p:cNvSpPr>
          <p:nvPr>
            <p:ph type="body" sz="quarter" idx="13" hasCustomPrompt="1"/>
          </p:nvPr>
        </p:nvSpPr>
        <p:spPr>
          <a:xfrm>
            <a:off x="3826481" y="2219018"/>
            <a:ext cx="5126531" cy="330290"/>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 name="Text Placeholder 17">
            <a:extLst>
              <a:ext uri="{FF2B5EF4-FFF2-40B4-BE49-F238E27FC236}">
                <a16:creationId xmlns:a16="http://schemas.microsoft.com/office/drawing/2014/main" id="{33941D08-856F-1645-9A80-4ABD38A7597D}"/>
              </a:ext>
            </a:extLst>
          </p:cNvPr>
          <p:cNvSpPr>
            <a:spLocks noGrp="1"/>
          </p:cNvSpPr>
          <p:nvPr>
            <p:ph type="body" sz="quarter" idx="14" hasCustomPrompt="1"/>
          </p:nvPr>
        </p:nvSpPr>
        <p:spPr>
          <a:xfrm>
            <a:off x="3826481" y="2600109"/>
            <a:ext cx="5126531" cy="333683"/>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 name="Picture Placeholder 5">
            <a:extLst>
              <a:ext uri="{FF2B5EF4-FFF2-40B4-BE49-F238E27FC236}">
                <a16:creationId xmlns:a16="http://schemas.microsoft.com/office/drawing/2014/main" id="{379B1774-930E-394D-930F-D92245CA4459}"/>
              </a:ext>
            </a:extLst>
          </p:cNvPr>
          <p:cNvSpPr>
            <a:spLocks noGrp="1"/>
          </p:cNvSpPr>
          <p:nvPr>
            <p:ph type="pic" sz="quarter" idx="15"/>
          </p:nvPr>
        </p:nvSpPr>
        <p:spPr>
          <a:xfrm>
            <a:off x="455132" y="2180916"/>
            <a:ext cx="2733984" cy="2733984"/>
          </a:xfrm>
          <a:prstGeom prst="ellipse">
            <a:avLst/>
          </a:prstGeom>
          <a:ln>
            <a:noFill/>
          </a:ln>
        </p:spPr>
        <p:txBody>
          <a:bodyPr/>
          <a:lstStyle>
            <a:lvl1pPr>
              <a:defRPr b="0" i="0">
                <a:latin typeface="IBM Eliot Sans Medium" panose="020B0703050000000000" pitchFamily="34" charset="0"/>
              </a:defRPr>
            </a:lvl1pPr>
          </a:lstStyle>
          <a:p>
            <a:endParaRPr lang="en-US" dirty="0">
              <a:latin typeface="Segoe UI" panose="020B0502040204020203" pitchFamily="34" charset="0"/>
            </a:endParaRPr>
          </a:p>
        </p:txBody>
      </p:sp>
      <p:sp>
        <p:nvSpPr>
          <p:cNvPr id="10" name="Slide Number Placeholder 5">
            <a:extLst>
              <a:ext uri="{FF2B5EF4-FFF2-40B4-BE49-F238E27FC236}">
                <a16:creationId xmlns:a16="http://schemas.microsoft.com/office/drawing/2014/main" id="{69C97095-39B7-954A-9DB4-39FA2B8749E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B67DC740-58D2-1947-AC56-556FB31257F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3" name="Title 1">
            <a:extLst>
              <a:ext uri="{FF2B5EF4-FFF2-40B4-BE49-F238E27FC236}">
                <a16:creationId xmlns:a16="http://schemas.microsoft.com/office/drawing/2014/main" id="{E6B313EF-A9DF-5E40-85D3-C09A19734CE7}"/>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Biography</a:t>
            </a:r>
          </a:p>
        </p:txBody>
      </p:sp>
      <p:sp>
        <p:nvSpPr>
          <p:cNvPr id="9" name="Text Placeholder 8">
            <a:extLst>
              <a:ext uri="{FF2B5EF4-FFF2-40B4-BE49-F238E27FC236}">
                <a16:creationId xmlns:a16="http://schemas.microsoft.com/office/drawing/2014/main" id="{96A6BBD3-2C50-E348-A08B-40C111DA31E9}"/>
              </a:ext>
            </a:extLst>
          </p:cNvPr>
          <p:cNvSpPr>
            <a:spLocks noGrp="1"/>
          </p:cNvSpPr>
          <p:nvPr>
            <p:ph type="body" sz="quarter" idx="16" hasCustomPrompt="1"/>
          </p:nvPr>
        </p:nvSpPr>
        <p:spPr>
          <a:xfrm>
            <a:off x="3825875" y="3390900"/>
            <a:ext cx="6956425" cy="3924300"/>
          </a:xfrm>
          <a:prstGeom prst="rect">
            <a:avLst/>
          </a:prstGeom>
        </p:spPr>
        <p:txBody>
          <a:bodyPr/>
          <a:lstStyle>
            <a:lvl1pPr marL="0" indent="0">
              <a:lnSpc>
                <a:spcPts val="2000"/>
              </a:lnSpc>
              <a:spcBef>
                <a:spcPts val="0"/>
              </a:spcBef>
              <a:buNone/>
              <a:defRPr lang="en-US" sz="1600" smtClean="0">
                <a:effectLst/>
                <a:latin typeface="IBM Plex Sans Medium" panose="020B0603050203000203" pitchFamily="34" charset="0"/>
              </a:defRPr>
            </a:lvl1pPr>
          </a:lstStyle>
          <a:p>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re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Uga</a:t>
            </a:r>
            <a:r>
              <a:rPr lang="en-US" dirty="0">
                <a:solidFill>
                  <a:srgbClr val="002677"/>
                </a:solidFill>
                <a:effectLst/>
                <a:latin typeface="Segoe UI" panose="020B0502040204020203" pitchFamily="34" charset="0"/>
              </a:rPr>
              <a:t>. Ut et </a:t>
            </a:r>
            <a:r>
              <a:rPr lang="en-US" dirty="0" err="1">
                <a:solidFill>
                  <a:srgbClr val="002677"/>
                </a:solidFill>
                <a:effectLst/>
                <a:latin typeface="Segoe UI" panose="020B0502040204020203" pitchFamily="34" charset="0"/>
              </a:rPr>
              <a:t>aliquas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duciisq</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quos mod non </a:t>
            </a:r>
            <a:r>
              <a:rPr lang="en-US" dirty="0" err="1">
                <a:solidFill>
                  <a:srgbClr val="002677"/>
                </a:solidFill>
                <a:effectLst/>
                <a:latin typeface="Segoe UI" panose="020B0502040204020203" pitchFamily="34" charset="0"/>
              </a:rPr>
              <a:t>rerorer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spelicil</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nulpa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quid </a:t>
            </a:r>
            <a:r>
              <a:rPr lang="en-US" dirty="0" err="1">
                <a:solidFill>
                  <a:srgbClr val="002677"/>
                </a:solidFill>
                <a:effectLst/>
                <a:latin typeface="Segoe UI" panose="020B0502040204020203" pitchFamily="34" charset="0"/>
              </a:rPr>
              <a:t>earum</a:t>
            </a:r>
            <a:r>
              <a:rPr lang="en-US" dirty="0">
                <a:solidFill>
                  <a:srgbClr val="002677"/>
                </a:solidFill>
                <a:effectLst/>
                <a:latin typeface="Segoe UI" panose="020B0502040204020203" pitchFamily="34" charset="0"/>
              </a:rPr>
              <a:t>, cum </a:t>
            </a:r>
            <a:r>
              <a:rPr lang="en-US" dirty="0" err="1">
                <a:solidFill>
                  <a:srgbClr val="002677"/>
                </a:solidFill>
                <a:effectLst/>
                <a:latin typeface="Segoe UI" panose="020B0502040204020203" pitchFamily="34" charset="0"/>
              </a:rPr>
              <a:t>adi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miligen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tiorit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eatendi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dolessus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restionseque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dist</a:t>
            </a:r>
            <a:r>
              <a:rPr lang="en-US" dirty="0">
                <a:solidFill>
                  <a:srgbClr val="002677"/>
                </a:solidFill>
                <a:effectLst/>
                <a:latin typeface="Segoe UI" panose="020B0502040204020203" pitchFamily="34" charset="0"/>
              </a:rPr>
              <a:t>, cone nit </a:t>
            </a:r>
            <a:r>
              <a:rPr lang="en-US" dirty="0" err="1">
                <a:solidFill>
                  <a:srgbClr val="002677"/>
                </a:solidFill>
                <a:effectLst/>
                <a:latin typeface="Segoe UI" panose="020B0502040204020203" pitchFamily="34" charset="0"/>
              </a:rPr>
              <a:t>iducips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ustionem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volecturitia</a:t>
            </a:r>
            <a:r>
              <a:rPr lang="en-US" dirty="0">
                <a:solidFill>
                  <a:srgbClr val="002677"/>
                </a:solidFill>
                <a:effectLst/>
                <a:latin typeface="Segoe UI" panose="020B0502040204020203" pitchFamily="34" charset="0"/>
              </a:rPr>
              <a:t> dis </a:t>
            </a:r>
            <a:r>
              <a:rPr lang="en-US" dirty="0" err="1">
                <a:solidFill>
                  <a:srgbClr val="002677"/>
                </a:solidFill>
                <a:effectLst/>
                <a:latin typeface="Segoe UI" panose="020B0502040204020203" pitchFamily="34" charset="0"/>
              </a:rPr>
              <a:t>ducimusam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faccum</a:t>
            </a:r>
            <a:r>
              <a:rPr lang="en-US" dirty="0">
                <a:solidFill>
                  <a:srgbClr val="002677"/>
                </a:solidFill>
                <a:effectLst/>
                <a:latin typeface="Segoe UI" panose="020B0502040204020203" pitchFamily="34" charset="0"/>
              </a:rPr>
              <a:t>, sim </a:t>
            </a:r>
            <a:r>
              <a:rPr lang="en-US" dirty="0" err="1">
                <a:solidFill>
                  <a:srgbClr val="002677"/>
                </a:solidFill>
                <a:effectLst/>
                <a:latin typeface="Segoe UI" panose="020B0502040204020203" pitchFamily="34" charset="0"/>
              </a:rPr>
              <a:t>apitas</a:t>
            </a:r>
            <a:r>
              <a:rPr lang="en-US" dirty="0">
                <a:solidFill>
                  <a:srgbClr val="002677"/>
                </a:solidFill>
                <a:effectLst/>
                <a:latin typeface="Segoe UI" panose="020B0502040204020203" pitchFamily="34" charset="0"/>
              </a:rPr>
              <a:t> et abo. </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Ut </a:t>
            </a:r>
            <a:r>
              <a:rPr lang="en-US" dirty="0" err="1">
                <a:solidFill>
                  <a:srgbClr val="002677"/>
                </a:solidFill>
                <a:effectLst/>
                <a:latin typeface="Segoe UI" panose="020B0502040204020203" pitchFamily="34" charset="0"/>
              </a:rPr>
              <a:t>pelendebis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voluptatquo</a:t>
            </a:r>
            <a:r>
              <a:rPr lang="en-US" dirty="0">
                <a:solidFill>
                  <a:srgbClr val="002677"/>
                </a:solidFill>
                <a:effectLst/>
                <a:latin typeface="Segoe UI" panose="020B0502040204020203" pitchFamily="34" charset="0"/>
              </a:rPr>
              <a:t> id es non </a:t>
            </a:r>
            <a:r>
              <a:rPr lang="en-US" dirty="0" err="1">
                <a:solidFill>
                  <a:srgbClr val="002677"/>
                </a:solidFill>
                <a:effectLst/>
                <a:latin typeface="Segoe UI" panose="020B0502040204020203" pitchFamily="34" charset="0"/>
              </a:rPr>
              <a:t>porestin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acea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erisimia</a:t>
            </a:r>
            <a:r>
              <a:rPr lang="en-US" dirty="0">
                <a:solidFill>
                  <a:srgbClr val="002677"/>
                </a:solidFill>
                <a:effectLst/>
                <a:latin typeface="Segoe UI" panose="020B0502040204020203" pitchFamily="34" charset="0"/>
              </a:rPr>
              <a:t> nemo es </a:t>
            </a:r>
            <a:r>
              <a:rPr lang="en-US" dirty="0" err="1">
                <a:solidFill>
                  <a:srgbClr val="002677"/>
                </a:solidFill>
                <a:effectLst/>
                <a:latin typeface="Segoe UI" panose="020B0502040204020203" pitchFamily="34" charset="0"/>
              </a:rPr>
              <a:t>eius</a:t>
            </a:r>
            <a:r>
              <a:rPr lang="en-US" dirty="0">
                <a:solidFill>
                  <a:srgbClr val="002677"/>
                </a:solidFill>
                <a:effectLst/>
                <a:latin typeface="Segoe UI" panose="020B0502040204020203" pitchFamily="34" charset="0"/>
              </a:rPr>
              <a:t> sus et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ides </a:t>
            </a:r>
            <a:r>
              <a:rPr lang="en-US" dirty="0" err="1">
                <a:solidFill>
                  <a:srgbClr val="002677"/>
                </a:solidFill>
                <a:effectLst/>
                <a:latin typeface="Segoe UI" panose="020B0502040204020203" pitchFamily="34" charset="0"/>
              </a:rPr>
              <a:t>uta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quunt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ipsus</a:t>
            </a:r>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et </a:t>
            </a:r>
            <a:r>
              <a:rPr lang="en-US" dirty="0" err="1">
                <a:solidFill>
                  <a:srgbClr val="002677"/>
                </a:solidFill>
                <a:effectLst/>
                <a:latin typeface="Segoe UI" panose="020B0502040204020203" pitchFamily="34" charset="0"/>
              </a:rPr>
              <a:t>dendiassit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voluptibusam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disitioremod</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quiatem</a:t>
            </a:r>
            <a:r>
              <a:rPr lang="en-US" dirty="0">
                <a:solidFill>
                  <a:srgbClr val="002677"/>
                </a:solidFill>
                <a:effectLst/>
                <a:latin typeface="Segoe UI" panose="020B0502040204020203" pitchFamily="34" charset="0"/>
              </a:rPr>
              <a:t> </a:t>
            </a:r>
          </a:p>
          <a:p>
            <a:r>
              <a:rPr lang="en-US" dirty="0" err="1">
                <a:solidFill>
                  <a:srgbClr val="002677"/>
                </a:solidFill>
                <a:effectLst/>
                <a:latin typeface="Segoe UI" panose="020B0502040204020203" pitchFamily="34" charset="0"/>
              </a:rPr>
              <a:t>quundi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ionsequia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vento</a:t>
            </a:r>
            <a:r>
              <a:rPr lang="en-US" dirty="0">
                <a:solidFill>
                  <a:srgbClr val="002677"/>
                </a:solidFill>
                <a:effectLst/>
                <a:latin typeface="Segoe UI" panose="020B0502040204020203" pitchFamily="34" charset="0"/>
              </a:rPr>
              <a:t> con </a:t>
            </a:r>
            <a:r>
              <a:rPr lang="en-US" dirty="0" err="1">
                <a:solidFill>
                  <a:srgbClr val="002677"/>
                </a:solidFill>
                <a:effectLst/>
                <a:latin typeface="Segoe UI" panose="020B0502040204020203" pitchFamily="34" charset="0"/>
              </a:rPr>
              <a:t>coribus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moluptatetur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atiatet</a:t>
            </a:r>
            <a:r>
              <a:rPr lang="en-US" dirty="0">
                <a:solidFill>
                  <a:srgbClr val="002677"/>
                </a:solidFill>
                <a:effectLst/>
                <a:latin typeface="Segoe UI" panose="020B0502040204020203" pitchFamily="34" charset="0"/>
              </a:rPr>
              <a:t> </a:t>
            </a:r>
          </a:p>
          <a:p>
            <a:r>
              <a:rPr lang="en-US" dirty="0" err="1">
                <a:solidFill>
                  <a:srgbClr val="002677"/>
                </a:solidFill>
                <a:effectLst/>
                <a:latin typeface="Segoe UI" panose="020B0502040204020203" pitchFamily="34" charset="0"/>
              </a:rPr>
              <a:t>atur</a:t>
            </a:r>
            <a:r>
              <a:rPr lang="en-US" dirty="0">
                <a:solidFill>
                  <a:srgbClr val="002677"/>
                </a:solidFill>
                <a:effectLst/>
                <a:latin typeface="Segoe UI" panose="020B0502040204020203" pitchFamily="34" charset="0"/>
              </a:rPr>
              <a:t>? To </a:t>
            </a:r>
            <a:r>
              <a:rPr lang="en-US" dirty="0" err="1">
                <a:solidFill>
                  <a:srgbClr val="002677"/>
                </a:solidFill>
                <a:effectLst/>
                <a:latin typeface="Segoe UI" panose="020B0502040204020203" pitchFamily="34" charset="0"/>
              </a:rPr>
              <a:t>cor</a:t>
            </a:r>
            <a:r>
              <a:rPr lang="en-US" dirty="0">
                <a:solidFill>
                  <a:srgbClr val="002677"/>
                </a:solidFill>
                <a:effectLst/>
                <a:latin typeface="Segoe UI" panose="020B0502040204020203" pitchFamily="34" charset="0"/>
              </a:rPr>
              <a:t> sum et </a:t>
            </a:r>
            <a:r>
              <a:rPr lang="en-US" dirty="0" err="1">
                <a:solidFill>
                  <a:srgbClr val="002677"/>
                </a:solidFill>
                <a:effectLst/>
                <a:latin typeface="Segoe UI" panose="020B0502040204020203" pitchFamily="34" charset="0"/>
              </a:rPr>
              <a:t>provitem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andel</a:t>
            </a:r>
            <a:r>
              <a:rPr lang="en-US" dirty="0">
                <a:solidFill>
                  <a:srgbClr val="002677"/>
                </a:solidFill>
                <a:effectLst/>
                <a:latin typeface="Segoe UI" panose="020B0502040204020203" pitchFamily="34" charset="0"/>
              </a:rPr>
              <a:t> cones </a:t>
            </a:r>
            <a:r>
              <a:rPr lang="en-US" dirty="0" err="1">
                <a:solidFill>
                  <a:srgbClr val="002677"/>
                </a:solidFill>
                <a:effectLst/>
                <a:latin typeface="Segoe UI" panose="020B0502040204020203" pitchFamily="34" charset="0"/>
              </a:rPr>
              <a:t>alignatias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ariosaped</a:t>
            </a:r>
            <a:endParaRPr lang="en-US" dirty="0">
              <a:solidFill>
                <a:srgbClr val="002677"/>
              </a:solidFill>
              <a:effectLst/>
              <a:latin typeface="Segoe UI" panose="020B0502040204020203" pitchFamily="34" charset="0"/>
            </a:endParaRPr>
          </a:p>
          <a:p>
            <a:r>
              <a:rPr lang="en-US" dirty="0" err="1">
                <a:solidFill>
                  <a:srgbClr val="002677"/>
                </a:solidFill>
                <a:effectLst/>
                <a:latin typeface="Segoe UI" panose="020B0502040204020203" pitchFamily="34" charset="0"/>
              </a:rPr>
              <a:t>ulparum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consectios</a:t>
            </a:r>
            <a:r>
              <a:rPr lang="en-US" dirty="0">
                <a:solidFill>
                  <a:srgbClr val="002677"/>
                </a:solidFill>
                <a:effectLst/>
                <a:latin typeface="Segoe UI" panose="020B0502040204020203" pitchFamily="34" charset="0"/>
              </a:rPr>
              <a:t> et, que nonet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que pro </a:t>
            </a:r>
            <a:r>
              <a:rPr lang="en-US" dirty="0" err="1">
                <a:solidFill>
                  <a:srgbClr val="002677"/>
                </a:solidFill>
                <a:effectLst/>
                <a:latin typeface="Segoe UI" panose="020B0502040204020203" pitchFamily="34" charset="0"/>
              </a:rPr>
              <a:t>etur</a:t>
            </a:r>
            <a:r>
              <a:rPr lang="en-US" dirty="0">
                <a:solidFill>
                  <a:srgbClr val="002677"/>
                </a:solidFill>
                <a:effectLst/>
                <a:latin typeface="Segoe UI" panose="020B0502040204020203" pitchFamily="34" charset="0"/>
              </a:rPr>
              <a:t>, od quo</a:t>
            </a:r>
          </a:p>
          <a:p>
            <a:r>
              <a:rPr lang="en-US" dirty="0">
                <a:solidFill>
                  <a:srgbClr val="002677"/>
                </a:solidFill>
                <a:effectLst/>
                <a:latin typeface="Segoe UI" panose="020B0502040204020203" pitchFamily="34" charset="0"/>
              </a:rPr>
              <a:t>qui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a pa </a:t>
            </a:r>
            <a:r>
              <a:rPr lang="en-US" dirty="0" err="1">
                <a:solidFill>
                  <a:srgbClr val="002677"/>
                </a:solidFill>
                <a:effectLst/>
                <a:latin typeface="Segoe UI" panose="020B0502040204020203" pitchFamily="34" charset="0"/>
              </a:rPr>
              <a:t>quaeratem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magnis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evendis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sanihil</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3048253132"/>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1824">
          <p15:clr>
            <a:srgbClr val="FBAE40"/>
          </p15:clr>
        </p15:guide>
        <p15:guide id="3" orient="horz" pos="2136">
          <p15:clr>
            <a:srgbClr val="FBAE40"/>
          </p15:clr>
        </p15:guide>
        <p15:guide id="6" pos="2016">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eam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BC0D934-FFB8-D64F-949C-BFA833D2D8D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685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BC0D934-FFB8-D64F-949C-BFA833D2D8D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A11D87E-9102-8041-A545-614E56DC9B8E}"/>
              </a:ext>
            </a:extLst>
          </p:cNvPr>
          <p:cNvSpPr>
            <a:spLocks noGrp="1"/>
          </p:cNvSpPr>
          <p:nvPr>
            <p:ph type="body" sz="quarter" idx="13" hasCustomPrompt="1"/>
          </p:nvPr>
        </p:nvSpPr>
        <p:spPr>
          <a:xfrm>
            <a:off x="1812393"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 name="Text Placeholder 17">
            <a:extLst>
              <a:ext uri="{FF2B5EF4-FFF2-40B4-BE49-F238E27FC236}">
                <a16:creationId xmlns:a16="http://schemas.microsoft.com/office/drawing/2014/main" id="{708AF069-4AAF-8F4F-895F-5193037975AC}"/>
              </a:ext>
            </a:extLst>
          </p:cNvPr>
          <p:cNvSpPr>
            <a:spLocks noGrp="1"/>
          </p:cNvSpPr>
          <p:nvPr>
            <p:ph type="body" sz="quarter" idx="14" hasCustomPrompt="1"/>
          </p:nvPr>
        </p:nvSpPr>
        <p:spPr>
          <a:xfrm>
            <a:off x="1812393" y="2722252"/>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 name="Picture Placeholder 5">
            <a:extLst>
              <a:ext uri="{FF2B5EF4-FFF2-40B4-BE49-F238E27FC236}">
                <a16:creationId xmlns:a16="http://schemas.microsoft.com/office/drawing/2014/main" id="{2398D9EA-831F-1645-8FD6-80930C3F5C3C}"/>
              </a:ext>
            </a:extLst>
          </p:cNvPr>
          <p:cNvSpPr>
            <a:spLocks noGrp="1" noChangeAspect="1"/>
          </p:cNvSpPr>
          <p:nvPr>
            <p:ph type="pic" sz="quarter" idx="15"/>
          </p:nvPr>
        </p:nvSpPr>
        <p:spPr>
          <a:xfrm>
            <a:off x="479301"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42" name="Slide Number Placeholder 5">
            <a:extLst>
              <a:ext uri="{FF2B5EF4-FFF2-40B4-BE49-F238E27FC236}">
                <a16:creationId xmlns:a16="http://schemas.microsoft.com/office/drawing/2014/main" id="{5CA9C212-569D-2C4A-BD04-7622029066AF}"/>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3" name="Footer Placeholder 3">
            <a:extLst>
              <a:ext uri="{FF2B5EF4-FFF2-40B4-BE49-F238E27FC236}">
                <a16:creationId xmlns:a16="http://schemas.microsoft.com/office/drawing/2014/main" id="{4C8B73F2-4891-2D4E-A20B-85B3FC6060D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45" name="Title 1">
            <a:extLst>
              <a:ext uri="{FF2B5EF4-FFF2-40B4-BE49-F238E27FC236}">
                <a16:creationId xmlns:a16="http://schemas.microsoft.com/office/drawing/2014/main" id="{9282736A-63F0-2C4E-A20E-A06DC79A5B0A}"/>
              </a:ext>
            </a:extLst>
          </p:cNvPr>
          <p:cNvSpPr>
            <a:spLocks noGrp="1"/>
          </p:cNvSpPr>
          <p:nvPr>
            <p:ph type="ctrTitle" hasCustomPrompt="1"/>
          </p:nvPr>
        </p:nvSpPr>
        <p:spPr>
          <a:xfrm>
            <a:off x="364864" y="400484"/>
            <a:ext cx="10058400" cy="575833"/>
          </a:xfrm>
          <a:prstGeom prst="rect">
            <a:avLst/>
          </a:prstGeom>
        </p:spPr>
        <p:txBody>
          <a:bodyPr anchor="b">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Our Team</a:t>
            </a:r>
          </a:p>
        </p:txBody>
      </p:sp>
      <p:sp>
        <p:nvSpPr>
          <p:cNvPr id="48" name="Text Placeholder 17">
            <a:extLst>
              <a:ext uri="{FF2B5EF4-FFF2-40B4-BE49-F238E27FC236}">
                <a16:creationId xmlns:a16="http://schemas.microsoft.com/office/drawing/2014/main" id="{B884D121-85EE-F749-8D5B-A87A96563731}"/>
              </a:ext>
            </a:extLst>
          </p:cNvPr>
          <p:cNvSpPr>
            <a:spLocks noGrp="1"/>
          </p:cNvSpPr>
          <p:nvPr>
            <p:ph type="body" sz="quarter" idx="49" hasCustomPrompt="1"/>
          </p:nvPr>
        </p:nvSpPr>
        <p:spPr>
          <a:xfrm>
            <a:off x="1819481" y="304673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82" name="Text Placeholder 17">
            <a:extLst>
              <a:ext uri="{FF2B5EF4-FFF2-40B4-BE49-F238E27FC236}">
                <a16:creationId xmlns:a16="http://schemas.microsoft.com/office/drawing/2014/main" id="{F258A286-0285-2446-A5E2-62AADD265143}"/>
              </a:ext>
            </a:extLst>
          </p:cNvPr>
          <p:cNvSpPr>
            <a:spLocks noGrp="1"/>
          </p:cNvSpPr>
          <p:nvPr>
            <p:ph type="body" sz="quarter" idx="58" hasCustomPrompt="1"/>
          </p:nvPr>
        </p:nvSpPr>
        <p:spPr>
          <a:xfrm>
            <a:off x="6419835"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83" name="Text Placeholder 17">
            <a:extLst>
              <a:ext uri="{FF2B5EF4-FFF2-40B4-BE49-F238E27FC236}">
                <a16:creationId xmlns:a16="http://schemas.microsoft.com/office/drawing/2014/main" id="{79863B9A-3E47-C74F-971E-887289AF0E3E}"/>
              </a:ext>
            </a:extLst>
          </p:cNvPr>
          <p:cNvSpPr>
            <a:spLocks noGrp="1"/>
          </p:cNvSpPr>
          <p:nvPr>
            <p:ph type="body" sz="quarter" idx="59" hasCustomPrompt="1"/>
          </p:nvPr>
        </p:nvSpPr>
        <p:spPr>
          <a:xfrm>
            <a:off x="6419835" y="2722252"/>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4" name="Picture Placeholder 5">
            <a:extLst>
              <a:ext uri="{FF2B5EF4-FFF2-40B4-BE49-F238E27FC236}">
                <a16:creationId xmlns:a16="http://schemas.microsoft.com/office/drawing/2014/main" id="{7BB40C8F-E9CF-3445-A5E4-4882FDCA7B55}"/>
              </a:ext>
            </a:extLst>
          </p:cNvPr>
          <p:cNvSpPr>
            <a:spLocks noGrp="1" noChangeAspect="1"/>
          </p:cNvSpPr>
          <p:nvPr>
            <p:ph type="pic" sz="quarter" idx="60"/>
          </p:nvPr>
        </p:nvSpPr>
        <p:spPr>
          <a:xfrm>
            <a:off x="5086743"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5" name="Text Placeholder 17">
            <a:extLst>
              <a:ext uri="{FF2B5EF4-FFF2-40B4-BE49-F238E27FC236}">
                <a16:creationId xmlns:a16="http://schemas.microsoft.com/office/drawing/2014/main" id="{73A3EEB5-64CB-DE4A-BC4A-03470206011B}"/>
              </a:ext>
            </a:extLst>
          </p:cNvPr>
          <p:cNvSpPr>
            <a:spLocks noGrp="1"/>
          </p:cNvSpPr>
          <p:nvPr>
            <p:ph type="body" sz="quarter" idx="61" hasCustomPrompt="1"/>
          </p:nvPr>
        </p:nvSpPr>
        <p:spPr>
          <a:xfrm>
            <a:off x="6426923" y="304658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96" name="Text Placeholder 17">
            <a:extLst>
              <a:ext uri="{FF2B5EF4-FFF2-40B4-BE49-F238E27FC236}">
                <a16:creationId xmlns:a16="http://schemas.microsoft.com/office/drawing/2014/main" id="{312194F6-FE3D-DC40-8824-EFB774D8E680}"/>
              </a:ext>
            </a:extLst>
          </p:cNvPr>
          <p:cNvSpPr>
            <a:spLocks noGrp="1"/>
          </p:cNvSpPr>
          <p:nvPr>
            <p:ph type="body" sz="quarter" idx="70" hasCustomPrompt="1"/>
          </p:nvPr>
        </p:nvSpPr>
        <p:spPr>
          <a:xfrm>
            <a:off x="11034168"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97" name="Text Placeholder 17">
            <a:extLst>
              <a:ext uri="{FF2B5EF4-FFF2-40B4-BE49-F238E27FC236}">
                <a16:creationId xmlns:a16="http://schemas.microsoft.com/office/drawing/2014/main" id="{30C47C18-B73D-6D4F-B1B5-F704476D84B2}"/>
              </a:ext>
            </a:extLst>
          </p:cNvPr>
          <p:cNvSpPr>
            <a:spLocks noGrp="1"/>
          </p:cNvSpPr>
          <p:nvPr>
            <p:ph type="body" sz="quarter" idx="71" hasCustomPrompt="1"/>
          </p:nvPr>
        </p:nvSpPr>
        <p:spPr>
          <a:xfrm>
            <a:off x="11034168" y="2725527"/>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98" name="Picture Placeholder 5">
            <a:extLst>
              <a:ext uri="{FF2B5EF4-FFF2-40B4-BE49-F238E27FC236}">
                <a16:creationId xmlns:a16="http://schemas.microsoft.com/office/drawing/2014/main" id="{E2D2C08D-AE3C-EB4F-B4D8-EBD677A8390D}"/>
              </a:ext>
            </a:extLst>
          </p:cNvPr>
          <p:cNvSpPr>
            <a:spLocks noGrp="1" noChangeAspect="1"/>
          </p:cNvSpPr>
          <p:nvPr>
            <p:ph type="pic" sz="quarter" idx="72"/>
          </p:nvPr>
        </p:nvSpPr>
        <p:spPr>
          <a:xfrm>
            <a:off x="9701076"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99" name="Text Placeholder 17">
            <a:extLst>
              <a:ext uri="{FF2B5EF4-FFF2-40B4-BE49-F238E27FC236}">
                <a16:creationId xmlns:a16="http://schemas.microsoft.com/office/drawing/2014/main" id="{4655D302-B056-004F-AC7C-B2BE4208D00D}"/>
              </a:ext>
            </a:extLst>
          </p:cNvPr>
          <p:cNvSpPr>
            <a:spLocks noGrp="1"/>
          </p:cNvSpPr>
          <p:nvPr>
            <p:ph type="body" sz="quarter" idx="73" hasCustomPrompt="1"/>
          </p:nvPr>
        </p:nvSpPr>
        <p:spPr>
          <a:xfrm>
            <a:off x="11041256" y="303940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07" name="Text Placeholder 17">
            <a:extLst>
              <a:ext uri="{FF2B5EF4-FFF2-40B4-BE49-F238E27FC236}">
                <a16:creationId xmlns:a16="http://schemas.microsoft.com/office/drawing/2014/main" id="{DBE1BC7B-6A59-F942-BFEA-E57DF606D480}"/>
              </a:ext>
            </a:extLst>
          </p:cNvPr>
          <p:cNvSpPr>
            <a:spLocks noGrp="1"/>
          </p:cNvSpPr>
          <p:nvPr>
            <p:ph type="body" sz="quarter" idx="81" hasCustomPrompt="1"/>
          </p:nvPr>
        </p:nvSpPr>
        <p:spPr>
          <a:xfrm>
            <a:off x="11041256" y="6640300"/>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72" name="Text Placeholder 17">
            <a:extLst>
              <a:ext uri="{FF2B5EF4-FFF2-40B4-BE49-F238E27FC236}">
                <a16:creationId xmlns:a16="http://schemas.microsoft.com/office/drawing/2014/main" id="{71B7768B-833A-A94C-B05A-3126E66608D2}"/>
              </a:ext>
            </a:extLst>
          </p:cNvPr>
          <p:cNvSpPr>
            <a:spLocks noGrp="1"/>
          </p:cNvSpPr>
          <p:nvPr>
            <p:ph type="body" sz="quarter" idx="82" hasCustomPrompt="1"/>
          </p:nvPr>
        </p:nvSpPr>
        <p:spPr>
          <a:xfrm>
            <a:off x="1812393"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3" name="Text Placeholder 17">
            <a:extLst>
              <a:ext uri="{FF2B5EF4-FFF2-40B4-BE49-F238E27FC236}">
                <a16:creationId xmlns:a16="http://schemas.microsoft.com/office/drawing/2014/main" id="{183997D2-5C79-1D4A-AAE5-51D8B9B8FE72}"/>
              </a:ext>
            </a:extLst>
          </p:cNvPr>
          <p:cNvSpPr>
            <a:spLocks noGrp="1"/>
          </p:cNvSpPr>
          <p:nvPr>
            <p:ph type="body" sz="quarter" idx="83" hasCustomPrompt="1"/>
          </p:nvPr>
        </p:nvSpPr>
        <p:spPr>
          <a:xfrm>
            <a:off x="1812393" y="4537301"/>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74" name="Picture Placeholder 5">
            <a:extLst>
              <a:ext uri="{FF2B5EF4-FFF2-40B4-BE49-F238E27FC236}">
                <a16:creationId xmlns:a16="http://schemas.microsoft.com/office/drawing/2014/main" id="{0E3BCFEA-B0BE-8141-8FCA-25C4534CC7E3}"/>
              </a:ext>
            </a:extLst>
          </p:cNvPr>
          <p:cNvSpPr>
            <a:spLocks noGrp="1" noChangeAspect="1"/>
          </p:cNvSpPr>
          <p:nvPr>
            <p:ph type="pic" sz="quarter" idx="84"/>
          </p:nvPr>
        </p:nvSpPr>
        <p:spPr>
          <a:xfrm>
            <a:off x="479301"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75" name="Text Placeholder 17">
            <a:extLst>
              <a:ext uri="{FF2B5EF4-FFF2-40B4-BE49-F238E27FC236}">
                <a16:creationId xmlns:a16="http://schemas.microsoft.com/office/drawing/2014/main" id="{4490CC13-6E18-5A40-98A9-EF6E9AB847E7}"/>
              </a:ext>
            </a:extLst>
          </p:cNvPr>
          <p:cNvSpPr>
            <a:spLocks noGrp="1"/>
          </p:cNvSpPr>
          <p:nvPr>
            <p:ph type="body" sz="quarter" idx="85" hasCustomPrompt="1"/>
          </p:nvPr>
        </p:nvSpPr>
        <p:spPr>
          <a:xfrm>
            <a:off x="1819481" y="4861786"/>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80" name="Text Placeholder 17">
            <a:extLst>
              <a:ext uri="{FF2B5EF4-FFF2-40B4-BE49-F238E27FC236}">
                <a16:creationId xmlns:a16="http://schemas.microsoft.com/office/drawing/2014/main" id="{DA89615A-F6B0-5443-870B-3A8B1863B7D7}"/>
              </a:ext>
            </a:extLst>
          </p:cNvPr>
          <p:cNvSpPr>
            <a:spLocks noGrp="1"/>
          </p:cNvSpPr>
          <p:nvPr>
            <p:ph type="body" sz="quarter" idx="86" hasCustomPrompt="1"/>
          </p:nvPr>
        </p:nvSpPr>
        <p:spPr>
          <a:xfrm>
            <a:off x="6419835"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81" name="Text Placeholder 17">
            <a:extLst>
              <a:ext uri="{FF2B5EF4-FFF2-40B4-BE49-F238E27FC236}">
                <a16:creationId xmlns:a16="http://schemas.microsoft.com/office/drawing/2014/main" id="{2B82D6AE-CE9E-2E45-A4A4-A92B7861A528}"/>
              </a:ext>
            </a:extLst>
          </p:cNvPr>
          <p:cNvSpPr>
            <a:spLocks noGrp="1"/>
          </p:cNvSpPr>
          <p:nvPr>
            <p:ph type="body" sz="quarter" idx="87" hasCustomPrompt="1"/>
          </p:nvPr>
        </p:nvSpPr>
        <p:spPr>
          <a:xfrm>
            <a:off x="6419835" y="4537301"/>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94" name="Picture Placeholder 5">
            <a:extLst>
              <a:ext uri="{FF2B5EF4-FFF2-40B4-BE49-F238E27FC236}">
                <a16:creationId xmlns:a16="http://schemas.microsoft.com/office/drawing/2014/main" id="{64E73F09-9168-FE44-9270-870FF6C0F304}"/>
              </a:ext>
            </a:extLst>
          </p:cNvPr>
          <p:cNvSpPr>
            <a:spLocks noGrp="1" noChangeAspect="1"/>
          </p:cNvSpPr>
          <p:nvPr>
            <p:ph type="pic" sz="quarter" idx="88"/>
          </p:nvPr>
        </p:nvSpPr>
        <p:spPr>
          <a:xfrm>
            <a:off x="5086743"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08" name="Text Placeholder 17">
            <a:extLst>
              <a:ext uri="{FF2B5EF4-FFF2-40B4-BE49-F238E27FC236}">
                <a16:creationId xmlns:a16="http://schemas.microsoft.com/office/drawing/2014/main" id="{8FA5C4D5-A77D-D441-81C0-D20227A39AFB}"/>
              </a:ext>
            </a:extLst>
          </p:cNvPr>
          <p:cNvSpPr>
            <a:spLocks noGrp="1"/>
          </p:cNvSpPr>
          <p:nvPr>
            <p:ph type="body" sz="quarter" idx="90" hasCustomPrompt="1"/>
          </p:nvPr>
        </p:nvSpPr>
        <p:spPr>
          <a:xfrm>
            <a:off x="11034168"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09" name="Text Placeholder 17">
            <a:extLst>
              <a:ext uri="{FF2B5EF4-FFF2-40B4-BE49-F238E27FC236}">
                <a16:creationId xmlns:a16="http://schemas.microsoft.com/office/drawing/2014/main" id="{410C961D-B2A8-2F42-B8D6-8529C498A84C}"/>
              </a:ext>
            </a:extLst>
          </p:cNvPr>
          <p:cNvSpPr>
            <a:spLocks noGrp="1"/>
          </p:cNvSpPr>
          <p:nvPr>
            <p:ph type="body" sz="quarter" idx="91" hasCustomPrompt="1"/>
          </p:nvPr>
        </p:nvSpPr>
        <p:spPr>
          <a:xfrm>
            <a:off x="11034168" y="4540576"/>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0" name="Picture Placeholder 5">
            <a:extLst>
              <a:ext uri="{FF2B5EF4-FFF2-40B4-BE49-F238E27FC236}">
                <a16:creationId xmlns:a16="http://schemas.microsoft.com/office/drawing/2014/main" id="{69A3C0BF-6999-4C41-9E7C-6D22F9FECCE0}"/>
              </a:ext>
            </a:extLst>
          </p:cNvPr>
          <p:cNvSpPr>
            <a:spLocks noGrp="1" noChangeAspect="1"/>
          </p:cNvSpPr>
          <p:nvPr>
            <p:ph type="pic" sz="quarter" idx="92"/>
          </p:nvPr>
        </p:nvSpPr>
        <p:spPr>
          <a:xfrm>
            <a:off x="9701076"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1" name="Text Placeholder 17">
            <a:extLst>
              <a:ext uri="{FF2B5EF4-FFF2-40B4-BE49-F238E27FC236}">
                <a16:creationId xmlns:a16="http://schemas.microsoft.com/office/drawing/2014/main" id="{E847A34A-FA18-294F-A2AA-42A8A04E3DDF}"/>
              </a:ext>
            </a:extLst>
          </p:cNvPr>
          <p:cNvSpPr>
            <a:spLocks noGrp="1"/>
          </p:cNvSpPr>
          <p:nvPr>
            <p:ph type="body" sz="quarter" idx="93" hasCustomPrompt="1"/>
          </p:nvPr>
        </p:nvSpPr>
        <p:spPr>
          <a:xfrm>
            <a:off x="11041256" y="4854456"/>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12" name="Text Placeholder 17">
            <a:extLst>
              <a:ext uri="{FF2B5EF4-FFF2-40B4-BE49-F238E27FC236}">
                <a16:creationId xmlns:a16="http://schemas.microsoft.com/office/drawing/2014/main" id="{CE506D79-0E45-8746-A092-5F2D85579EFD}"/>
              </a:ext>
            </a:extLst>
          </p:cNvPr>
          <p:cNvSpPr>
            <a:spLocks noGrp="1"/>
          </p:cNvSpPr>
          <p:nvPr>
            <p:ph type="body" sz="quarter" idx="94" hasCustomPrompt="1"/>
          </p:nvPr>
        </p:nvSpPr>
        <p:spPr>
          <a:xfrm>
            <a:off x="1812393"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3" name="Text Placeholder 17">
            <a:extLst>
              <a:ext uri="{FF2B5EF4-FFF2-40B4-BE49-F238E27FC236}">
                <a16:creationId xmlns:a16="http://schemas.microsoft.com/office/drawing/2014/main" id="{8EFBF95F-B693-464C-88B3-CEF008BD074C}"/>
              </a:ext>
            </a:extLst>
          </p:cNvPr>
          <p:cNvSpPr>
            <a:spLocks noGrp="1"/>
          </p:cNvSpPr>
          <p:nvPr>
            <p:ph type="body" sz="quarter" idx="95" hasCustomPrompt="1"/>
          </p:nvPr>
        </p:nvSpPr>
        <p:spPr>
          <a:xfrm>
            <a:off x="1812393" y="6324850"/>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4" name="Picture Placeholder 5">
            <a:extLst>
              <a:ext uri="{FF2B5EF4-FFF2-40B4-BE49-F238E27FC236}">
                <a16:creationId xmlns:a16="http://schemas.microsoft.com/office/drawing/2014/main" id="{CD7F7CFB-EE6F-1243-83E8-6A781210E7B0}"/>
              </a:ext>
            </a:extLst>
          </p:cNvPr>
          <p:cNvSpPr>
            <a:spLocks noGrp="1" noChangeAspect="1"/>
          </p:cNvSpPr>
          <p:nvPr>
            <p:ph type="pic" sz="quarter" idx="96"/>
          </p:nvPr>
        </p:nvSpPr>
        <p:spPr>
          <a:xfrm>
            <a:off x="479301"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5" name="Text Placeholder 17">
            <a:extLst>
              <a:ext uri="{FF2B5EF4-FFF2-40B4-BE49-F238E27FC236}">
                <a16:creationId xmlns:a16="http://schemas.microsoft.com/office/drawing/2014/main" id="{B24322DA-13F7-D940-A2CD-8E5322ECE3B6}"/>
              </a:ext>
            </a:extLst>
          </p:cNvPr>
          <p:cNvSpPr>
            <a:spLocks noGrp="1"/>
          </p:cNvSpPr>
          <p:nvPr>
            <p:ph type="body" sz="quarter" idx="97" hasCustomPrompt="1"/>
          </p:nvPr>
        </p:nvSpPr>
        <p:spPr>
          <a:xfrm>
            <a:off x="1819481" y="664933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16" name="Text Placeholder 17">
            <a:extLst>
              <a:ext uri="{FF2B5EF4-FFF2-40B4-BE49-F238E27FC236}">
                <a16:creationId xmlns:a16="http://schemas.microsoft.com/office/drawing/2014/main" id="{C4B65721-8D39-344C-9501-A958A8B17AA3}"/>
              </a:ext>
            </a:extLst>
          </p:cNvPr>
          <p:cNvSpPr>
            <a:spLocks noGrp="1"/>
          </p:cNvSpPr>
          <p:nvPr>
            <p:ph type="body" sz="quarter" idx="98" hasCustomPrompt="1"/>
          </p:nvPr>
        </p:nvSpPr>
        <p:spPr>
          <a:xfrm>
            <a:off x="6419835"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7" name="Text Placeholder 17">
            <a:extLst>
              <a:ext uri="{FF2B5EF4-FFF2-40B4-BE49-F238E27FC236}">
                <a16:creationId xmlns:a16="http://schemas.microsoft.com/office/drawing/2014/main" id="{B0D115F9-DFCC-7C4F-BE2E-376249B73A31}"/>
              </a:ext>
            </a:extLst>
          </p:cNvPr>
          <p:cNvSpPr>
            <a:spLocks noGrp="1"/>
          </p:cNvSpPr>
          <p:nvPr>
            <p:ph type="body" sz="quarter" idx="99" hasCustomPrompt="1"/>
          </p:nvPr>
        </p:nvSpPr>
        <p:spPr>
          <a:xfrm>
            <a:off x="6419835" y="6324850"/>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8" name="Picture Placeholder 5">
            <a:extLst>
              <a:ext uri="{FF2B5EF4-FFF2-40B4-BE49-F238E27FC236}">
                <a16:creationId xmlns:a16="http://schemas.microsoft.com/office/drawing/2014/main" id="{441357CC-87B8-1148-8867-8CD67EEB5C24}"/>
              </a:ext>
            </a:extLst>
          </p:cNvPr>
          <p:cNvSpPr>
            <a:spLocks noGrp="1" noChangeAspect="1"/>
          </p:cNvSpPr>
          <p:nvPr>
            <p:ph type="pic" sz="quarter" idx="100"/>
          </p:nvPr>
        </p:nvSpPr>
        <p:spPr>
          <a:xfrm>
            <a:off x="5086743"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9" name="Text Placeholder 17">
            <a:extLst>
              <a:ext uri="{FF2B5EF4-FFF2-40B4-BE49-F238E27FC236}">
                <a16:creationId xmlns:a16="http://schemas.microsoft.com/office/drawing/2014/main" id="{387F1AC6-EE98-C741-AE68-F6FF5CFD51EF}"/>
              </a:ext>
            </a:extLst>
          </p:cNvPr>
          <p:cNvSpPr>
            <a:spLocks noGrp="1"/>
          </p:cNvSpPr>
          <p:nvPr>
            <p:ph type="body" sz="quarter" idx="101" hasCustomPrompt="1"/>
          </p:nvPr>
        </p:nvSpPr>
        <p:spPr>
          <a:xfrm>
            <a:off x="6426923" y="664918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20" name="Text Placeholder 17">
            <a:extLst>
              <a:ext uri="{FF2B5EF4-FFF2-40B4-BE49-F238E27FC236}">
                <a16:creationId xmlns:a16="http://schemas.microsoft.com/office/drawing/2014/main" id="{CF11C440-3FC8-D549-A007-AEFE848BA187}"/>
              </a:ext>
            </a:extLst>
          </p:cNvPr>
          <p:cNvSpPr>
            <a:spLocks noGrp="1"/>
          </p:cNvSpPr>
          <p:nvPr>
            <p:ph type="body" sz="quarter" idx="102" hasCustomPrompt="1"/>
          </p:nvPr>
        </p:nvSpPr>
        <p:spPr>
          <a:xfrm>
            <a:off x="11034168"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21" name="Text Placeholder 17">
            <a:extLst>
              <a:ext uri="{FF2B5EF4-FFF2-40B4-BE49-F238E27FC236}">
                <a16:creationId xmlns:a16="http://schemas.microsoft.com/office/drawing/2014/main" id="{1D7527AB-F872-5D4F-9180-6517078E2B00}"/>
              </a:ext>
            </a:extLst>
          </p:cNvPr>
          <p:cNvSpPr>
            <a:spLocks noGrp="1"/>
          </p:cNvSpPr>
          <p:nvPr>
            <p:ph type="body" sz="quarter" idx="103" hasCustomPrompt="1"/>
          </p:nvPr>
        </p:nvSpPr>
        <p:spPr>
          <a:xfrm>
            <a:off x="11034168" y="6328125"/>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22" name="Picture Placeholder 5">
            <a:extLst>
              <a:ext uri="{FF2B5EF4-FFF2-40B4-BE49-F238E27FC236}">
                <a16:creationId xmlns:a16="http://schemas.microsoft.com/office/drawing/2014/main" id="{CFB3C9FF-7436-9846-9211-762CC13EEE0C}"/>
              </a:ext>
            </a:extLst>
          </p:cNvPr>
          <p:cNvSpPr>
            <a:spLocks noGrp="1" noChangeAspect="1"/>
          </p:cNvSpPr>
          <p:nvPr>
            <p:ph type="pic" sz="quarter" idx="104"/>
          </p:nvPr>
        </p:nvSpPr>
        <p:spPr>
          <a:xfrm>
            <a:off x="9701076"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23" name="Text Placeholder 17">
            <a:extLst>
              <a:ext uri="{FF2B5EF4-FFF2-40B4-BE49-F238E27FC236}">
                <a16:creationId xmlns:a16="http://schemas.microsoft.com/office/drawing/2014/main" id="{6F30B1CA-5C2F-F540-82E3-85F0D71D24CE}"/>
              </a:ext>
            </a:extLst>
          </p:cNvPr>
          <p:cNvSpPr>
            <a:spLocks noGrp="1"/>
          </p:cNvSpPr>
          <p:nvPr>
            <p:ph type="body" sz="quarter" idx="105" hasCustomPrompt="1"/>
          </p:nvPr>
        </p:nvSpPr>
        <p:spPr>
          <a:xfrm>
            <a:off x="11041256" y="664200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44" name="Text Placeholder 17">
            <a:extLst>
              <a:ext uri="{FF2B5EF4-FFF2-40B4-BE49-F238E27FC236}">
                <a16:creationId xmlns:a16="http://schemas.microsoft.com/office/drawing/2014/main" id="{D9D25C10-AB3E-C74C-8A68-D3A4937DE030}"/>
              </a:ext>
            </a:extLst>
          </p:cNvPr>
          <p:cNvSpPr>
            <a:spLocks noGrp="1"/>
          </p:cNvSpPr>
          <p:nvPr>
            <p:ph type="body" sz="quarter" idx="106" hasCustomPrompt="1"/>
          </p:nvPr>
        </p:nvSpPr>
        <p:spPr>
          <a:xfrm>
            <a:off x="6419835" y="4852310"/>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Tree>
    <p:extLst>
      <p:ext uri="{BB962C8B-B14F-4D97-AF65-F5344CB8AC3E}">
        <p14:creationId xmlns:p14="http://schemas.microsoft.com/office/powerpoint/2010/main" val="1198954802"/>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Quot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09A6F1A-3C39-7343-9FBA-05C51270B046}"/>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787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09A6F1A-3C39-7343-9FBA-05C51270B046}"/>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7486B662-82A9-3240-99B0-CABFBF382EE4}"/>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1017F322-6C13-F740-B332-E77A00AED67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2" name="Text Placeholder 11">
            <a:extLst>
              <a:ext uri="{FF2B5EF4-FFF2-40B4-BE49-F238E27FC236}">
                <a16:creationId xmlns:a16="http://schemas.microsoft.com/office/drawing/2014/main" id="{76DF122C-D96D-6F42-9C0D-614B8475D90F}"/>
              </a:ext>
            </a:extLst>
          </p:cNvPr>
          <p:cNvSpPr>
            <a:spLocks noGrp="1"/>
          </p:cNvSpPr>
          <p:nvPr>
            <p:ph type="body" sz="quarter" idx="11" hasCustomPrompt="1"/>
          </p:nvPr>
        </p:nvSpPr>
        <p:spPr>
          <a:xfrm>
            <a:off x="385761" y="2143120"/>
            <a:ext cx="9986963" cy="5172080"/>
          </a:xfrm>
          <a:prstGeom prst="rect">
            <a:avLst/>
          </a:prstGeom>
        </p:spPr>
        <p:txBody>
          <a:bodyPr/>
          <a:lstStyle>
            <a:lvl1pPr marL="225425" indent="-212725">
              <a:lnSpc>
                <a:spcPts val="5500"/>
              </a:lnSpc>
              <a:buNone/>
              <a:tabLst/>
              <a:defRPr sz="3500" b="1" i="0">
                <a:solidFill>
                  <a:srgbClr val="002577"/>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spTree>
    <p:extLst>
      <p:ext uri="{BB962C8B-B14F-4D97-AF65-F5344CB8AC3E}">
        <p14:creationId xmlns:p14="http://schemas.microsoft.com/office/powerpoint/2010/main" val="2931686659"/>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Quot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CD84C60-2466-0E4C-A7C4-96FB464FEEC1}"/>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889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CD84C60-2466-0E4C-A7C4-96FB464FEEC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5459513B-74D7-7742-B451-0A2A074BC7E8}"/>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F67C9897-77FD-E947-892C-ED90BBBF6C4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9" name="Text Placeholder 11">
            <a:extLst>
              <a:ext uri="{FF2B5EF4-FFF2-40B4-BE49-F238E27FC236}">
                <a16:creationId xmlns:a16="http://schemas.microsoft.com/office/drawing/2014/main" id="{6BEA7F6D-1BFD-3141-8D92-1C4D5ECC9FEC}"/>
              </a:ext>
            </a:extLst>
          </p:cNvPr>
          <p:cNvSpPr>
            <a:spLocks noGrp="1"/>
          </p:cNvSpPr>
          <p:nvPr>
            <p:ph type="body" sz="quarter" idx="11" hasCustomPrompt="1"/>
          </p:nvPr>
        </p:nvSpPr>
        <p:spPr>
          <a:xfrm>
            <a:off x="385761" y="2143120"/>
            <a:ext cx="9986963" cy="5172080"/>
          </a:xfrm>
          <a:prstGeom prst="rect">
            <a:avLst/>
          </a:prstGeom>
        </p:spPr>
        <p:txBody>
          <a:bodyPr/>
          <a:lstStyle>
            <a:lvl1pPr marL="0" indent="0">
              <a:lnSpc>
                <a:spcPts val="5500"/>
              </a:lnSpc>
              <a:buNone/>
              <a:defRPr sz="3500" b="1" i="0">
                <a:solidFill>
                  <a:srgbClr val="002577"/>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pic>
        <p:nvPicPr>
          <p:cNvPr id="6" name="Picture 5">
            <a:extLst>
              <a:ext uri="{FF2B5EF4-FFF2-40B4-BE49-F238E27FC236}">
                <a16:creationId xmlns:a16="http://schemas.microsoft.com/office/drawing/2014/main" id="{D1810841-2B4E-434A-84C9-2317904A7830}"/>
              </a:ext>
            </a:extLst>
          </p:cNvPr>
          <p:cNvPicPr>
            <a:picLocks noChangeAspect="1"/>
          </p:cNvPicPr>
          <p:nvPr userDrawn="1"/>
        </p:nvPicPr>
        <p:blipFill>
          <a:blip r:embed="rId6"/>
          <a:stretch>
            <a:fillRect/>
          </a:stretch>
        </p:blipFill>
        <p:spPr>
          <a:xfrm>
            <a:off x="159027" y="-139150"/>
            <a:ext cx="1828800" cy="1828800"/>
          </a:xfrm>
          <a:prstGeom prst="rect">
            <a:avLst/>
          </a:prstGeom>
        </p:spPr>
      </p:pic>
    </p:spTree>
    <p:extLst>
      <p:ext uri="{BB962C8B-B14F-4D97-AF65-F5344CB8AC3E}">
        <p14:creationId xmlns:p14="http://schemas.microsoft.com/office/powerpoint/2010/main" val="41986745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Informa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717832-C793-6F4C-92A8-1F5967572BD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992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7717832-C793-6F4C-92A8-1F5967572BD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88F26D51-4839-0F4E-B752-B21A815B3A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0CA9EEFB-C3EC-304A-843D-00359DB0B97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2" name="Text Placeholder 4">
            <a:extLst>
              <a:ext uri="{FF2B5EF4-FFF2-40B4-BE49-F238E27FC236}">
                <a16:creationId xmlns:a16="http://schemas.microsoft.com/office/drawing/2014/main" id="{BF29C42D-3970-FF4C-BB9F-A1D9C3181E7B}"/>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6" name="Text Placeholder 35">
            <a:extLst>
              <a:ext uri="{FF2B5EF4-FFF2-40B4-BE49-F238E27FC236}">
                <a16:creationId xmlns:a16="http://schemas.microsoft.com/office/drawing/2014/main" id="{98187350-B34C-1448-A83B-3FAB83DDCC77}"/>
              </a:ext>
            </a:extLst>
          </p:cNvPr>
          <p:cNvSpPr>
            <a:spLocks noGrp="1"/>
          </p:cNvSpPr>
          <p:nvPr>
            <p:ph type="body" sz="quarter" idx="56" hasCustomPrompt="1"/>
          </p:nvPr>
        </p:nvSpPr>
        <p:spPr>
          <a:xfrm>
            <a:off x="373162" y="4525081"/>
            <a:ext cx="3424237" cy="273050"/>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35">
            <a:extLst>
              <a:ext uri="{FF2B5EF4-FFF2-40B4-BE49-F238E27FC236}">
                <a16:creationId xmlns:a16="http://schemas.microsoft.com/office/drawing/2014/main" id="{55811FEA-2285-D345-962B-647DA7972873}"/>
              </a:ext>
            </a:extLst>
          </p:cNvPr>
          <p:cNvSpPr>
            <a:spLocks noGrp="1"/>
          </p:cNvSpPr>
          <p:nvPr>
            <p:ph type="body" sz="quarter" idx="57" hasCustomPrompt="1"/>
          </p:nvPr>
        </p:nvSpPr>
        <p:spPr>
          <a:xfrm>
            <a:off x="4982868" y="4525081"/>
            <a:ext cx="3424237" cy="273050"/>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35">
            <a:extLst>
              <a:ext uri="{FF2B5EF4-FFF2-40B4-BE49-F238E27FC236}">
                <a16:creationId xmlns:a16="http://schemas.microsoft.com/office/drawing/2014/main" id="{7FA163D3-BDF9-824E-8A4D-5BB4C9B224A4}"/>
              </a:ext>
            </a:extLst>
          </p:cNvPr>
          <p:cNvSpPr>
            <a:spLocks noGrp="1"/>
          </p:cNvSpPr>
          <p:nvPr>
            <p:ph type="body" sz="quarter" idx="58" hasCustomPrompt="1"/>
          </p:nvPr>
        </p:nvSpPr>
        <p:spPr>
          <a:xfrm>
            <a:off x="9667991" y="4525081"/>
            <a:ext cx="3424237" cy="273050"/>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6" name="Picture Placeholder 2">
            <a:extLst>
              <a:ext uri="{FF2B5EF4-FFF2-40B4-BE49-F238E27FC236}">
                <a16:creationId xmlns:a16="http://schemas.microsoft.com/office/drawing/2014/main" id="{043BBC51-E2C6-6046-8946-0951A903C8F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17" name="Picture Placeholder 2">
            <a:extLst>
              <a:ext uri="{FF2B5EF4-FFF2-40B4-BE49-F238E27FC236}">
                <a16:creationId xmlns:a16="http://schemas.microsoft.com/office/drawing/2014/main" id="{6A851CCA-57B3-0046-9BD6-FC83A05AD7B7}"/>
              </a:ext>
            </a:extLst>
          </p:cNvPr>
          <p:cNvSpPr>
            <a:spLocks noGrp="1"/>
          </p:cNvSpPr>
          <p:nvPr>
            <p:ph type="pic" sz="quarter" idx="62"/>
          </p:nvPr>
        </p:nvSpPr>
        <p:spPr>
          <a:xfrm>
            <a:off x="4979263"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18" name="Picture Placeholder 2">
            <a:extLst>
              <a:ext uri="{FF2B5EF4-FFF2-40B4-BE49-F238E27FC236}">
                <a16:creationId xmlns:a16="http://schemas.microsoft.com/office/drawing/2014/main" id="{0A90DF1F-2517-4741-8F3A-634C7A7CE3B2}"/>
              </a:ext>
            </a:extLst>
          </p:cNvPr>
          <p:cNvSpPr>
            <a:spLocks noGrp="1"/>
          </p:cNvSpPr>
          <p:nvPr>
            <p:ph type="pic" sz="quarter" idx="63"/>
          </p:nvPr>
        </p:nvSpPr>
        <p:spPr>
          <a:xfrm>
            <a:off x="9664087"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26" name="Text Placeholder 5">
            <a:extLst>
              <a:ext uri="{FF2B5EF4-FFF2-40B4-BE49-F238E27FC236}">
                <a16:creationId xmlns:a16="http://schemas.microsoft.com/office/drawing/2014/main" id="{35C852C2-C2A7-EA43-906E-C79B168FE0DA}"/>
              </a:ext>
            </a:extLst>
          </p:cNvPr>
          <p:cNvSpPr>
            <a:spLocks noGrp="1"/>
          </p:cNvSpPr>
          <p:nvPr>
            <p:ph type="body" sz="quarter" idx="72" hasCustomPrompt="1"/>
          </p:nvPr>
        </p:nvSpPr>
        <p:spPr>
          <a:xfrm>
            <a:off x="367924"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7C8E18A9-E9D3-D642-BEEA-AC621C4D853F}"/>
              </a:ext>
            </a:extLst>
          </p:cNvPr>
          <p:cNvSpPr>
            <a:spLocks noGrp="1"/>
          </p:cNvSpPr>
          <p:nvPr>
            <p:ph type="body" sz="quarter" idx="73" hasCustomPrompt="1"/>
          </p:nvPr>
        </p:nvSpPr>
        <p:spPr>
          <a:xfrm>
            <a:off x="4968206"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C3D1D24F-ABFE-E742-8B7F-DB0A53E74E5B}"/>
              </a:ext>
            </a:extLst>
          </p:cNvPr>
          <p:cNvSpPr>
            <a:spLocks noGrp="1"/>
          </p:cNvSpPr>
          <p:nvPr>
            <p:ph type="body" sz="quarter" idx="74" hasCustomPrompt="1"/>
          </p:nvPr>
        </p:nvSpPr>
        <p:spPr>
          <a:xfrm>
            <a:off x="9662755"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2165610163"/>
      </p:ext>
    </p:extLst>
  </p:cSld>
  <p:clrMapOvr>
    <a:masterClrMapping/>
  </p:clrMapOvr>
  <p:extLst>
    <p:ext uri="{DCECCB84-F9BA-43D5-87BE-67443E8EF086}">
      <p15:sldGuideLst xmlns:p15="http://schemas.microsoft.com/office/powerpoint/2012/main">
        <p15:guide id="5" orient="horz" pos="2064">
          <p15:clr>
            <a:srgbClr val="FBAE40"/>
          </p15:clr>
        </p15:guide>
        <p15:guide id="6" orient="horz" pos="2664">
          <p15:clr>
            <a:srgbClr val="FBAE40"/>
          </p15:clr>
        </p15:guide>
        <p15:guide id="9" orient="horz" pos="2880">
          <p15:clr>
            <a:srgbClr val="FBAE40"/>
          </p15:clr>
        </p15:guide>
        <p15:guide id="10" orient="horz" pos="3024">
          <p15:clr>
            <a:srgbClr val="FBAE40"/>
          </p15:clr>
        </p15:guide>
        <p15:guide id="11" orient="horz" pos="1896">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Information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1A79E3A-69DC-F84D-9BB8-E6891B50E763}"/>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094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1A79E3A-69DC-F84D-9BB8-E6891B50E763}"/>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8" name="Text Placeholder 4">
            <a:extLst>
              <a:ext uri="{FF2B5EF4-FFF2-40B4-BE49-F238E27FC236}">
                <a16:creationId xmlns:a16="http://schemas.microsoft.com/office/drawing/2014/main" id="{22903CC2-B49C-254B-99F5-CED8DD496121}"/>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7" name="Slide Number Placeholder 5">
            <a:extLst>
              <a:ext uri="{FF2B5EF4-FFF2-40B4-BE49-F238E27FC236}">
                <a16:creationId xmlns:a16="http://schemas.microsoft.com/office/drawing/2014/main" id="{83AF085A-2367-3B4F-B2D3-735C72EA9714}"/>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1DE36CFC-41B2-8C47-9108-49B293173044}"/>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6" name="Text Placeholder 35">
            <a:extLst>
              <a:ext uri="{FF2B5EF4-FFF2-40B4-BE49-F238E27FC236}">
                <a16:creationId xmlns:a16="http://schemas.microsoft.com/office/drawing/2014/main" id="{757EB81F-7D3E-AD48-8696-3F5B6501A9A8}"/>
              </a:ext>
            </a:extLst>
          </p:cNvPr>
          <p:cNvSpPr>
            <a:spLocks noGrp="1"/>
          </p:cNvSpPr>
          <p:nvPr>
            <p:ph type="body" sz="quarter" idx="57" hasCustomPrompt="1"/>
          </p:nvPr>
        </p:nvSpPr>
        <p:spPr>
          <a:xfrm>
            <a:off x="373162" y="4525081"/>
            <a:ext cx="3028407" cy="273050"/>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7" name="Text Placeholder 35">
            <a:extLst>
              <a:ext uri="{FF2B5EF4-FFF2-40B4-BE49-F238E27FC236}">
                <a16:creationId xmlns:a16="http://schemas.microsoft.com/office/drawing/2014/main" id="{5DE3D25B-C45A-ED4F-86DA-54B4327EFA36}"/>
              </a:ext>
            </a:extLst>
          </p:cNvPr>
          <p:cNvSpPr>
            <a:spLocks noGrp="1"/>
          </p:cNvSpPr>
          <p:nvPr>
            <p:ph type="body" sz="quarter" idx="58" hasCustomPrompt="1"/>
          </p:nvPr>
        </p:nvSpPr>
        <p:spPr>
          <a:xfrm>
            <a:off x="3823373" y="4525081"/>
            <a:ext cx="3028407" cy="273050"/>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8" name="Text Placeholder 35">
            <a:extLst>
              <a:ext uri="{FF2B5EF4-FFF2-40B4-BE49-F238E27FC236}">
                <a16:creationId xmlns:a16="http://schemas.microsoft.com/office/drawing/2014/main" id="{0A0C3EF2-8C93-1F48-9734-992BA9936C81}"/>
              </a:ext>
            </a:extLst>
          </p:cNvPr>
          <p:cNvSpPr>
            <a:spLocks noGrp="1"/>
          </p:cNvSpPr>
          <p:nvPr>
            <p:ph type="body" sz="quarter" idx="59" hasCustomPrompt="1"/>
          </p:nvPr>
        </p:nvSpPr>
        <p:spPr>
          <a:xfrm>
            <a:off x="7301863" y="4525081"/>
            <a:ext cx="3028407" cy="273050"/>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9" name="Text Placeholder 35">
            <a:extLst>
              <a:ext uri="{FF2B5EF4-FFF2-40B4-BE49-F238E27FC236}">
                <a16:creationId xmlns:a16="http://schemas.microsoft.com/office/drawing/2014/main" id="{59105C59-2C7F-F341-992C-22751EB0BB1B}"/>
              </a:ext>
            </a:extLst>
          </p:cNvPr>
          <p:cNvSpPr>
            <a:spLocks noGrp="1"/>
          </p:cNvSpPr>
          <p:nvPr>
            <p:ph type="body" sz="quarter" idx="60" hasCustomPrompt="1"/>
          </p:nvPr>
        </p:nvSpPr>
        <p:spPr>
          <a:xfrm>
            <a:off x="10770927" y="4525081"/>
            <a:ext cx="3028407" cy="273050"/>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 name="Picture Placeholder 2">
            <a:extLst>
              <a:ext uri="{FF2B5EF4-FFF2-40B4-BE49-F238E27FC236}">
                <a16:creationId xmlns:a16="http://schemas.microsoft.com/office/drawing/2014/main" id="{06D87C8E-8AA0-9C48-8003-F805FFA0BD4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0" name="Picture Placeholder 2">
            <a:extLst>
              <a:ext uri="{FF2B5EF4-FFF2-40B4-BE49-F238E27FC236}">
                <a16:creationId xmlns:a16="http://schemas.microsoft.com/office/drawing/2014/main" id="{FB0BDA74-C70F-9D48-96FA-18508C0FA641}"/>
              </a:ext>
            </a:extLst>
          </p:cNvPr>
          <p:cNvSpPr>
            <a:spLocks noGrp="1"/>
          </p:cNvSpPr>
          <p:nvPr>
            <p:ph type="pic" sz="quarter" idx="62"/>
          </p:nvPr>
        </p:nvSpPr>
        <p:spPr>
          <a:xfrm>
            <a:off x="38362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1" name="Picture Placeholder 2">
            <a:extLst>
              <a:ext uri="{FF2B5EF4-FFF2-40B4-BE49-F238E27FC236}">
                <a16:creationId xmlns:a16="http://schemas.microsoft.com/office/drawing/2014/main" id="{03A6F76D-EC9F-0F46-97C9-F54AF3B19B30}"/>
              </a:ext>
            </a:extLst>
          </p:cNvPr>
          <p:cNvSpPr>
            <a:spLocks noGrp="1"/>
          </p:cNvSpPr>
          <p:nvPr>
            <p:ph type="pic" sz="quarter" idx="63"/>
          </p:nvPr>
        </p:nvSpPr>
        <p:spPr>
          <a:xfrm>
            <a:off x="73033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2" name="Picture Placeholder 2">
            <a:extLst>
              <a:ext uri="{FF2B5EF4-FFF2-40B4-BE49-F238E27FC236}">
                <a16:creationId xmlns:a16="http://schemas.microsoft.com/office/drawing/2014/main" id="{D5F68AE7-31F3-B94B-BA23-AEB709E92A50}"/>
              </a:ext>
            </a:extLst>
          </p:cNvPr>
          <p:cNvSpPr>
            <a:spLocks noGrp="1"/>
          </p:cNvSpPr>
          <p:nvPr>
            <p:ph type="pic" sz="quarter" idx="64"/>
          </p:nvPr>
        </p:nvSpPr>
        <p:spPr>
          <a:xfrm>
            <a:off x="107704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6" name="Text Placeholder 5">
            <a:extLst>
              <a:ext uri="{FF2B5EF4-FFF2-40B4-BE49-F238E27FC236}">
                <a16:creationId xmlns:a16="http://schemas.microsoft.com/office/drawing/2014/main" id="{8969C6EF-58E8-744A-A89F-F181C118C0BB}"/>
              </a:ext>
            </a:extLst>
          </p:cNvPr>
          <p:cNvSpPr>
            <a:spLocks noGrp="1"/>
          </p:cNvSpPr>
          <p:nvPr>
            <p:ph type="body" sz="quarter" idx="71" hasCustomPrompt="1"/>
          </p:nvPr>
        </p:nvSpPr>
        <p:spPr>
          <a:xfrm>
            <a:off x="3836989" y="4820238"/>
            <a:ext cx="2752348" cy="2494963"/>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3D2A3ABF-5388-1E4C-9A74-6626C6BF886E}"/>
              </a:ext>
            </a:extLst>
          </p:cNvPr>
          <p:cNvSpPr>
            <a:spLocks noGrp="1"/>
          </p:cNvSpPr>
          <p:nvPr>
            <p:ph type="body" sz="quarter" idx="72" hasCustomPrompt="1"/>
          </p:nvPr>
        </p:nvSpPr>
        <p:spPr>
          <a:xfrm>
            <a:off x="367926" y="4820239"/>
            <a:ext cx="2752348" cy="2494963"/>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9" name="Text Placeholder 5">
            <a:extLst>
              <a:ext uri="{FF2B5EF4-FFF2-40B4-BE49-F238E27FC236}">
                <a16:creationId xmlns:a16="http://schemas.microsoft.com/office/drawing/2014/main" id="{419DE374-175B-F34F-BB71-14B2689F4627}"/>
              </a:ext>
            </a:extLst>
          </p:cNvPr>
          <p:cNvSpPr>
            <a:spLocks noGrp="1"/>
          </p:cNvSpPr>
          <p:nvPr>
            <p:ph type="body" sz="quarter" idx="73" hasCustomPrompt="1"/>
          </p:nvPr>
        </p:nvSpPr>
        <p:spPr>
          <a:xfrm>
            <a:off x="7306054" y="4820236"/>
            <a:ext cx="2752348" cy="2494964"/>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B5222328-7E5E-B046-A2EA-5651060300DA}"/>
              </a:ext>
            </a:extLst>
          </p:cNvPr>
          <p:cNvSpPr>
            <a:spLocks noGrp="1"/>
          </p:cNvSpPr>
          <p:nvPr>
            <p:ph type="body" sz="quarter" idx="74" hasCustomPrompt="1"/>
          </p:nvPr>
        </p:nvSpPr>
        <p:spPr>
          <a:xfrm>
            <a:off x="10775119" y="4820236"/>
            <a:ext cx="2752348" cy="2494964"/>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2361102208"/>
      </p:ext>
    </p:extLst>
  </p:cSld>
  <p:clrMapOvr>
    <a:masterClrMapping/>
  </p:clrMapOvr>
  <p:extLst>
    <p:ext uri="{DCECCB84-F9BA-43D5-87BE-67443E8EF086}">
      <p15:sldGuideLst xmlns:p15="http://schemas.microsoft.com/office/powerpoint/2012/main">
        <p15:guide id="7" orient="horz" pos="2088">
          <p15:clr>
            <a:srgbClr val="FBAE40"/>
          </p15:clr>
        </p15:guide>
        <p15:guide id="8" orient="horz" pos="2664">
          <p15:clr>
            <a:srgbClr val="FBAE40"/>
          </p15:clr>
        </p15:guide>
        <p15:guide id="9" orient="horz" pos="2880">
          <p15:clr>
            <a:srgbClr val="FBAE40"/>
          </p15:clr>
        </p15:guide>
        <p15:guide id="10" orient="horz" pos="3024">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Information slide_WT_0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8C451CD-96A8-7E4D-B207-FB34E1FDB2F8}"/>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197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8C451CD-96A8-7E4D-B207-FB34E1FDB2F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47">
            <a:extLst>
              <a:ext uri="{FF2B5EF4-FFF2-40B4-BE49-F238E27FC236}">
                <a16:creationId xmlns:a16="http://schemas.microsoft.com/office/drawing/2014/main" id="{8DCEA276-9209-A441-A46A-C9C61A22AB0E}"/>
              </a:ext>
            </a:extLst>
          </p:cNvPr>
          <p:cNvSpPr>
            <a:spLocks noGrp="1"/>
          </p:cNvSpPr>
          <p:nvPr>
            <p:ph type="body" sz="quarter" idx="26" hasCustomPrompt="1"/>
          </p:nvPr>
        </p:nvSpPr>
        <p:spPr>
          <a:xfrm>
            <a:off x="365761" y="2569464"/>
            <a:ext cx="6858001" cy="4745736"/>
          </a:xfrm>
          <a:prstGeom prst="rect">
            <a:avLst/>
          </a:prstGeom>
        </p:spPr>
        <p:txBody>
          <a:bodyPr>
            <a:normAutofit/>
          </a:bodyPr>
          <a:lstStyle>
            <a:lvl1pPr marL="213344" indent="-213344">
              <a:lnSpc>
                <a:spcPct val="90000"/>
              </a:lnSpc>
              <a:buFont typeface="Arial" panose="020B0604020202020204" pitchFamily="34" charset="0"/>
              <a:buChar char="•"/>
              <a:tabLst/>
              <a:defRPr sz="1600" b="0" i="0">
                <a:solidFill>
                  <a:srgbClr val="002677"/>
                </a:solidFill>
                <a:latin typeface="Segoe UI" panose="020B0502040204020203" pitchFamily="34" charset="0"/>
                <a:sym typeface="Segoe UI" panose="020B0502040204020203" pitchFamily="34" charset="0"/>
              </a:defRPr>
            </a:lvl1pPr>
            <a:lvl2pPr marL="205726" marR="0" indent="0" algn="l" defTabSz="1097198" rtl="0" eaLnBrk="1" fontAlgn="auto" latinLnBrk="0" hangingPunct="1">
              <a:lnSpc>
                <a:spcPct val="90000"/>
              </a:lnSpc>
              <a:spcBef>
                <a:spcPts val="601"/>
              </a:spcBef>
              <a:spcAft>
                <a:spcPts val="0"/>
              </a:spcAft>
              <a:buClrTx/>
              <a:buSzTx/>
              <a:buFont typeface="Courier New" panose="02070309020205020404" pitchFamily="49" charset="0"/>
              <a:buNone/>
              <a:tabLst/>
              <a:defRPr sz="1200" b="0" i="0">
                <a:solidFill>
                  <a:srgbClr val="002677"/>
                </a:solidFill>
                <a:latin typeface="Segoe UI" panose="020B0502040204020203" pitchFamily="34" charset="0"/>
                <a:sym typeface="Segoe UI" panose="020B0502040204020203" pitchFamily="34" charset="0"/>
              </a:defRPr>
            </a:lvl2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 pro </a:t>
            </a:r>
            <a:r>
              <a:rPr lang="en-US" dirty="0" err="1"/>
              <a:t>berrunti</a:t>
            </a:r>
            <a:r>
              <a:rPr lang="en-US" dirty="0"/>
              <a:t> re quo.</a:t>
            </a:r>
          </a:p>
          <a:p>
            <a:pPr marL="413356" marR="0" lvl="1" indent="-207631" algn="l" defTabSz="1097198" rtl="0" eaLnBrk="1" fontAlgn="auto" latinLnBrk="0" hangingPunct="1">
              <a:lnSpc>
                <a:spcPts val="3000"/>
              </a:lnSpc>
              <a:spcBef>
                <a:spcPts val="601"/>
              </a:spcBef>
              <a:spcAft>
                <a:spcPts val="0"/>
              </a:spcAft>
              <a:buClrTx/>
              <a:buSzTx/>
              <a:buFont typeface="Courier New" panose="02070309020205020404" pitchFamily="49" charset="0"/>
              <a:buChar char="o"/>
              <a:tabLst/>
              <a:defRPr/>
            </a:pPr>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 pro </a:t>
            </a:r>
            <a:r>
              <a:rPr lang="en-US" dirty="0" err="1"/>
              <a:t>berrunti</a:t>
            </a:r>
            <a:r>
              <a:rPr lang="en-US" dirty="0"/>
              <a:t> re quo.</a:t>
            </a:r>
          </a:p>
        </p:txBody>
      </p:sp>
      <p:sp>
        <p:nvSpPr>
          <p:cNvPr id="8" name="Slide Number Placeholder 5">
            <a:extLst>
              <a:ext uri="{FF2B5EF4-FFF2-40B4-BE49-F238E27FC236}">
                <a16:creationId xmlns:a16="http://schemas.microsoft.com/office/drawing/2014/main" id="{3DB8790C-9C94-8345-B804-9E75D9B4DB1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3FD5D61A-2FD6-4D4C-B1CF-F215103CD57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0" name="Text Placeholder 4">
            <a:extLst>
              <a:ext uri="{FF2B5EF4-FFF2-40B4-BE49-F238E27FC236}">
                <a16:creationId xmlns:a16="http://schemas.microsoft.com/office/drawing/2014/main" id="{338C6021-8DB3-1642-94F8-111AD16A6AD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Tree>
    <p:extLst>
      <p:ext uri="{BB962C8B-B14F-4D97-AF65-F5344CB8AC3E}">
        <p14:creationId xmlns:p14="http://schemas.microsoft.com/office/powerpoint/2010/main" val="2379445551"/>
      </p:ext>
    </p:extLst>
  </p:cSld>
  <p:clrMapOvr>
    <a:masterClrMapping/>
  </p:clrMapOvr>
  <p:extLst>
    <p:ext uri="{DCECCB84-F9BA-43D5-87BE-67443E8EF086}">
      <p15:sldGuideLst xmlns:p15="http://schemas.microsoft.com/office/powerpoint/2012/main">
        <p15:guide id="2" orient="horz" pos="1728">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Information slide_WT_06">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F406C1A-0F78-F147-AF9E-22768BA1B635}"/>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299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F406C1A-0F78-F147-AF9E-22768BA1B63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5C0136C6-F7AB-8B49-928A-338D3A7654D7}"/>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8C2B5399-B34C-E849-947E-DA2E8E9433A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5" name="Text Placeholder 4">
            <a:extLst>
              <a:ext uri="{FF2B5EF4-FFF2-40B4-BE49-F238E27FC236}">
                <a16:creationId xmlns:a16="http://schemas.microsoft.com/office/drawing/2014/main" id="{D1640F72-08C8-A04F-B3F3-EAD6099F173D}"/>
              </a:ext>
            </a:extLst>
          </p:cNvPr>
          <p:cNvSpPr>
            <a:spLocks noGrp="1"/>
          </p:cNvSpPr>
          <p:nvPr>
            <p:ph type="body" sz="quarter" idx="30" hasCustomPrompt="1"/>
          </p:nvPr>
        </p:nvSpPr>
        <p:spPr>
          <a:xfrm>
            <a:off x="375858"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3" name="Text Placeholder 4">
            <a:extLst>
              <a:ext uri="{FF2B5EF4-FFF2-40B4-BE49-F238E27FC236}">
                <a16:creationId xmlns:a16="http://schemas.microsoft.com/office/drawing/2014/main" id="{48DEA317-5C53-964A-8725-0A575FF6F09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5" name="Text Placeholder 4">
            <a:extLst>
              <a:ext uri="{FF2B5EF4-FFF2-40B4-BE49-F238E27FC236}">
                <a16:creationId xmlns:a16="http://schemas.microsoft.com/office/drawing/2014/main" id="{C482676B-8FFD-D249-840A-A4B768AAB81A}"/>
              </a:ext>
            </a:extLst>
          </p:cNvPr>
          <p:cNvSpPr>
            <a:spLocks noGrp="1"/>
          </p:cNvSpPr>
          <p:nvPr>
            <p:ph type="body" sz="quarter" idx="32" hasCustomPrompt="1"/>
          </p:nvPr>
        </p:nvSpPr>
        <p:spPr>
          <a:xfrm>
            <a:off x="3832290"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4">
            <a:extLst>
              <a:ext uri="{FF2B5EF4-FFF2-40B4-BE49-F238E27FC236}">
                <a16:creationId xmlns:a16="http://schemas.microsoft.com/office/drawing/2014/main" id="{484AE173-66FD-0C4F-9F7F-ED0CFFD44192}"/>
              </a:ext>
            </a:extLst>
          </p:cNvPr>
          <p:cNvSpPr>
            <a:spLocks noGrp="1"/>
          </p:cNvSpPr>
          <p:nvPr>
            <p:ph type="body" sz="quarter" idx="34" hasCustomPrompt="1"/>
          </p:nvPr>
        </p:nvSpPr>
        <p:spPr>
          <a:xfrm>
            <a:off x="7297866"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9" name="Text Placeholder 4">
            <a:extLst>
              <a:ext uri="{FF2B5EF4-FFF2-40B4-BE49-F238E27FC236}">
                <a16:creationId xmlns:a16="http://schemas.microsoft.com/office/drawing/2014/main" id="{406438DA-82F4-2041-B4C1-FDA04BB04DA8}"/>
              </a:ext>
            </a:extLst>
          </p:cNvPr>
          <p:cNvSpPr>
            <a:spLocks noGrp="1"/>
          </p:cNvSpPr>
          <p:nvPr>
            <p:ph type="body" sz="quarter" idx="36" hasCustomPrompt="1"/>
          </p:nvPr>
        </p:nvSpPr>
        <p:spPr>
          <a:xfrm>
            <a:off x="10781730"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9" name="Text Placeholder 8">
            <a:extLst>
              <a:ext uri="{FF2B5EF4-FFF2-40B4-BE49-F238E27FC236}">
                <a16:creationId xmlns:a16="http://schemas.microsoft.com/office/drawing/2014/main" id="{07EE9E89-CAEA-6749-A5BF-C6CDC24EB7F8}"/>
              </a:ext>
            </a:extLst>
          </p:cNvPr>
          <p:cNvSpPr>
            <a:spLocks noGrp="1"/>
          </p:cNvSpPr>
          <p:nvPr>
            <p:ph type="body" sz="quarter" idx="38" hasCustomPrompt="1"/>
          </p:nvPr>
        </p:nvSpPr>
        <p:spPr>
          <a:xfrm>
            <a:off x="374820"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0" name="Text Placeholder 8">
            <a:extLst>
              <a:ext uri="{FF2B5EF4-FFF2-40B4-BE49-F238E27FC236}">
                <a16:creationId xmlns:a16="http://schemas.microsoft.com/office/drawing/2014/main" id="{252CEB8D-161D-1847-B77C-09583DCD8BEE}"/>
              </a:ext>
            </a:extLst>
          </p:cNvPr>
          <p:cNvSpPr>
            <a:spLocks noGrp="1"/>
          </p:cNvSpPr>
          <p:nvPr>
            <p:ph type="body" sz="quarter" idx="39" hasCustomPrompt="1"/>
          </p:nvPr>
        </p:nvSpPr>
        <p:spPr>
          <a:xfrm>
            <a:off x="3834712"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1" name="Text Placeholder 8">
            <a:extLst>
              <a:ext uri="{FF2B5EF4-FFF2-40B4-BE49-F238E27FC236}">
                <a16:creationId xmlns:a16="http://schemas.microsoft.com/office/drawing/2014/main" id="{136C8D09-4B68-7E43-92BC-03886CC61FDB}"/>
              </a:ext>
            </a:extLst>
          </p:cNvPr>
          <p:cNvSpPr>
            <a:spLocks noGrp="1"/>
          </p:cNvSpPr>
          <p:nvPr>
            <p:ph type="body" sz="quarter" idx="40" hasCustomPrompt="1"/>
          </p:nvPr>
        </p:nvSpPr>
        <p:spPr>
          <a:xfrm>
            <a:off x="7294604"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2" name="Text Placeholder 8">
            <a:extLst>
              <a:ext uri="{FF2B5EF4-FFF2-40B4-BE49-F238E27FC236}">
                <a16:creationId xmlns:a16="http://schemas.microsoft.com/office/drawing/2014/main" id="{DC5E1225-9BE0-4247-986F-F2F38964C56E}"/>
              </a:ext>
            </a:extLst>
          </p:cNvPr>
          <p:cNvSpPr>
            <a:spLocks noGrp="1"/>
          </p:cNvSpPr>
          <p:nvPr>
            <p:ph type="body" sz="quarter" idx="41" hasCustomPrompt="1"/>
          </p:nvPr>
        </p:nvSpPr>
        <p:spPr>
          <a:xfrm>
            <a:off x="10787448"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Tree>
    <p:extLst>
      <p:ext uri="{BB962C8B-B14F-4D97-AF65-F5344CB8AC3E}">
        <p14:creationId xmlns:p14="http://schemas.microsoft.com/office/powerpoint/2010/main" val="561520032"/>
      </p:ext>
    </p:extLst>
  </p:cSld>
  <p:clrMapOvr>
    <a:masterClrMapping/>
  </p:clrMapOvr>
  <p:extLst>
    <p:ext uri="{DCECCB84-F9BA-43D5-87BE-67443E8EF086}">
      <p15:sldGuideLst xmlns:p15="http://schemas.microsoft.com/office/powerpoint/2012/main">
        <p15:guide id="1" orient="horz" pos="2352">
          <p15:clr>
            <a:srgbClr val="FBAE40"/>
          </p15:clr>
        </p15:guide>
        <p15:guide id="2" orient="horz" pos="271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forma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717832-C793-6F4C-92A8-1F5967572BD4}"/>
              </a:ext>
            </a:extLst>
          </p:cNvPr>
          <p:cNvGraphicFramePr>
            <a:graphicFrameLocks noChangeAspect="1"/>
          </p:cNvGraphicFramePr>
          <p:nvPr userDrawn="1">
            <p:custDataLst>
              <p:tags r:id="rId2"/>
            </p:custDataLst>
            <p:extLst>
              <p:ext uri="{D42A27DB-BD31-4B8C-83A1-F6EECF244321}">
                <p14:modId xmlns:p14="http://schemas.microsoft.com/office/powerpoint/2010/main" val="203059974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48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7717832-C793-6F4C-92A8-1F5967572BD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88F26D51-4839-0F4E-B752-B21A815B3A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0CA9EEFB-C3EC-304A-843D-00359DB0B97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2" name="Text Placeholder 4">
            <a:extLst>
              <a:ext uri="{FF2B5EF4-FFF2-40B4-BE49-F238E27FC236}">
                <a16:creationId xmlns:a16="http://schemas.microsoft.com/office/drawing/2014/main" id="{BF29C42D-3970-FF4C-BB9F-A1D9C3181E7B}"/>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6" name="Text Placeholder 35">
            <a:extLst>
              <a:ext uri="{FF2B5EF4-FFF2-40B4-BE49-F238E27FC236}">
                <a16:creationId xmlns:a16="http://schemas.microsoft.com/office/drawing/2014/main" id="{98187350-B34C-1448-A83B-3FAB83DDCC77}"/>
              </a:ext>
            </a:extLst>
          </p:cNvPr>
          <p:cNvSpPr>
            <a:spLocks noGrp="1"/>
          </p:cNvSpPr>
          <p:nvPr>
            <p:ph type="body" sz="quarter" idx="56" hasCustomPrompt="1"/>
          </p:nvPr>
        </p:nvSpPr>
        <p:spPr>
          <a:xfrm>
            <a:off x="373162"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35">
            <a:extLst>
              <a:ext uri="{FF2B5EF4-FFF2-40B4-BE49-F238E27FC236}">
                <a16:creationId xmlns:a16="http://schemas.microsoft.com/office/drawing/2014/main" id="{55811FEA-2285-D345-962B-647DA7972873}"/>
              </a:ext>
            </a:extLst>
          </p:cNvPr>
          <p:cNvSpPr>
            <a:spLocks noGrp="1"/>
          </p:cNvSpPr>
          <p:nvPr>
            <p:ph type="body" sz="quarter" idx="57" hasCustomPrompt="1"/>
          </p:nvPr>
        </p:nvSpPr>
        <p:spPr>
          <a:xfrm>
            <a:off x="4982868"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35">
            <a:extLst>
              <a:ext uri="{FF2B5EF4-FFF2-40B4-BE49-F238E27FC236}">
                <a16:creationId xmlns:a16="http://schemas.microsoft.com/office/drawing/2014/main" id="{7FA163D3-BDF9-824E-8A4D-5BB4C9B224A4}"/>
              </a:ext>
            </a:extLst>
          </p:cNvPr>
          <p:cNvSpPr>
            <a:spLocks noGrp="1"/>
          </p:cNvSpPr>
          <p:nvPr>
            <p:ph type="body" sz="quarter" idx="58" hasCustomPrompt="1"/>
          </p:nvPr>
        </p:nvSpPr>
        <p:spPr>
          <a:xfrm>
            <a:off x="9667991"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6" name="Picture Placeholder 2">
            <a:extLst>
              <a:ext uri="{FF2B5EF4-FFF2-40B4-BE49-F238E27FC236}">
                <a16:creationId xmlns:a16="http://schemas.microsoft.com/office/drawing/2014/main" id="{043BBC51-E2C6-6046-8946-0951A903C8F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17" name="Picture Placeholder 2">
            <a:extLst>
              <a:ext uri="{FF2B5EF4-FFF2-40B4-BE49-F238E27FC236}">
                <a16:creationId xmlns:a16="http://schemas.microsoft.com/office/drawing/2014/main" id="{6A851CCA-57B3-0046-9BD6-FC83A05AD7B7}"/>
              </a:ext>
            </a:extLst>
          </p:cNvPr>
          <p:cNvSpPr>
            <a:spLocks noGrp="1"/>
          </p:cNvSpPr>
          <p:nvPr>
            <p:ph type="pic" sz="quarter" idx="62"/>
          </p:nvPr>
        </p:nvSpPr>
        <p:spPr>
          <a:xfrm>
            <a:off x="4979263"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18" name="Picture Placeholder 2">
            <a:extLst>
              <a:ext uri="{FF2B5EF4-FFF2-40B4-BE49-F238E27FC236}">
                <a16:creationId xmlns:a16="http://schemas.microsoft.com/office/drawing/2014/main" id="{0A90DF1F-2517-4741-8F3A-634C7A7CE3B2}"/>
              </a:ext>
            </a:extLst>
          </p:cNvPr>
          <p:cNvSpPr>
            <a:spLocks noGrp="1"/>
          </p:cNvSpPr>
          <p:nvPr>
            <p:ph type="pic" sz="quarter" idx="63"/>
          </p:nvPr>
        </p:nvSpPr>
        <p:spPr>
          <a:xfrm>
            <a:off x="9664087"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26" name="Text Placeholder 5">
            <a:extLst>
              <a:ext uri="{FF2B5EF4-FFF2-40B4-BE49-F238E27FC236}">
                <a16:creationId xmlns:a16="http://schemas.microsoft.com/office/drawing/2014/main" id="{35C852C2-C2A7-EA43-906E-C79B168FE0DA}"/>
              </a:ext>
            </a:extLst>
          </p:cNvPr>
          <p:cNvSpPr>
            <a:spLocks noGrp="1"/>
          </p:cNvSpPr>
          <p:nvPr>
            <p:ph type="body" sz="quarter" idx="72" hasCustomPrompt="1"/>
          </p:nvPr>
        </p:nvSpPr>
        <p:spPr>
          <a:xfrm>
            <a:off x="367924"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7C8E18A9-E9D3-D642-BEEA-AC621C4D853F}"/>
              </a:ext>
            </a:extLst>
          </p:cNvPr>
          <p:cNvSpPr>
            <a:spLocks noGrp="1"/>
          </p:cNvSpPr>
          <p:nvPr>
            <p:ph type="body" sz="quarter" idx="73" hasCustomPrompt="1"/>
          </p:nvPr>
        </p:nvSpPr>
        <p:spPr>
          <a:xfrm>
            <a:off x="4968206"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C3D1D24F-ABFE-E742-8B7F-DB0A53E74E5B}"/>
              </a:ext>
            </a:extLst>
          </p:cNvPr>
          <p:cNvSpPr>
            <a:spLocks noGrp="1"/>
          </p:cNvSpPr>
          <p:nvPr>
            <p:ph type="body" sz="quarter" idx="74" hasCustomPrompt="1"/>
          </p:nvPr>
        </p:nvSpPr>
        <p:spPr>
          <a:xfrm>
            <a:off x="9662755"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4096127875"/>
      </p:ext>
    </p:extLst>
  </p:cSld>
  <p:clrMapOvr>
    <a:masterClrMapping/>
  </p:clrMapOvr>
  <p:extLst>
    <p:ext uri="{DCECCB84-F9BA-43D5-87BE-67443E8EF086}">
      <p15:sldGuideLst xmlns:p15="http://schemas.microsoft.com/office/powerpoint/2012/main">
        <p15:guide id="5" orient="horz" pos="2064">
          <p15:clr>
            <a:srgbClr val="FBAE40"/>
          </p15:clr>
        </p15:guide>
        <p15:guide id="6" orient="horz" pos="2664">
          <p15:clr>
            <a:srgbClr val="FBAE40"/>
          </p15:clr>
        </p15:guide>
        <p15:guide id="9" orient="horz" pos="2880">
          <p15:clr>
            <a:srgbClr val="FBAE40"/>
          </p15:clr>
        </p15:guide>
        <p15:guide id="10" orient="horz" pos="3024">
          <p15:clr>
            <a:srgbClr val="FBAE40"/>
          </p15:clr>
        </p15:guide>
        <p15:guide id="11" orient="horz" pos="1896">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nformation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06088B2-3DCD-9F4E-B9C7-406656DA162B}"/>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401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06088B2-3DCD-9F4E-B9C7-406656DA162B}"/>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Picture Placeholder 15">
            <a:extLst>
              <a:ext uri="{FF2B5EF4-FFF2-40B4-BE49-F238E27FC236}">
                <a16:creationId xmlns:a16="http://schemas.microsoft.com/office/drawing/2014/main" id="{74CDF4B0-2E35-9843-BE83-6C144954D58A}"/>
              </a:ext>
            </a:extLst>
          </p:cNvPr>
          <p:cNvSpPr>
            <a:spLocks noGrp="1"/>
          </p:cNvSpPr>
          <p:nvPr>
            <p:ph type="pic" sz="quarter" idx="18" hasCustomPrompt="1"/>
          </p:nvPr>
        </p:nvSpPr>
        <p:spPr>
          <a:xfrm>
            <a:off x="457200"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366977" y="51636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3920345"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27" name="Picture Placeholder 15">
            <a:extLst>
              <a:ext uri="{FF2B5EF4-FFF2-40B4-BE49-F238E27FC236}">
                <a16:creationId xmlns:a16="http://schemas.microsoft.com/office/drawing/2014/main" id="{85178677-6C05-8641-847C-C03510C54C72}"/>
              </a:ext>
            </a:extLst>
          </p:cNvPr>
          <p:cNvSpPr>
            <a:spLocks noGrp="1"/>
          </p:cNvSpPr>
          <p:nvPr>
            <p:ph type="pic" sz="quarter" idx="29" hasCustomPrompt="1"/>
          </p:nvPr>
        </p:nvSpPr>
        <p:spPr>
          <a:xfrm>
            <a:off x="7375539"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28" name="Picture Placeholder 15">
            <a:extLst>
              <a:ext uri="{FF2B5EF4-FFF2-40B4-BE49-F238E27FC236}">
                <a16:creationId xmlns:a16="http://schemas.microsoft.com/office/drawing/2014/main" id="{354CDB8F-F229-6B47-90D2-BFF11BD7EE93}"/>
              </a:ext>
            </a:extLst>
          </p:cNvPr>
          <p:cNvSpPr>
            <a:spLocks noGrp="1"/>
          </p:cNvSpPr>
          <p:nvPr>
            <p:ph type="pic" sz="quarter" idx="30" hasCustomPrompt="1"/>
          </p:nvPr>
        </p:nvSpPr>
        <p:spPr>
          <a:xfrm>
            <a:off x="10825703"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3833745" y="51636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7268709" y="51636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10727526" y="51636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1" name="Text Placeholder 5">
            <a:extLst>
              <a:ext uri="{FF2B5EF4-FFF2-40B4-BE49-F238E27FC236}">
                <a16:creationId xmlns:a16="http://schemas.microsoft.com/office/drawing/2014/main" id="{130816B2-6BE8-ED44-B9A3-EF9BCEAFB2E7}"/>
              </a:ext>
            </a:extLst>
          </p:cNvPr>
          <p:cNvSpPr>
            <a:spLocks noGrp="1"/>
          </p:cNvSpPr>
          <p:nvPr>
            <p:ph type="body" sz="quarter" idx="73" hasCustomPrompt="1"/>
          </p:nvPr>
        </p:nvSpPr>
        <p:spPr>
          <a:xfrm>
            <a:off x="3839381"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2" name="Text Placeholder 5">
            <a:extLst>
              <a:ext uri="{FF2B5EF4-FFF2-40B4-BE49-F238E27FC236}">
                <a16:creationId xmlns:a16="http://schemas.microsoft.com/office/drawing/2014/main" id="{ABE6BC68-0A82-3E44-8B2F-E96D5B9779F1}"/>
              </a:ext>
            </a:extLst>
          </p:cNvPr>
          <p:cNvSpPr>
            <a:spLocks noGrp="1"/>
          </p:cNvSpPr>
          <p:nvPr>
            <p:ph type="body" sz="quarter" idx="74" hasCustomPrompt="1"/>
          </p:nvPr>
        </p:nvSpPr>
        <p:spPr>
          <a:xfrm>
            <a:off x="7265487"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4" name="Text Placeholder 5">
            <a:extLst>
              <a:ext uri="{FF2B5EF4-FFF2-40B4-BE49-F238E27FC236}">
                <a16:creationId xmlns:a16="http://schemas.microsoft.com/office/drawing/2014/main" id="{EEDB1CC1-73C6-5645-A7D7-7B578CB809C9}"/>
              </a:ext>
            </a:extLst>
          </p:cNvPr>
          <p:cNvSpPr>
            <a:spLocks noGrp="1"/>
          </p:cNvSpPr>
          <p:nvPr>
            <p:ph type="body" sz="quarter" idx="75" hasCustomPrompt="1"/>
          </p:nvPr>
        </p:nvSpPr>
        <p:spPr>
          <a:xfrm>
            <a:off x="10726317"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5" name="Text Placeholder 5">
            <a:extLst>
              <a:ext uri="{FF2B5EF4-FFF2-40B4-BE49-F238E27FC236}">
                <a16:creationId xmlns:a16="http://schemas.microsoft.com/office/drawing/2014/main" id="{4F387A61-12D4-B848-ACDA-41D6C7CB76CB}"/>
              </a:ext>
            </a:extLst>
          </p:cNvPr>
          <p:cNvSpPr>
            <a:spLocks noGrp="1"/>
          </p:cNvSpPr>
          <p:nvPr>
            <p:ph type="body" sz="quarter" idx="76" hasCustomPrompt="1"/>
          </p:nvPr>
        </p:nvSpPr>
        <p:spPr>
          <a:xfrm>
            <a:off x="355402"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Tree>
    <p:extLst>
      <p:ext uri="{BB962C8B-B14F-4D97-AF65-F5344CB8AC3E}">
        <p14:creationId xmlns:p14="http://schemas.microsoft.com/office/powerpoint/2010/main" val="2375154580"/>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3168">
          <p15:clr>
            <a:srgbClr val="FBAE40"/>
          </p15:clr>
        </p15:guide>
        <p15:guide id="7" orient="horz" pos="3288">
          <p15:clr>
            <a:srgbClr val="FBAE40"/>
          </p15:clr>
        </p15:guide>
        <p15:guide id="8" orient="horz" pos="3480">
          <p15:clr>
            <a:srgbClr val="FBAE40"/>
          </p15:clr>
        </p15:guide>
        <p15:guide id="10" pos="912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Information slide_WT_09">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C144B56-0862-EC46-A6EF-B1131AD5E569}"/>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5042"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5C144B56-0862-EC46-A6EF-B1131AD5E569}"/>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366977" y="427240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3920345"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3833745" y="42492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7268709" y="42492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10727526" y="42492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2" name="Text Placeholder 22">
            <a:extLst>
              <a:ext uri="{FF2B5EF4-FFF2-40B4-BE49-F238E27FC236}">
                <a16:creationId xmlns:a16="http://schemas.microsoft.com/office/drawing/2014/main" id="{41C27F56-6EFC-A441-9C2D-10CE44338748}"/>
              </a:ext>
            </a:extLst>
          </p:cNvPr>
          <p:cNvSpPr>
            <a:spLocks noGrp="1"/>
          </p:cNvSpPr>
          <p:nvPr>
            <p:ph type="body" sz="quarter" idx="38" hasCustomPrompt="1"/>
          </p:nvPr>
        </p:nvSpPr>
        <p:spPr>
          <a:xfrm>
            <a:off x="366977" y="69924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0" name="Text Placeholder 22">
            <a:extLst>
              <a:ext uri="{FF2B5EF4-FFF2-40B4-BE49-F238E27FC236}">
                <a16:creationId xmlns:a16="http://schemas.microsoft.com/office/drawing/2014/main" id="{0AEAB501-3096-AF4F-B436-6E6240708D49}"/>
              </a:ext>
            </a:extLst>
          </p:cNvPr>
          <p:cNvSpPr>
            <a:spLocks noGrp="1"/>
          </p:cNvSpPr>
          <p:nvPr>
            <p:ph type="body" sz="quarter" idx="42" hasCustomPrompt="1"/>
          </p:nvPr>
        </p:nvSpPr>
        <p:spPr>
          <a:xfrm>
            <a:off x="3833745" y="69924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1" name="Text Placeholder 22">
            <a:extLst>
              <a:ext uri="{FF2B5EF4-FFF2-40B4-BE49-F238E27FC236}">
                <a16:creationId xmlns:a16="http://schemas.microsoft.com/office/drawing/2014/main" id="{FD8B8259-35A0-564E-B170-F909CA04F154}"/>
              </a:ext>
            </a:extLst>
          </p:cNvPr>
          <p:cNvSpPr>
            <a:spLocks noGrp="1"/>
          </p:cNvSpPr>
          <p:nvPr>
            <p:ph type="body" sz="quarter" idx="43" hasCustomPrompt="1"/>
          </p:nvPr>
        </p:nvSpPr>
        <p:spPr>
          <a:xfrm>
            <a:off x="7268709" y="69924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2" name="Text Placeholder 22">
            <a:extLst>
              <a:ext uri="{FF2B5EF4-FFF2-40B4-BE49-F238E27FC236}">
                <a16:creationId xmlns:a16="http://schemas.microsoft.com/office/drawing/2014/main" id="{27C9FBE6-5465-1847-9A14-285A9B68F0A1}"/>
              </a:ext>
            </a:extLst>
          </p:cNvPr>
          <p:cNvSpPr>
            <a:spLocks noGrp="1"/>
          </p:cNvSpPr>
          <p:nvPr>
            <p:ph type="body" sz="quarter" idx="44" hasCustomPrompt="1"/>
          </p:nvPr>
        </p:nvSpPr>
        <p:spPr>
          <a:xfrm>
            <a:off x="10727526" y="69924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5" name="Picture Placeholder 15">
            <a:extLst>
              <a:ext uri="{FF2B5EF4-FFF2-40B4-BE49-F238E27FC236}">
                <a16:creationId xmlns:a16="http://schemas.microsoft.com/office/drawing/2014/main" id="{78AC1F9C-0EA2-6940-87FC-B71E90AE410D}"/>
              </a:ext>
            </a:extLst>
          </p:cNvPr>
          <p:cNvSpPr>
            <a:spLocks noGrp="1"/>
          </p:cNvSpPr>
          <p:nvPr>
            <p:ph type="pic" sz="quarter" idx="45" hasCustomPrompt="1"/>
          </p:nvPr>
        </p:nvSpPr>
        <p:spPr>
          <a:xfrm>
            <a:off x="7358027"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37" name="Picture Placeholder 15">
            <a:extLst>
              <a:ext uri="{FF2B5EF4-FFF2-40B4-BE49-F238E27FC236}">
                <a16:creationId xmlns:a16="http://schemas.microsoft.com/office/drawing/2014/main" id="{3D133F5B-4C0C-004F-9093-B7D3D6DED8A4}"/>
              </a:ext>
            </a:extLst>
          </p:cNvPr>
          <p:cNvSpPr>
            <a:spLocks noGrp="1"/>
          </p:cNvSpPr>
          <p:nvPr>
            <p:ph type="pic" sz="quarter" idx="46" hasCustomPrompt="1"/>
          </p:nvPr>
        </p:nvSpPr>
        <p:spPr>
          <a:xfrm>
            <a:off x="10830432"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0" name="Picture Placeholder 15">
            <a:extLst>
              <a:ext uri="{FF2B5EF4-FFF2-40B4-BE49-F238E27FC236}">
                <a16:creationId xmlns:a16="http://schemas.microsoft.com/office/drawing/2014/main" id="{AC540D40-8013-854D-B2C3-76FDC36525DB}"/>
              </a:ext>
            </a:extLst>
          </p:cNvPr>
          <p:cNvSpPr>
            <a:spLocks noGrp="1"/>
          </p:cNvSpPr>
          <p:nvPr>
            <p:ph type="pic" sz="quarter" idx="48" hasCustomPrompt="1"/>
          </p:nvPr>
        </p:nvSpPr>
        <p:spPr>
          <a:xfrm>
            <a:off x="3920345"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1" name="Picture Placeholder 15">
            <a:extLst>
              <a:ext uri="{FF2B5EF4-FFF2-40B4-BE49-F238E27FC236}">
                <a16:creationId xmlns:a16="http://schemas.microsoft.com/office/drawing/2014/main" id="{9E94E62A-05C7-E243-93CC-EDC4EAB951A8}"/>
              </a:ext>
            </a:extLst>
          </p:cNvPr>
          <p:cNvSpPr>
            <a:spLocks noGrp="1"/>
          </p:cNvSpPr>
          <p:nvPr>
            <p:ph type="pic" sz="quarter" idx="49" hasCustomPrompt="1"/>
          </p:nvPr>
        </p:nvSpPr>
        <p:spPr>
          <a:xfrm>
            <a:off x="7358027"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2" name="Picture Placeholder 15">
            <a:extLst>
              <a:ext uri="{FF2B5EF4-FFF2-40B4-BE49-F238E27FC236}">
                <a16:creationId xmlns:a16="http://schemas.microsoft.com/office/drawing/2014/main" id="{B75EE488-C0ED-E44E-987B-7A0179559C76}"/>
              </a:ext>
            </a:extLst>
          </p:cNvPr>
          <p:cNvSpPr>
            <a:spLocks noGrp="1"/>
          </p:cNvSpPr>
          <p:nvPr>
            <p:ph type="pic" sz="quarter" idx="50" hasCustomPrompt="1"/>
          </p:nvPr>
        </p:nvSpPr>
        <p:spPr>
          <a:xfrm>
            <a:off x="10830432"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3" name="Picture Placeholder 15">
            <a:extLst>
              <a:ext uri="{FF2B5EF4-FFF2-40B4-BE49-F238E27FC236}">
                <a16:creationId xmlns:a16="http://schemas.microsoft.com/office/drawing/2014/main" id="{906C6984-65CE-7B45-B326-F57045AFC461}"/>
              </a:ext>
            </a:extLst>
          </p:cNvPr>
          <p:cNvSpPr>
            <a:spLocks noGrp="1"/>
          </p:cNvSpPr>
          <p:nvPr>
            <p:ph type="pic" sz="quarter" idx="51" hasCustomPrompt="1"/>
          </p:nvPr>
        </p:nvSpPr>
        <p:spPr>
          <a:xfrm>
            <a:off x="459515"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2" name="TextBox 1">
            <a:extLst>
              <a:ext uri="{FF2B5EF4-FFF2-40B4-BE49-F238E27FC236}">
                <a16:creationId xmlns:a16="http://schemas.microsoft.com/office/drawing/2014/main" id="{D4B1C4EE-1A0F-9646-A3FE-5C6D576B0B32}"/>
              </a:ext>
            </a:extLst>
          </p:cNvPr>
          <p:cNvSpPr txBox="1"/>
          <p:nvPr userDrawn="1"/>
        </p:nvSpPr>
        <p:spPr>
          <a:xfrm>
            <a:off x="3931920"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7" name="TextBox 26">
            <a:extLst>
              <a:ext uri="{FF2B5EF4-FFF2-40B4-BE49-F238E27FC236}">
                <a16:creationId xmlns:a16="http://schemas.microsoft.com/office/drawing/2014/main" id="{AC96F487-8696-E746-BE29-3D797D4E3500}"/>
              </a:ext>
            </a:extLst>
          </p:cNvPr>
          <p:cNvSpPr txBox="1"/>
          <p:nvPr userDrawn="1"/>
        </p:nvSpPr>
        <p:spPr>
          <a:xfrm>
            <a:off x="7346452"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8" name="TextBox 27">
            <a:extLst>
              <a:ext uri="{FF2B5EF4-FFF2-40B4-BE49-F238E27FC236}">
                <a16:creationId xmlns:a16="http://schemas.microsoft.com/office/drawing/2014/main" id="{A8174078-4FA5-FC4D-9638-0EE6DD706364}"/>
              </a:ext>
            </a:extLst>
          </p:cNvPr>
          <p:cNvSpPr txBox="1"/>
          <p:nvPr userDrawn="1"/>
        </p:nvSpPr>
        <p:spPr>
          <a:xfrm>
            <a:off x="10818857"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9" name="TextBox 28">
            <a:extLst>
              <a:ext uri="{FF2B5EF4-FFF2-40B4-BE49-F238E27FC236}">
                <a16:creationId xmlns:a16="http://schemas.microsoft.com/office/drawing/2014/main" id="{C0804565-7374-C745-9825-D7F3EDD5EBE2}"/>
              </a:ext>
            </a:extLst>
          </p:cNvPr>
          <p:cNvSpPr txBox="1"/>
          <p:nvPr userDrawn="1"/>
        </p:nvSpPr>
        <p:spPr>
          <a:xfrm>
            <a:off x="3931920"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33" name="TextBox 32">
            <a:extLst>
              <a:ext uri="{FF2B5EF4-FFF2-40B4-BE49-F238E27FC236}">
                <a16:creationId xmlns:a16="http://schemas.microsoft.com/office/drawing/2014/main" id="{7FDE661D-D0B2-B64F-82BD-3D94F6023BB5}"/>
              </a:ext>
            </a:extLst>
          </p:cNvPr>
          <p:cNvSpPr txBox="1"/>
          <p:nvPr userDrawn="1"/>
        </p:nvSpPr>
        <p:spPr>
          <a:xfrm>
            <a:off x="436366"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4" name="TextBox 43">
            <a:extLst>
              <a:ext uri="{FF2B5EF4-FFF2-40B4-BE49-F238E27FC236}">
                <a16:creationId xmlns:a16="http://schemas.microsoft.com/office/drawing/2014/main" id="{EB56A44A-5B27-6549-BCCB-9CA0EB7CB051}"/>
              </a:ext>
            </a:extLst>
          </p:cNvPr>
          <p:cNvSpPr txBox="1"/>
          <p:nvPr userDrawn="1"/>
        </p:nvSpPr>
        <p:spPr>
          <a:xfrm>
            <a:off x="7346452"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5" name="TextBox 44">
            <a:extLst>
              <a:ext uri="{FF2B5EF4-FFF2-40B4-BE49-F238E27FC236}">
                <a16:creationId xmlns:a16="http://schemas.microsoft.com/office/drawing/2014/main" id="{32810E12-5685-324C-9255-BB0A7DCEB618}"/>
              </a:ext>
            </a:extLst>
          </p:cNvPr>
          <p:cNvSpPr txBox="1"/>
          <p:nvPr userDrawn="1"/>
        </p:nvSpPr>
        <p:spPr>
          <a:xfrm>
            <a:off x="10818857"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6" name="Picture Placeholder 15">
            <a:extLst>
              <a:ext uri="{FF2B5EF4-FFF2-40B4-BE49-F238E27FC236}">
                <a16:creationId xmlns:a16="http://schemas.microsoft.com/office/drawing/2014/main" id="{E391C987-2B98-F34D-A049-FF694B6832C1}"/>
              </a:ext>
            </a:extLst>
          </p:cNvPr>
          <p:cNvSpPr>
            <a:spLocks noGrp="1"/>
          </p:cNvSpPr>
          <p:nvPr>
            <p:ph type="pic" sz="quarter" idx="52" hasCustomPrompt="1"/>
          </p:nvPr>
        </p:nvSpPr>
        <p:spPr>
          <a:xfrm>
            <a:off x="468691"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7" name="TextBox 46">
            <a:extLst>
              <a:ext uri="{FF2B5EF4-FFF2-40B4-BE49-F238E27FC236}">
                <a16:creationId xmlns:a16="http://schemas.microsoft.com/office/drawing/2014/main" id="{E280CDE7-24B8-6748-8062-FD1716CE6A43}"/>
              </a:ext>
            </a:extLst>
          </p:cNvPr>
          <p:cNvSpPr txBox="1"/>
          <p:nvPr userDrawn="1"/>
        </p:nvSpPr>
        <p:spPr>
          <a:xfrm>
            <a:off x="455553"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Tree>
    <p:extLst>
      <p:ext uri="{BB962C8B-B14F-4D97-AF65-F5344CB8AC3E}">
        <p14:creationId xmlns:p14="http://schemas.microsoft.com/office/powerpoint/2010/main" val="2625121477"/>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3168">
          <p15:clr>
            <a:srgbClr val="FBAE40"/>
          </p15:clr>
        </p15:guide>
        <p15:guide id="7" orient="horz" pos="4368">
          <p15:clr>
            <a:srgbClr val="FBAE40"/>
          </p15:clr>
        </p15:guide>
        <p15:guide id="8" orient="horz" pos="4320">
          <p15:clr>
            <a:srgbClr val="FBAE40"/>
          </p15:clr>
        </p15:guide>
        <p15:guide id="9" pos="9168">
          <p15:clr>
            <a:srgbClr val="FBAE40"/>
          </p15:clr>
        </p15:guide>
        <p15:guide id="12" orient="horz" pos="2592">
          <p15:clr>
            <a:srgbClr val="FBAE40"/>
          </p15:clr>
        </p15:guide>
        <p15:guide id="13" orient="horz" pos="2664">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Information slide_WT_10">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7DBC29-3938-AC49-9AB7-A21548CFE558}"/>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606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C7DBC29-3938-AC49-9AB7-A21548CFE55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665664E-29A2-7D47-94A1-F271640173FB}"/>
              </a:ext>
            </a:extLst>
          </p:cNvPr>
          <p:cNvSpPr/>
          <p:nvPr userDrawn="1"/>
        </p:nvSpPr>
        <p:spPr>
          <a:xfrm>
            <a:off x="7315200" y="4114800"/>
            <a:ext cx="7315200" cy="41148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5" name="Picture Placeholder 71">
            <a:extLst>
              <a:ext uri="{FF2B5EF4-FFF2-40B4-BE49-F238E27FC236}">
                <a16:creationId xmlns:a16="http://schemas.microsoft.com/office/drawing/2014/main" id="{FFAF22CE-B3C3-1A44-BACC-978F7568C3F2}"/>
              </a:ext>
            </a:extLst>
          </p:cNvPr>
          <p:cNvSpPr>
            <a:spLocks noGrp="1"/>
          </p:cNvSpPr>
          <p:nvPr>
            <p:ph type="pic" sz="quarter" idx="23" hasCustomPrompt="1"/>
          </p:nvPr>
        </p:nvSpPr>
        <p:spPr>
          <a:xfrm>
            <a:off x="7315200" y="4"/>
            <a:ext cx="7315200" cy="4138135"/>
          </a:xfrm>
          <a:prstGeom prst="rect">
            <a:avLst/>
          </a:prstGeom>
          <a:solidFill>
            <a:schemeClr val="bg1">
              <a:lumMod val="75000"/>
            </a:schemeClr>
          </a:solidFill>
        </p:spPr>
        <p:txBody>
          <a:bodyPr anchor="ctr" anchorCtr="1"/>
          <a:lstStyle>
            <a:lvl1pPr>
              <a:defRPr lang="en-US" sz="1100" dirty="0">
                <a:effectLst/>
                <a:latin typeface="Calibri" panose="020F0502020204030204" pitchFamily="34" charset="0"/>
                <a:ea typeface="Times New Roman" panose="02020603050405020304" pitchFamily="18" charset="0"/>
              </a:defRPr>
            </a:lvl1pPr>
          </a:lstStyle>
          <a:p>
            <a:pPr marL="0" lvl="0" indent="0" algn="ctr">
              <a:buNone/>
            </a:pPr>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
        <p:nvSpPr>
          <p:cNvPr id="8" name="Text Placeholder 3">
            <a:extLst>
              <a:ext uri="{FF2B5EF4-FFF2-40B4-BE49-F238E27FC236}">
                <a16:creationId xmlns:a16="http://schemas.microsoft.com/office/drawing/2014/main" id="{3C97673B-4571-B649-85C4-8A05A650B09D}"/>
              </a:ext>
            </a:extLst>
          </p:cNvPr>
          <p:cNvSpPr>
            <a:spLocks noGrp="1"/>
          </p:cNvSpPr>
          <p:nvPr>
            <p:ph type="body" sz="quarter" idx="24" hasCustomPrompt="1"/>
          </p:nvPr>
        </p:nvSpPr>
        <p:spPr>
          <a:xfrm>
            <a:off x="8042155" y="4739966"/>
            <a:ext cx="6125723" cy="1898042"/>
          </a:xfrm>
          <a:prstGeom prst="rect">
            <a:avLst/>
          </a:prstGeom>
          <a:noFill/>
        </p:spPr>
        <p:txBody>
          <a:bodyPr anchor="ctr">
            <a:norm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a:solidFill>
                  <a:srgbClr val="FFFFFF"/>
                </a:solidFill>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2" name="Text Placeholder 11">
            <a:extLst>
              <a:ext uri="{FF2B5EF4-FFF2-40B4-BE49-F238E27FC236}">
                <a16:creationId xmlns:a16="http://schemas.microsoft.com/office/drawing/2014/main" id="{223C757C-0FF0-224D-AE08-0CD532ED3940}"/>
              </a:ext>
            </a:extLst>
          </p:cNvPr>
          <p:cNvSpPr>
            <a:spLocks noGrp="1"/>
          </p:cNvSpPr>
          <p:nvPr>
            <p:ph type="body" sz="quarter" idx="26" hasCustomPrompt="1"/>
          </p:nvPr>
        </p:nvSpPr>
        <p:spPr>
          <a:xfrm>
            <a:off x="393304" y="2570453"/>
            <a:ext cx="6690405" cy="3657600"/>
          </a:xfrm>
          <a:prstGeom prst="rect">
            <a:avLst/>
          </a:prstGeom>
        </p:spPr>
        <p:txBody>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a:solidFill>
                  <a:srgbClr val="002677"/>
                </a:solidFill>
                <a:latin typeface="Segoe UI" panose="020B0502040204020203" pitchFamily="34" charset="0"/>
                <a:sym typeface="Segoe UI" panose="020B0502040204020203" pitchFamily="34" charset="0"/>
              </a:defRPr>
            </a:lvl1pPr>
            <a:lvl2pPr marL="415260" indent="-201915">
              <a:lnSpc>
                <a:spcPct val="90000"/>
              </a:lnSpc>
              <a:spcBef>
                <a:spcPts val="1200"/>
              </a:spcBef>
              <a:spcAft>
                <a:spcPts val="0"/>
              </a:spcAft>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2pPr>
            <a:lvl3pPr marL="1097198" indent="0">
              <a:buNone/>
              <a:defRPr sz="1680">
                <a:latin typeface="GT America" pitchFamily="2" charset="77"/>
              </a:defRPr>
            </a:lvl3pPr>
            <a:lvl4pPr marL="1645798" indent="0">
              <a:buNone/>
              <a:defRPr sz="1680">
                <a:latin typeface="GT America" pitchFamily="2" charset="77"/>
              </a:defRPr>
            </a:lvl4pPr>
            <a:lvl5pPr marL="2194396" indent="0">
              <a:buNone/>
              <a:defRPr sz="168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p:txBody>
      </p:sp>
      <p:sp>
        <p:nvSpPr>
          <p:cNvPr id="13" name="Slide Number Placeholder 5">
            <a:extLst>
              <a:ext uri="{FF2B5EF4-FFF2-40B4-BE49-F238E27FC236}">
                <a16:creationId xmlns:a16="http://schemas.microsoft.com/office/drawing/2014/main" id="{D1A27059-1E34-1346-B6C7-8FD979A24B36}"/>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8BED4A0-5B15-EB47-A9FC-C5394EAB09D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6" name="Text Placeholder 4">
            <a:extLst>
              <a:ext uri="{FF2B5EF4-FFF2-40B4-BE49-F238E27FC236}">
                <a16:creationId xmlns:a16="http://schemas.microsoft.com/office/drawing/2014/main" id="{8A0B9D8D-C7A3-8D49-B71E-6BEDF4B7DF7A}"/>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25">
            <a:extLst>
              <a:ext uri="{FF2B5EF4-FFF2-40B4-BE49-F238E27FC236}">
                <a16:creationId xmlns:a16="http://schemas.microsoft.com/office/drawing/2014/main" id="{F7F4307F-1CAD-C34F-8498-A81C733DA8D6}"/>
              </a:ext>
            </a:extLst>
          </p:cNvPr>
          <p:cNvSpPr>
            <a:spLocks noGrp="1"/>
          </p:cNvSpPr>
          <p:nvPr>
            <p:ph type="body" sz="quarter" idx="27" hasCustomPrompt="1"/>
          </p:nvPr>
        </p:nvSpPr>
        <p:spPr>
          <a:xfrm>
            <a:off x="8032814" y="6659302"/>
            <a:ext cx="3783012" cy="218919"/>
          </a:xfrm>
          <a:prstGeom prst="rect">
            <a:avLst/>
          </a:prstGeom>
        </p:spPr>
        <p:txBody>
          <a:bodyPr/>
          <a:lstStyle>
            <a:lvl1pPr marL="0" indent="0">
              <a:buNone/>
              <a:defRPr sz="12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Tree>
    <p:extLst>
      <p:ext uri="{BB962C8B-B14F-4D97-AF65-F5344CB8AC3E}">
        <p14:creationId xmlns:p14="http://schemas.microsoft.com/office/powerpoint/2010/main" val="3718832404"/>
      </p:ext>
    </p:extLst>
  </p:cSld>
  <p:clrMapOvr>
    <a:masterClrMapping/>
  </p:clrMapOvr>
  <p:extLst>
    <p:ext uri="{DCECCB84-F9BA-43D5-87BE-67443E8EF086}">
      <p15:sldGuideLst xmlns:p15="http://schemas.microsoft.com/office/powerpoint/2012/main">
        <p15:guide id="1" orient="horz" pos="1728">
          <p15:clr>
            <a:srgbClr val="FBAE40"/>
          </p15:clr>
        </p15:guide>
        <p15:guide id="2" orient="horz" pos="3168">
          <p15:clr>
            <a:srgbClr val="FBAE40"/>
          </p15:clr>
        </p15:guide>
        <p15:guide id="4" orient="horz" pos="4224">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Information slide_WT_1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417E29B-4F1C-734F-ACB8-6270D1DD7BAF}"/>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709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417E29B-4F1C-734F-ACB8-6270D1DD7BAF}"/>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7DAD5AB0-3A28-2C40-94A3-9BE6620875FD}"/>
              </a:ext>
            </a:extLst>
          </p:cNvPr>
          <p:cNvSpPr/>
          <p:nvPr userDrawn="1"/>
        </p:nvSpPr>
        <p:spPr>
          <a:xfrm>
            <a:off x="7315200" y="4114799"/>
            <a:ext cx="7315200" cy="41148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10" name="Slide Number Placeholder 5">
            <a:extLst>
              <a:ext uri="{FF2B5EF4-FFF2-40B4-BE49-F238E27FC236}">
                <a16:creationId xmlns:a16="http://schemas.microsoft.com/office/drawing/2014/main" id="{B0A1BA74-FBAF-474A-B0D1-30863F688331}"/>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E0FEB22-339C-7843-9A59-9B2765D2AEF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3" name="Text Placeholder 4">
            <a:extLst>
              <a:ext uri="{FF2B5EF4-FFF2-40B4-BE49-F238E27FC236}">
                <a16:creationId xmlns:a16="http://schemas.microsoft.com/office/drawing/2014/main" id="{68312AB3-07CD-4F46-87E9-F6D4BA7AA793}"/>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6" name="Text Placeholder 3">
            <a:extLst>
              <a:ext uri="{FF2B5EF4-FFF2-40B4-BE49-F238E27FC236}">
                <a16:creationId xmlns:a16="http://schemas.microsoft.com/office/drawing/2014/main" id="{9854D194-EFC1-E64E-B414-EFED2D365B77}"/>
              </a:ext>
            </a:extLst>
          </p:cNvPr>
          <p:cNvSpPr>
            <a:spLocks noGrp="1"/>
          </p:cNvSpPr>
          <p:nvPr>
            <p:ph type="body" sz="quarter" idx="24" hasCustomPrompt="1"/>
          </p:nvPr>
        </p:nvSpPr>
        <p:spPr>
          <a:xfrm>
            <a:off x="8042155" y="4739966"/>
            <a:ext cx="6125723" cy="1898042"/>
          </a:xfrm>
          <a:prstGeom prst="rect">
            <a:avLst/>
          </a:prstGeom>
          <a:noFill/>
        </p:spPr>
        <p:txBody>
          <a:bodyPr anchor="ctr">
            <a:norm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a:solidFill>
                  <a:srgbClr val="FFFFFF"/>
                </a:solidFill>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7" name="Text Placeholder 11">
            <a:extLst>
              <a:ext uri="{FF2B5EF4-FFF2-40B4-BE49-F238E27FC236}">
                <a16:creationId xmlns:a16="http://schemas.microsoft.com/office/drawing/2014/main" id="{5432B7BB-EDE4-3649-8508-9CF17E729DB4}"/>
              </a:ext>
            </a:extLst>
          </p:cNvPr>
          <p:cNvSpPr>
            <a:spLocks noGrp="1"/>
          </p:cNvSpPr>
          <p:nvPr>
            <p:ph type="body" sz="quarter" idx="26" hasCustomPrompt="1"/>
          </p:nvPr>
        </p:nvSpPr>
        <p:spPr>
          <a:xfrm>
            <a:off x="393305" y="2570454"/>
            <a:ext cx="5550297" cy="4744747"/>
          </a:xfrm>
          <a:prstGeom prst="rect">
            <a:avLst/>
          </a:prstGeom>
        </p:spPr>
        <p:txBody>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a:solidFill>
                  <a:srgbClr val="002677"/>
                </a:solidFill>
                <a:latin typeface="Segoe UI" panose="020B0502040204020203" pitchFamily="34" charset="0"/>
                <a:sym typeface="Segoe UI" panose="020B0502040204020203" pitchFamily="34" charset="0"/>
              </a:defRPr>
            </a:lvl1pPr>
            <a:lvl2pPr marL="415260" indent="-201915">
              <a:lnSpc>
                <a:spcPct val="90000"/>
              </a:lnSpc>
              <a:spcBef>
                <a:spcPts val="1200"/>
              </a:spcBef>
              <a:spcAft>
                <a:spcPts val="0"/>
              </a:spcAft>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2pPr>
            <a:lvl3pPr marL="1097198" indent="0">
              <a:buNone/>
              <a:defRPr sz="1680">
                <a:latin typeface="GT America" pitchFamily="2" charset="77"/>
              </a:defRPr>
            </a:lvl3pPr>
            <a:lvl4pPr marL="1645798" indent="0">
              <a:buNone/>
              <a:defRPr sz="1680">
                <a:latin typeface="GT America" pitchFamily="2" charset="77"/>
              </a:defRPr>
            </a:lvl4pPr>
            <a:lvl5pPr marL="2194396" indent="0">
              <a:buNone/>
              <a:defRPr sz="168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p:txBody>
      </p:sp>
      <p:sp>
        <p:nvSpPr>
          <p:cNvPr id="18" name="Text Placeholder 25">
            <a:extLst>
              <a:ext uri="{FF2B5EF4-FFF2-40B4-BE49-F238E27FC236}">
                <a16:creationId xmlns:a16="http://schemas.microsoft.com/office/drawing/2014/main" id="{CC00F7A1-A9C5-E441-82AF-C1C8F645D7CE}"/>
              </a:ext>
            </a:extLst>
          </p:cNvPr>
          <p:cNvSpPr>
            <a:spLocks noGrp="1"/>
          </p:cNvSpPr>
          <p:nvPr>
            <p:ph type="body" sz="quarter" idx="27" hasCustomPrompt="1"/>
          </p:nvPr>
        </p:nvSpPr>
        <p:spPr>
          <a:xfrm>
            <a:off x="8032814" y="6659302"/>
            <a:ext cx="3783012" cy="218919"/>
          </a:xfrm>
          <a:prstGeom prst="rect">
            <a:avLst/>
          </a:prstGeom>
        </p:spPr>
        <p:txBody>
          <a:bodyPr/>
          <a:lstStyle>
            <a:lvl1pPr marL="0" indent="0">
              <a:buNone/>
              <a:defRPr sz="12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 name="Picture Placeholder 71">
            <a:extLst>
              <a:ext uri="{FF2B5EF4-FFF2-40B4-BE49-F238E27FC236}">
                <a16:creationId xmlns:a16="http://schemas.microsoft.com/office/drawing/2014/main" id="{4A6C26DA-4781-4B8E-98C5-FEC7ADB3C2B7}"/>
              </a:ext>
            </a:extLst>
          </p:cNvPr>
          <p:cNvSpPr>
            <a:spLocks noGrp="1"/>
          </p:cNvSpPr>
          <p:nvPr>
            <p:ph type="pic" sz="quarter" idx="23" hasCustomPrompt="1"/>
          </p:nvPr>
        </p:nvSpPr>
        <p:spPr>
          <a:xfrm>
            <a:off x="7315200" y="4"/>
            <a:ext cx="7315200" cy="4138135"/>
          </a:xfrm>
          <a:prstGeom prst="rect">
            <a:avLst/>
          </a:prstGeom>
          <a:solidFill>
            <a:schemeClr val="bg1">
              <a:lumMod val="75000"/>
            </a:schemeClr>
          </a:solidFill>
        </p:spPr>
        <p:txBody>
          <a:bodyPr anchor="ctr" anchorCtr="1"/>
          <a:lstStyle>
            <a:lvl1pPr>
              <a:defRPr lang="en-US" sz="1100" dirty="0">
                <a:effectLst/>
                <a:latin typeface="Calibri" panose="020F0502020204030204" pitchFamily="34" charset="0"/>
                <a:ea typeface="Times New Roman" panose="02020603050405020304" pitchFamily="18" charset="0"/>
              </a:defRPr>
            </a:lvl1pPr>
          </a:lstStyle>
          <a:p>
            <a:pPr marL="0" lvl="0" indent="0" algn="ctr">
              <a:buNone/>
            </a:pPr>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Tree>
    <p:extLst>
      <p:ext uri="{BB962C8B-B14F-4D97-AF65-F5344CB8AC3E}">
        <p14:creationId xmlns:p14="http://schemas.microsoft.com/office/powerpoint/2010/main" val="202618687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Information slide_WT_1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F93553-CA83-D64F-93AC-7C6E047B4D0A}"/>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811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CF93553-CA83-D64F-93AC-7C6E047B4D0A}"/>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AF1B7ED3-6B19-954B-A4E1-DE64D8A79994}"/>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392377" y="3070124"/>
            <a:ext cx="6812443" cy="1409173"/>
          </a:xfrm>
          <a:prstGeom prst="rect">
            <a:avLst/>
          </a:prstGeom>
        </p:spPr>
        <p:txBody>
          <a:bodyPr>
            <a:noAutofit/>
          </a:bodyPr>
          <a:lstStyle>
            <a:lvl1pPr marL="0" indent="0">
              <a:buNone/>
              <a:defRPr sz="10000" b="1" i="0">
                <a:solidFill>
                  <a:srgbClr val="3369FF"/>
                </a:solidFill>
                <a:latin typeface="Segoe UI" panose="020B0502040204020203" pitchFamily="34" charset="0"/>
                <a:sym typeface="Segoe UI" panose="020B0502040204020203" pitchFamily="34" charset="0"/>
              </a:defRPr>
            </a:lvl1pPr>
          </a:lstStyle>
          <a:p>
            <a:pPr lvl="0"/>
            <a:r>
              <a:rPr lang="en-US" dirty="0"/>
              <a:t>$98.5bn</a:t>
            </a:r>
          </a:p>
        </p:txBody>
      </p:sp>
      <p:cxnSp>
        <p:nvCxnSpPr>
          <p:cNvPr id="45" name="Straight Connector 44">
            <a:extLst>
              <a:ext uri="{FF2B5EF4-FFF2-40B4-BE49-F238E27FC236}">
                <a16:creationId xmlns:a16="http://schemas.microsoft.com/office/drawing/2014/main" id="{19BDDCDB-D517-FD4B-8E5B-E4A3107F7729}"/>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17352"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 name="Text Placeholder 2">
            <a:extLst>
              <a:ext uri="{FF2B5EF4-FFF2-40B4-BE49-F238E27FC236}">
                <a16:creationId xmlns:a16="http://schemas.microsoft.com/office/drawing/2014/main" id="{E6AEABD1-DAEF-9F40-81E8-852E00DE461B}"/>
              </a:ext>
            </a:extLst>
          </p:cNvPr>
          <p:cNvSpPr>
            <a:spLocks noGrp="1"/>
          </p:cNvSpPr>
          <p:nvPr>
            <p:ph type="body" sz="quarter" idx="53" hasCustomPrompt="1"/>
          </p:nvPr>
        </p:nvSpPr>
        <p:spPr>
          <a:xfrm>
            <a:off x="3761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34" name="Text Placeholder 2">
            <a:extLst>
              <a:ext uri="{FF2B5EF4-FFF2-40B4-BE49-F238E27FC236}">
                <a16:creationId xmlns:a16="http://schemas.microsoft.com/office/drawing/2014/main" id="{02EE4034-E1C7-7246-BA8C-5B5F427B7329}"/>
              </a:ext>
            </a:extLst>
          </p:cNvPr>
          <p:cNvSpPr>
            <a:spLocks noGrp="1"/>
          </p:cNvSpPr>
          <p:nvPr>
            <p:ph type="body" sz="quarter" idx="54" hasCustomPrompt="1"/>
          </p:nvPr>
        </p:nvSpPr>
        <p:spPr>
          <a:xfrm>
            <a:off x="7295961"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B7576C6E-FF6E-3D4B-8B55-82FEDA61BDED}"/>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$6.67</a:t>
            </a:r>
          </a:p>
        </p:txBody>
      </p:sp>
      <p:sp>
        <p:nvSpPr>
          <p:cNvPr id="52" name="Text Placeholder 2">
            <a:extLst>
              <a:ext uri="{FF2B5EF4-FFF2-40B4-BE49-F238E27FC236}">
                <a16:creationId xmlns:a16="http://schemas.microsoft.com/office/drawing/2014/main" id="{5996FD47-10E5-F947-A4C3-040AA004CF0C}"/>
              </a:ext>
            </a:extLst>
          </p:cNvPr>
          <p:cNvSpPr>
            <a:spLocks noGrp="1"/>
          </p:cNvSpPr>
          <p:nvPr>
            <p:ph type="body" sz="quarter" idx="57" hasCustomPrompt="1"/>
          </p:nvPr>
        </p:nvSpPr>
        <p:spPr>
          <a:xfrm>
            <a:off x="10851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 name="Text Placeholder 3">
            <a:extLst>
              <a:ext uri="{FF2B5EF4-FFF2-40B4-BE49-F238E27FC236}">
                <a16:creationId xmlns:a16="http://schemas.microsoft.com/office/drawing/2014/main" id="{C892002B-F90E-E84E-BDA2-66BF0D5E016F}"/>
              </a:ext>
            </a:extLst>
          </p:cNvPr>
          <p:cNvSpPr>
            <a:spLocks noGrp="1"/>
          </p:cNvSpPr>
          <p:nvPr>
            <p:ph type="body" sz="quarter" idx="58" hasCustomPrompt="1"/>
          </p:nvPr>
        </p:nvSpPr>
        <p:spPr>
          <a:xfrm>
            <a:off x="376237" y="3564470"/>
            <a:ext cx="3512907" cy="375073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3857754608"/>
      </p:ext>
    </p:extLst>
  </p:cSld>
  <p:clrMapOvr>
    <a:masterClrMapping/>
  </p:clrMapOvr>
  <p:extLst>
    <p:ext uri="{DCECCB84-F9BA-43D5-87BE-67443E8EF086}">
      <p15:sldGuideLst xmlns:p15="http://schemas.microsoft.com/office/powerpoint/2012/main">
        <p15:guide id="3" orient="horz" pos="2304">
          <p15:clr>
            <a:srgbClr val="FBAE40"/>
          </p15:clr>
        </p15:guide>
        <p15:guide id="4" orient="horz" pos="3264">
          <p15:clr>
            <a:srgbClr val="FBAE40"/>
          </p15:clr>
        </p15:guide>
        <p15:guide id="5" orient="horz" pos="4536">
          <p15:clr>
            <a:srgbClr val="FBAE40"/>
          </p15:clr>
        </p15:guide>
        <p15:guide id="8" orient="horz" pos="2592">
          <p15:clr>
            <a:srgbClr val="FBAE40"/>
          </p15:clr>
        </p15:guide>
        <p15:guide id="9" orient="horz" pos="1896">
          <p15:clr>
            <a:srgbClr val="FBAE40"/>
          </p15:clr>
        </p15:guide>
        <p15:guide id="10" orient="horz" pos="1728">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Information slide_WT_1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EC51BDC-3A3D-4043-BD7C-8B0C2DDE281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913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EC51BDC-3A3D-4043-BD7C-8B0C2DDE281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9" name="Slide Number Placeholder 5">
            <a:extLst>
              <a:ext uri="{FF2B5EF4-FFF2-40B4-BE49-F238E27FC236}">
                <a16:creationId xmlns:a16="http://schemas.microsoft.com/office/drawing/2014/main" id="{5D38AB2D-B406-FF4B-BF0F-083823599F5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0" name="Footer Placeholder 3">
            <a:extLst>
              <a:ext uri="{FF2B5EF4-FFF2-40B4-BE49-F238E27FC236}">
                <a16:creationId xmlns:a16="http://schemas.microsoft.com/office/drawing/2014/main" id="{F8B370F0-3B52-6149-82EB-A212DA08E70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31" name="Text Placeholder 4">
            <a:extLst>
              <a:ext uri="{FF2B5EF4-FFF2-40B4-BE49-F238E27FC236}">
                <a16:creationId xmlns:a16="http://schemas.microsoft.com/office/drawing/2014/main" id="{B81B99F6-04F9-D143-91F5-58FFD9364296}"/>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4" name="Straight Connector 33">
            <a:extLst>
              <a:ext uri="{FF2B5EF4-FFF2-40B4-BE49-F238E27FC236}">
                <a16:creationId xmlns:a16="http://schemas.microsoft.com/office/drawing/2014/main" id="{CE75B37E-2995-DA45-96DB-2E749ECFB873}"/>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0C58EB2-5C0C-EF4F-9EDE-FE88CABE6E27}"/>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A0D13308-388E-B540-AA97-7043001F2310}"/>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0" name="Text Placeholder 12">
            <a:extLst>
              <a:ext uri="{FF2B5EF4-FFF2-40B4-BE49-F238E27FC236}">
                <a16:creationId xmlns:a16="http://schemas.microsoft.com/office/drawing/2014/main" id="{057F9DC6-0F74-B443-9FA8-54EDD4D9A2A8}"/>
              </a:ext>
            </a:extLst>
          </p:cNvPr>
          <p:cNvSpPr>
            <a:spLocks noGrp="1"/>
          </p:cNvSpPr>
          <p:nvPr>
            <p:ph type="body" sz="quarter" idx="58" hasCustomPrompt="1"/>
          </p:nvPr>
        </p:nvSpPr>
        <p:spPr>
          <a:xfrm>
            <a:off x="10820721"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cxnSp>
        <p:nvCxnSpPr>
          <p:cNvPr id="41" name="Straight Connector 40">
            <a:extLst>
              <a:ext uri="{FF2B5EF4-FFF2-40B4-BE49-F238E27FC236}">
                <a16:creationId xmlns:a16="http://schemas.microsoft.com/office/drawing/2014/main" id="{7D4ACFCC-1045-4949-BEE9-4720F6600E5D}"/>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2" name="Text Placeholder 2">
            <a:extLst>
              <a:ext uri="{FF2B5EF4-FFF2-40B4-BE49-F238E27FC236}">
                <a16:creationId xmlns:a16="http://schemas.microsoft.com/office/drawing/2014/main" id="{DC8021D3-26ED-BE41-8ACF-523C581EEA06}"/>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3" name="Text Placeholder 12">
            <a:extLst>
              <a:ext uri="{FF2B5EF4-FFF2-40B4-BE49-F238E27FC236}">
                <a16:creationId xmlns:a16="http://schemas.microsoft.com/office/drawing/2014/main" id="{0EDEEFC5-5AEC-D343-BC64-A20DF26168FD}"/>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$6.67</a:t>
            </a:r>
          </a:p>
        </p:txBody>
      </p:sp>
      <p:sp>
        <p:nvSpPr>
          <p:cNvPr id="44" name="Text Placeholder 2">
            <a:extLst>
              <a:ext uri="{FF2B5EF4-FFF2-40B4-BE49-F238E27FC236}">
                <a16:creationId xmlns:a16="http://schemas.microsoft.com/office/drawing/2014/main" id="{2EBAE028-A2DC-FE47-BF1B-7F1EE1023995}"/>
              </a:ext>
            </a:extLst>
          </p:cNvPr>
          <p:cNvSpPr>
            <a:spLocks noGrp="1"/>
          </p:cNvSpPr>
          <p:nvPr>
            <p:ph type="body" sz="quarter" idx="59" hasCustomPrompt="1"/>
          </p:nvPr>
        </p:nvSpPr>
        <p:spPr>
          <a:xfrm>
            <a:off x="10851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cxnSp>
        <p:nvCxnSpPr>
          <p:cNvPr id="45" name="Straight Connector 44">
            <a:extLst>
              <a:ext uri="{FF2B5EF4-FFF2-40B4-BE49-F238E27FC236}">
                <a16:creationId xmlns:a16="http://schemas.microsoft.com/office/drawing/2014/main" id="{C15444EA-5BE2-3A43-8A37-8ECD679B6698}"/>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6" name="Text Placeholder 12">
            <a:extLst>
              <a:ext uri="{FF2B5EF4-FFF2-40B4-BE49-F238E27FC236}">
                <a16:creationId xmlns:a16="http://schemas.microsoft.com/office/drawing/2014/main" id="{549645D7-2239-E34E-977B-8B0EB55B7D5A}"/>
              </a:ext>
            </a:extLst>
          </p:cNvPr>
          <p:cNvSpPr>
            <a:spLocks noGrp="1"/>
          </p:cNvSpPr>
          <p:nvPr>
            <p:ph type="body" sz="quarter" idx="60" hasCustomPrompt="1"/>
          </p:nvPr>
        </p:nvSpPr>
        <p:spPr>
          <a:xfrm>
            <a:off x="10817352" y="34751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47" name="Text Placeholder 2">
            <a:extLst>
              <a:ext uri="{FF2B5EF4-FFF2-40B4-BE49-F238E27FC236}">
                <a16:creationId xmlns:a16="http://schemas.microsoft.com/office/drawing/2014/main" id="{343398B6-2A74-6F4A-8075-5D10728268BE}"/>
              </a:ext>
            </a:extLst>
          </p:cNvPr>
          <p:cNvSpPr>
            <a:spLocks noGrp="1"/>
          </p:cNvSpPr>
          <p:nvPr>
            <p:ph type="body" sz="quarter" idx="61" hasCustomPrompt="1"/>
          </p:nvPr>
        </p:nvSpPr>
        <p:spPr>
          <a:xfrm>
            <a:off x="7295961" y="28346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8" name="Text Placeholder 12">
            <a:extLst>
              <a:ext uri="{FF2B5EF4-FFF2-40B4-BE49-F238E27FC236}">
                <a16:creationId xmlns:a16="http://schemas.microsoft.com/office/drawing/2014/main" id="{303D567E-6E90-744C-B2A0-D643E0F6379C}"/>
              </a:ext>
            </a:extLst>
          </p:cNvPr>
          <p:cNvSpPr>
            <a:spLocks noGrp="1"/>
          </p:cNvSpPr>
          <p:nvPr>
            <p:ph type="body" sz="quarter" idx="62" hasCustomPrompt="1"/>
          </p:nvPr>
        </p:nvSpPr>
        <p:spPr>
          <a:xfrm>
            <a:off x="7269480" y="3475132"/>
            <a:ext cx="3272969" cy="1063913"/>
          </a:xfrm>
          <a:prstGeom prst="rect">
            <a:avLst/>
          </a:prstGeom>
        </p:spPr>
        <p:txBody>
          <a:bodyPr>
            <a:noAutofit/>
          </a:bodyPr>
          <a:lstStyle>
            <a:lvl1pPr marL="0" indent="0">
              <a:buNone/>
              <a:defRPr sz="6960" b="1" i="0">
                <a:solidFill>
                  <a:srgbClr val="3369FF"/>
                </a:solidFill>
                <a:latin typeface="Segoe UI" panose="020B0502040204020203" pitchFamily="34" charset="0"/>
                <a:sym typeface="Segoe UI" panose="020B0502040204020203" pitchFamily="34" charset="0"/>
              </a:defRPr>
            </a:lvl1pPr>
          </a:lstStyle>
          <a:p>
            <a:pPr lvl="0"/>
            <a:r>
              <a:rPr lang="en-US" dirty="0"/>
              <a:t>$6.67</a:t>
            </a:r>
          </a:p>
        </p:txBody>
      </p:sp>
      <p:sp>
        <p:nvSpPr>
          <p:cNvPr id="49" name="Text Placeholder 2">
            <a:extLst>
              <a:ext uri="{FF2B5EF4-FFF2-40B4-BE49-F238E27FC236}">
                <a16:creationId xmlns:a16="http://schemas.microsoft.com/office/drawing/2014/main" id="{4DB436AF-4BF3-EC47-8D2C-8AF9147E08C7}"/>
              </a:ext>
            </a:extLst>
          </p:cNvPr>
          <p:cNvSpPr>
            <a:spLocks noGrp="1"/>
          </p:cNvSpPr>
          <p:nvPr>
            <p:ph type="body" sz="quarter" idx="63" hasCustomPrompt="1"/>
          </p:nvPr>
        </p:nvSpPr>
        <p:spPr>
          <a:xfrm>
            <a:off x="10851961" y="28346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cxnSp>
        <p:nvCxnSpPr>
          <p:cNvPr id="50" name="Straight Connector 49">
            <a:extLst>
              <a:ext uri="{FF2B5EF4-FFF2-40B4-BE49-F238E27FC236}">
                <a16:creationId xmlns:a16="http://schemas.microsoft.com/office/drawing/2014/main" id="{7A9F7746-7522-DD44-83E8-BE7A0F4CFA3B}"/>
              </a:ext>
            </a:extLst>
          </p:cNvPr>
          <p:cNvCxnSpPr>
            <a:cxnSpLocks/>
          </p:cNvCxnSpPr>
          <p:nvPr userDrawn="1"/>
        </p:nvCxnSpPr>
        <p:spPr>
          <a:xfrm>
            <a:off x="10741253" y="29083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9EE26970-DA91-D24A-B24E-9DADEFA332A7}"/>
              </a:ext>
            </a:extLst>
          </p:cNvPr>
          <p:cNvSpPr>
            <a:spLocks noGrp="1"/>
          </p:cNvSpPr>
          <p:nvPr>
            <p:ph type="body" sz="quarter" idx="64" hasCustomPrompt="1"/>
          </p:nvPr>
        </p:nvSpPr>
        <p:spPr>
          <a:xfrm>
            <a:off x="376237" y="3566162"/>
            <a:ext cx="3512907" cy="373075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1758062387"/>
      </p:ext>
    </p:extLst>
  </p:cSld>
  <p:clrMapOvr>
    <a:masterClrMapping/>
  </p:clrMapOvr>
  <p:extLst>
    <p:ext uri="{DCECCB84-F9BA-43D5-87BE-67443E8EF086}">
      <p15:sldGuideLst xmlns:p15="http://schemas.microsoft.com/office/powerpoint/2012/main">
        <p15:guide id="1" orient="horz" pos="2304">
          <p15:clr>
            <a:srgbClr val="FBAE40"/>
          </p15:clr>
        </p15:guide>
        <p15:guide id="2" orient="horz" pos="3264">
          <p15:clr>
            <a:srgbClr val="FBAE40"/>
          </p15:clr>
        </p15:guide>
        <p15:guide id="3" orient="horz" pos="4536">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Information slide_WT_1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C2C4DE4-A352-C649-9975-54F90C6F5390}"/>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016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C2C4DE4-A352-C649-9975-54F90C6F539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7" name="Straight Connector 6">
            <a:extLst>
              <a:ext uri="{FF2B5EF4-FFF2-40B4-BE49-F238E27FC236}">
                <a16:creationId xmlns:a16="http://schemas.microsoft.com/office/drawing/2014/main" id="{EA665877-4334-864C-9D33-4C963E2EB9A6}"/>
              </a:ext>
            </a:extLst>
          </p:cNvPr>
          <p:cNvCxnSpPr>
            <a:cxnSpLocks/>
          </p:cNvCxnSpPr>
          <p:nvPr userDrawn="1"/>
        </p:nvCxnSpPr>
        <p:spPr>
          <a:xfrm>
            <a:off x="4975783" y="2895600"/>
            <a:ext cx="0" cy="44196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12">
            <a:extLst>
              <a:ext uri="{FF2B5EF4-FFF2-40B4-BE49-F238E27FC236}">
                <a16:creationId xmlns:a16="http://schemas.microsoft.com/office/drawing/2014/main" id="{1FD0ECCA-7FBF-EC45-80FA-79AEE8526DB2}"/>
              </a:ext>
            </a:extLst>
          </p:cNvPr>
          <p:cNvSpPr>
            <a:spLocks noGrp="1"/>
          </p:cNvSpPr>
          <p:nvPr>
            <p:ph type="body" sz="quarter" idx="42" hasCustomPrompt="1"/>
          </p:nvPr>
        </p:nvSpPr>
        <p:spPr>
          <a:xfrm>
            <a:off x="397345" y="3312518"/>
            <a:ext cx="4488871" cy="1063913"/>
          </a:xfrm>
          <a:prstGeom prst="rect">
            <a:avLst/>
          </a:prstGeom>
        </p:spPr>
        <p:txBody>
          <a:bodyPr>
            <a:noAutofit/>
          </a:bodyPr>
          <a:lstStyle>
            <a:lvl1pPr marL="0" indent="0">
              <a:buNone/>
              <a:defRPr sz="6960" b="1" i="0">
                <a:solidFill>
                  <a:srgbClr val="3369FF"/>
                </a:solidFill>
                <a:latin typeface="Segoe UI" panose="020B0502040204020203" pitchFamily="34" charset="0"/>
                <a:sym typeface="Segoe UI" panose="020B0502040204020203" pitchFamily="34" charset="0"/>
              </a:defRPr>
            </a:lvl1pPr>
          </a:lstStyle>
          <a:p>
            <a:pPr lvl="0"/>
            <a:r>
              <a:rPr lang="en-US" dirty="0"/>
              <a:t>$6.67 bn</a:t>
            </a:r>
          </a:p>
        </p:txBody>
      </p:sp>
      <p:sp>
        <p:nvSpPr>
          <p:cNvPr id="19" name="Text Placeholder 12">
            <a:extLst>
              <a:ext uri="{FF2B5EF4-FFF2-40B4-BE49-F238E27FC236}">
                <a16:creationId xmlns:a16="http://schemas.microsoft.com/office/drawing/2014/main" id="{ACC7B9EA-F978-A348-9397-F545378C0FE6}"/>
              </a:ext>
            </a:extLst>
          </p:cNvPr>
          <p:cNvSpPr>
            <a:spLocks noGrp="1"/>
          </p:cNvSpPr>
          <p:nvPr>
            <p:ph type="body" sz="quarter" idx="43" hasCustomPrompt="1"/>
          </p:nvPr>
        </p:nvSpPr>
        <p:spPr>
          <a:xfrm>
            <a:off x="5047135" y="3311221"/>
            <a:ext cx="4488871"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 bn</a:t>
            </a:r>
          </a:p>
        </p:txBody>
      </p:sp>
      <p:sp>
        <p:nvSpPr>
          <p:cNvPr id="20" name="Text Placeholder 12">
            <a:extLst>
              <a:ext uri="{FF2B5EF4-FFF2-40B4-BE49-F238E27FC236}">
                <a16:creationId xmlns:a16="http://schemas.microsoft.com/office/drawing/2014/main" id="{792D6B90-E22B-B54F-AB02-2FE60B59EE91}"/>
              </a:ext>
            </a:extLst>
          </p:cNvPr>
          <p:cNvSpPr>
            <a:spLocks noGrp="1"/>
          </p:cNvSpPr>
          <p:nvPr>
            <p:ph type="body" sz="quarter" idx="44" hasCustomPrompt="1"/>
          </p:nvPr>
        </p:nvSpPr>
        <p:spPr>
          <a:xfrm>
            <a:off x="9576671" y="3311221"/>
            <a:ext cx="4488871"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 bn</a:t>
            </a:r>
          </a:p>
        </p:txBody>
      </p:sp>
      <p:sp>
        <p:nvSpPr>
          <p:cNvPr id="22" name="Slide Number Placeholder 5">
            <a:extLst>
              <a:ext uri="{FF2B5EF4-FFF2-40B4-BE49-F238E27FC236}">
                <a16:creationId xmlns:a16="http://schemas.microsoft.com/office/drawing/2014/main" id="{B242A32C-70DA-3541-86E4-DEB88241A042}"/>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3" name="Footer Placeholder 3">
            <a:extLst>
              <a:ext uri="{FF2B5EF4-FFF2-40B4-BE49-F238E27FC236}">
                <a16:creationId xmlns:a16="http://schemas.microsoft.com/office/drawing/2014/main" id="{7A176CA7-E579-424E-9650-7B467D40A28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24" name="Text Placeholder 4">
            <a:extLst>
              <a:ext uri="{FF2B5EF4-FFF2-40B4-BE49-F238E27FC236}">
                <a16:creationId xmlns:a16="http://schemas.microsoft.com/office/drawing/2014/main" id="{1BA2D8BF-E617-1240-ADA0-BE5CB0E8E37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8" name="Straight Connector 37">
            <a:extLst>
              <a:ext uri="{FF2B5EF4-FFF2-40B4-BE49-F238E27FC236}">
                <a16:creationId xmlns:a16="http://schemas.microsoft.com/office/drawing/2014/main" id="{7ECE185B-F547-894B-BA13-E24374A0F87B}"/>
              </a:ext>
            </a:extLst>
          </p:cNvPr>
          <p:cNvCxnSpPr>
            <a:cxnSpLocks/>
          </p:cNvCxnSpPr>
          <p:nvPr userDrawn="1"/>
        </p:nvCxnSpPr>
        <p:spPr>
          <a:xfrm>
            <a:off x="457200" y="2743200"/>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D6756D6F-CB84-2843-AB66-8CB231DB23FD}"/>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4" name="Text Placeholder 2">
            <a:extLst>
              <a:ext uri="{FF2B5EF4-FFF2-40B4-BE49-F238E27FC236}">
                <a16:creationId xmlns:a16="http://schemas.microsoft.com/office/drawing/2014/main" id="{55382E83-076B-4D41-B816-E9739B0FEF60}"/>
              </a:ext>
            </a:extLst>
          </p:cNvPr>
          <p:cNvSpPr>
            <a:spLocks noGrp="1"/>
          </p:cNvSpPr>
          <p:nvPr>
            <p:ph type="body" sz="quarter" idx="58" hasCustomPrompt="1"/>
          </p:nvPr>
        </p:nvSpPr>
        <p:spPr>
          <a:xfrm>
            <a:off x="50878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5" name="Text Placeholder 2">
            <a:extLst>
              <a:ext uri="{FF2B5EF4-FFF2-40B4-BE49-F238E27FC236}">
                <a16:creationId xmlns:a16="http://schemas.microsoft.com/office/drawing/2014/main" id="{E1B34D03-1108-114D-9626-7F3D9985BA2E}"/>
              </a:ext>
            </a:extLst>
          </p:cNvPr>
          <p:cNvSpPr>
            <a:spLocks noGrp="1"/>
          </p:cNvSpPr>
          <p:nvPr>
            <p:ph type="body" sz="quarter" idx="59" hasCustomPrompt="1"/>
          </p:nvPr>
        </p:nvSpPr>
        <p:spPr>
          <a:xfrm>
            <a:off x="97106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1" name="Text Placeholder 2">
            <a:extLst>
              <a:ext uri="{FF2B5EF4-FFF2-40B4-BE49-F238E27FC236}">
                <a16:creationId xmlns:a16="http://schemas.microsoft.com/office/drawing/2014/main" id="{360B174F-49F1-DE43-8BF9-56D0BA220C0C}"/>
              </a:ext>
            </a:extLst>
          </p:cNvPr>
          <p:cNvSpPr>
            <a:spLocks noGrp="1"/>
          </p:cNvSpPr>
          <p:nvPr>
            <p:ph type="body" sz="quarter" idx="60" hasCustomPrompt="1"/>
          </p:nvPr>
        </p:nvSpPr>
        <p:spPr>
          <a:xfrm>
            <a:off x="376177"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2" name="Text Placeholder 2">
            <a:extLst>
              <a:ext uri="{FF2B5EF4-FFF2-40B4-BE49-F238E27FC236}">
                <a16:creationId xmlns:a16="http://schemas.microsoft.com/office/drawing/2014/main" id="{4CDAA985-C7B7-6F44-AD22-64271D1B3E7D}"/>
              </a:ext>
            </a:extLst>
          </p:cNvPr>
          <p:cNvSpPr>
            <a:spLocks noGrp="1"/>
          </p:cNvSpPr>
          <p:nvPr>
            <p:ph type="body" sz="quarter" idx="61" hasCustomPrompt="1"/>
          </p:nvPr>
        </p:nvSpPr>
        <p:spPr>
          <a:xfrm>
            <a:off x="5087877"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3" name="Text Placeholder 2">
            <a:extLst>
              <a:ext uri="{FF2B5EF4-FFF2-40B4-BE49-F238E27FC236}">
                <a16:creationId xmlns:a16="http://schemas.microsoft.com/office/drawing/2014/main" id="{4EABDBAC-4361-8D4E-BFE1-06CA51AE90E1}"/>
              </a:ext>
            </a:extLst>
          </p:cNvPr>
          <p:cNvSpPr>
            <a:spLocks noGrp="1"/>
          </p:cNvSpPr>
          <p:nvPr>
            <p:ph type="body" sz="quarter" idx="62" hasCustomPrompt="1"/>
          </p:nvPr>
        </p:nvSpPr>
        <p:spPr>
          <a:xfrm>
            <a:off x="9710677"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6" name="Text Placeholder 47">
            <a:extLst>
              <a:ext uri="{FF2B5EF4-FFF2-40B4-BE49-F238E27FC236}">
                <a16:creationId xmlns:a16="http://schemas.microsoft.com/office/drawing/2014/main" id="{DC8F02FE-06F8-1049-A01C-F444135B2E22}"/>
              </a:ext>
            </a:extLst>
          </p:cNvPr>
          <p:cNvSpPr>
            <a:spLocks noGrp="1"/>
          </p:cNvSpPr>
          <p:nvPr>
            <p:ph type="body" sz="quarter" idx="26" hasCustomPrompt="1"/>
          </p:nvPr>
        </p:nvSpPr>
        <p:spPr>
          <a:xfrm>
            <a:off x="381863"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sp>
        <p:nvSpPr>
          <p:cNvPr id="57" name="Text Placeholder 47">
            <a:extLst>
              <a:ext uri="{FF2B5EF4-FFF2-40B4-BE49-F238E27FC236}">
                <a16:creationId xmlns:a16="http://schemas.microsoft.com/office/drawing/2014/main" id="{A9ABE5EE-89CE-0346-868E-F3A335C3F3A5}"/>
              </a:ext>
            </a:extLst>
          </p:cNvPr>
          <p:cNvSpPr>
            <a:spLocks noGrp="1"/>
          </p:cNvSpPr>
          <p:nvPr>
            <p:ph type="body" sz="quarter" idx="52" hasCustomPrompt="1"/>
          </p:nvPr>
        </p:nvSpPr>
        <p:spPr>
          <a:xfrm>
            <a:off x="5100061"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sp>
        <p:nvSpPr>
          <p:cNvPr id="58" name="Text Placeholder 47">
            <a:extLst>
              <a:ext uri="{FF2B5EF4-FFF2-40B4-BE49-F238E27FC236}">
                <a16:creationId xmlns:a16="http://schemas.microsoft.com/office/drawing/2014/main" id="{A4278D69-396D-6445-A156-2E8A2EC75A4B}"/>
              </a:ext>
            </a:extLst>
          </p:cNvPr>
          <p:cNvSpPr>
            <a:spLocks noGrp="1"/>
          </p:cNvSpPr>
          <p:nvPr>
            <p:ph type="body" sz="quarter" idx="54" hasCustomPrompt="1"/>
          </p:nvPr>
        </p:nvSpPr>
        <p:spPr>
          <a:xfrm>
            <a:off x="9714885"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cxnSp>
        <p:nvCxnSpPr>
          <p:cNvPr id="67" name="Straight Connector 66">
            <a:extLst>
              <a:ext uri="{FF2B5EF4-FFF2-40B4-BE49-F238E27FC236}">
                <a16:creationId xmlns:a16="http://schemas.microsoft.com/office/drawing/2014/main" id="{1730EFD7-C2C5-1748-B34C-EFA109D4819B}"/>
              </a:ext>
            </a:extLst>
          </p:cNvPr>
          <p:cNvCxnSpPr>
            <a:cxnSpLocks/>
          </p:cNvCxnSpPr>
          <p:nvPr userDrawn="1"/>
        </p:nvCxnSpPr>
        <p:spPr>
          <a:xfrm>
            <a:off x="9636683" y="2895600"/>
            <a:ext cx="0" cy="44196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030370"/>
      </p:ext>
    </p:extLst>
  </p:cSld>
  <p:clrMapOvr>
    <a:masterClrMapping/>
  </p:clrMapOvr>
  <p:extLst>
    <p:ext uri="{DCECCB84-F9BA-43D5-87BE-67443E8EF086}">
      <p15:sldGuideLst xmlns:p15="http://schemas.microsoft.com/office/powerpoint/2012/main">
        <p15:guide id="5" pos="2304">
          <p15:clr>
            <a:srgbClr val="FBAE40"/>
          </p15:clr>
        </p15:guide>
        <p15:guide id="6" orient="horz" pos="2208">
          <p15:clr>
            <a:srgbClr val="FBAE40"/>
          </p15:clr>
        </p15:guide>
        <p15:guide id="7" orient="horz" pos="3264">
          <p15:clr>
            <a:srgbClr val="FBAE40"/>
          </p15:clr>
        </p15:guide>
        <p15:guide id="8" orient="horz" pos="3456">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Information slide_WT_15">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F0F80E67-3F4B-42BB-980F-6BA31C466CB0}"/>
              </a:ext>
            </a:extLst>
          </p:cNvPr>
          <p:cNvSpPr>
            <a:spLocks noGrp="1"/>
          </p:cNvSpPr>
          <p:nvPr>
            <p:ph type="pic" sz="quarter" idx="14" hasCustomPrompt="1"/>
          </p:nvPr>
        </p:nvSpPr>
        <p:spPr>
          <a:xfrm>
            <a:off x="3175" y="0"/>
            <a:ext cx="14627225" cy="8229599"/>
          </a:xfrm>
          <a:prstGeom prst="rect">
            <a:avLst/>
          </a:prstGeom>
          <a:solidFill>
            <a:schemeClr val="bg1">
              <a:lumMod val="75000"/>
            </a:schemeClr>
          </a:solidFill>
        </p:spPr>
        <p:txBody>
          <a:bodyPr anchor="ctr" anchorCtr="1"/>
          <a:lstStyle>
            <a:lvl1pPr marL="0" indent="0" algn="ctr">
              <a:buNone/>
              <a:defRPr lang="en-US" dirty="0"/>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503F319F-84E1-1746-AD2B-3D8B9984BE1F}"/>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118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503F319F-84E1-1746-AD2B-3D8B9984BE1F}"/>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EA8504AF-9EF1-5449-88C1-29BE7D24B74D}"/>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A4783DF6-41E2-4D4B-BAFD-D284B0B5CA4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2" name="Text Placeholder 4">
            <a:extLst>
              <a:ext uri="{FF2B5EF4-FFF2-40B4-BE49-F238E27FC236}">
                <a16:creationId xmlns:a16="http://schemas.microsoft.com/office/drawing/2014/main" id="{B90970C6-B662-AE44-B459-54AABA9B3C87}"/>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22">
            <a:extLst>
              <a:ext uri="{FF2B5EF4-FFF2-40B4-BE49-F238E27FC236}">
                <a16:creationId xmlns:a16="http://schemas.microsoft.com/office/drawing/2014/main" id="{770E5FF6-7D6B-7947-886D-08B5315828BD}"/>
              </a:ext>
            </a:extLst>
          </p:cNvPr>
          <p:cNvSpPr>
            <a:spLocks noGrp="1"/>
          </p:cNvSpPr>
          <p:nvPr>
            <p:ph type="body" sz="quarter" idx="27" hasCustomPrompt="1"/>
          </p:nvPr>
        </p:nvSpPr>
        <p:spPr>
          <a:xfrm>
            <a:off x="378551" y="310442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 name="Text Placeholder 2">
            <a:extLst>
              <a:ext uri="{FF2B5EF4-FFF2-40B4-BE49-F238E27FC236}">
                <a16:creationId xmlns:a16="http://schemas.microsoft.com/office/drawing/2014/main" id="{6E16B6CA-AD7F-CD4D-A695-CC8B343A3E83}"/>
              </a:ext>
            </a:extLst>
          </p:cNvPr>
          <p:cNvSpPr>
            <a:spLocks noGrp="1"/>
          </p:cNvSpPr>
          <p:nvPr>
            <p:ph type="body" sz="quarter" idx="28" hasCustomPrompt="1"/>
          </p:nvPr>
        </p:nvSpPr>
        <p:spPr>
          <a:xfrm>
            <a:off x="376175" y="3397650"/>
            <a:ext cx="4587243" cy="2332038"/>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re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Uga</a:t>
            </a:r>
            <a:r>
              <a:rPr lang="en-US" dirty="0">
                <a:solidFill>
                  <a:srgbClr val="002677"/>
                </a:solidFill>
                <a:effectLst/>
                <a:latin typeface="Segoe UI" panose="020B0502040204020203" pitchFamily="34" charset="0"/>
              </a:rPr>
              <a:t>. Ut et </a:t>
            </a:r>
            <a:r>
              <a:rPr lang="en-US" dirty="0" err="1">
                <a:solidFill>
                  <a:srgbClr val="002677"/>
                </a:solidFill>
                <a:effectLst/>
                <a:latin typeface="Segoe UI" panose="020B0502040204020203" pitchFamily="34" charset="0"/>
              </a:rPr>
              <a:t>aliquas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natur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duciisq</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quos mod </a:t>
            </a:r>
            <a:r>
              <a:rPr lang="en-US" dirty="0" err="1">
                <a:solidFill>
                  <a:srgbClr val="002677"/>
                </a:solidFill>
                <a:effectLst/>
                <a:latin typeface="Segoe UI" panose="020B0502040204020203" pitchFamily="34" charset="0"/>
              </a:rPr>
              <a:t>ulpa</a:t>
            </a:r>
            <a:r>
              <a:rPr lang="en-US" dirty="0">
                <a:solidFill>
                  <a:srgbClr val="002677"/>
                </a:solidFill>
                <a:effectLst/>
                <a:latin typeface="Segoe UI" panose="020B0502040204020203" pitchFamily="34" charset="0"/>
              </a:rPr>
              <a:t> non </a:t>
            </a:r>
            <a:r>
              <a:rPr lang="en-US" dirty="0" err="1">
                <a:solidFill>
                  <a:srgbClr val="002677"/>
                </a:solidFill>
                <a:effectLst/>
                <a:latin typeface="Segoe UI" panose="020B0502040204020203" pitchFamily="34" charset="0"/>
              </a:rPr>
              <a:t>rerorer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spelicil</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ventium</a:t>
            </a:r>
            <a:r>
              <a:rPr lang="en-US" dirty="0">
                <a:solidFill>
                  <a:srgbClr val="002677"/>
                </a:solidFill>
                <a:effectLst/>
                <a:latin typeface="Segoe UI" panose="020B0502040204020203" pitchFamily="34" charset="0"/>
              </a:rPr>
              <a:t> nu </a:t>
            </a:r>
            <a:r>
              <a:rPr lang="en-US" dirty="0" err="1">
                <a:solidFill>
                  <a:srgbClr val="002677"/>
                </a:solidFill>
                <a:effectLst/>
                <a:latin typeface="Segoe UI" panose="020B0502040204020203" pitchFamily="34" charset="0"/>
              </a:rPr>
              <a:t>lpa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quid </a:t>
            </a:r>
            <a:r>
              <a:rPr lang="en-US" dirty="0" err="1">
                <a:solidFill>
                  <a:srgbClr val="002677"/>
                </a:solidFill>
                <a:effectLst/>
                <a:latin typeface="Segoe UI" panose="020B0502040204020203" pitchFamily="34" charset="0"/>
              </a:rPr>
              <a:t>earum</a:t>
            </a:r>
            <a:r>
              <a:rPr lang="en-US" dirty="0">
                <a:solidFill>
                  <a:srgbClr val="002677"/>
                </a:solidFill>
                <a:effectLst/>
                <a:latin typeface="Segoe UI" panose="020B0502040204020203" pitchFamily="34" charset="0"/>
              </a:rPr>
              <a:t>, cum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miligen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tiorit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eatendi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dolessus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restionseque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dist</a:t>
            </a:r>
            <a:r>
              <a:rPr lang="en-US" dirty="0">
                <a:solidFill>
                  <a:srgbClr val="002677"/>
                </a:solidFill>
                <a:effectLst/>
                <a:latin typeface="Segoe UI" panose="020B0502040204020203" pitchFamily="34" charset="0"/>
              </a:rPr>
              <a:t>, cone nit </a:t>
            </a:r>
            <a:r>
              <a:rPr lang="en-US" dirty="0" err="1">
                <a:solidFill>
                  <a:srgbClr val="002677"/>
                </a:solidFill>
                <a:effectLst/>
                <a:latin typeface="Segoe UI" panose="020B0502040204020203" pitchFamily="34" charset="0"/>
              </a:rPr>
              <a:t>iducips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ustionem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volecturitia</a:t>
            </a:r>
            <a:r>
              <a:rPr lang="en-US" dirty="0">
                <a:solidFill>
                  <a:srgbClr val="002677"/>
                </a:solidFill>
                <a:effectLst/>
                <a:latin typeface="Segoe UI" panose="020B0502040204020203" pitchFamily="34" charset="0"/>
              </a:rPr>
              <a:t> dis </a:t>
            </a:r>
            <a:r>
              <a:rPr lang="en-US" dirty="0" err="1">
                <a:solidFill>
                  <a:srgbClr val="002677"/>
                </a:solidFill>
                <a:effectLst/>
                <a:latin typeface="Segoe UI" panose="020B0502040204020203" pitchFamily="34" charset="0"/>
              </a:rPr>
              <a:t>ducimusam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faccum</a:t>
            </a:r>
            <a:r>
              <a:rPr lang="en-US" dirty="0">
                <a:solidFill>
                  <a:srgbClr val="002677"/>
                </a:solidFill>
                <a:effectLst/>
                <a:latin typeface="Segoe UI" panose="020B0502040204020203" pitchFamily="34" charset="0"/>
              </a:rPr>
              <a:t>, sim </a:t>
            </a:r>
            <a:r>
              <a:rPr lang="en-US" dirty="0" err="1">
                <a:solidFill>
                  <a:srgbClr val="002677"/>
                </a:solidFill>
                <a:effectLst/>
                <a:latin typeface="Segoe UI" panose="020B0502040204020203" pitchFamily="34" charset="0"/>
              </a:rPr>
              <a:t>apitas</a:t>
            </a:r>
            <a:r>
              <a:rPr lang="en-US" dirty="0">
                <a:solidFill>
                  <a:srgbClr val="002677"/>
                </a:solidFill>
                <a:effectLst/>
                <a:latin typeface="Segoe UI" panose="020B0502040204020203" pitchFamily="34" charset="0"/>
              </a:rPr>
              <a:t> et abo.</a:t>
            </a:r>
          </a:p>
        </p:txBody>
      </p:sp>
      <p:pic>
        <p:nvPicPr>
          <p:cNvPr id="15" name="Picture 14">
            <a:extLst>
              <a:ext uri="{FF2B5EF4-FFF2-40B4-BE49-F238E27FC236}">
                <a16:creationId xmlns:a16="http://schemas.microsoft.com/office/drawing/2014/main" id="{2F683CC1-4D2A-0A4F-AD1B-7999BF980F4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2720348585"/>
      </p:ext>
    </p:extLst>
  </p:cSld>
  <p:clrMapOvr>
    <a:masterClrMapping/>
  </p:clrMapOvr>
  <p:extLst>
    <p:ext uri="{DCECCB84-F9BA-43D5-87BE-67443E8EF086}">
      <p15:sldGuideLst xmlns:p15="http://schemas.microsoft.com/office/powerpoint/2012/main">
        <p15:guide id="1" orient="horz" pos="1992">
          <p15:clr>
            <a:srgbClr val="FBAE40"/>
          </p15:clr>
        </p15:guide>
        <p15:guide id="2" orient="horz" pos="2184">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hart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391EBD2-CA2B-524E-ADBC-844A82584F35}"/>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221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391EBD2-CA2B-524E-ADBC-844A82584F3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hart Placeholder 4">
            <a:extLst>
              <a:ext uri="{FF2B5EF4-FFF2-40B4-BE49-F238E27FC236}">
                <a16:creationId xmlns:a16="http://schemas.microsoft.com/office/drawing/2014/main" id="{0403E054-70E9-7E45-B65A-CB417AF6B088}"/>
              </a:ext>
            </a:extLst>
          </p:cNvPr>
          <p:cNvSpPr>
            <a:spLocks noGrp="1"/>
          </p:cNvSpPr>
          <p:nvPr>
            <p:ph type="chart" sz="quarter" idx="53"/>
          </p:nvPr>
        </p:nvSpPr>
        <p:spPr>
          <a:xfrm>
            <a:off x="7315201" y="1817370"/>
            <a:ext cx="6995312" cy="549783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2" name="Slide Number Placeholder 5">
            <a:extLst>
              <a:ext uri="{FF2B5EF4-FFF2-40B4-BE49-F238E27FC236}">
                <a16:creationId xmlns:a16="http://schemas.microsoft.com/office/drawing/2014/main" id="{A96A91FC-055C-7A44-8AD4-5530B82A27E0}"/>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5" name="Footer Placeholder 3">
            <a:extLst>
              <a:ext uri="{FF2B5EF4-FFF2-40B4-BE49-F238E27FC236}">
                <a16:creationId xmlns:a16="http://schemas.microsoft.com/office/drawing/2014/main" id="{D2E14EE6-88ED-824E-926A-F12F0DF35E0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0" name="Text Placeholder 4">
            <a:extLst>
              <a:ext uri="{FF2B5EF4-FFF2-40B4-BE49-F238E27FC236}">
                <a16:creationId xmlns:a16="http://schemas.microsoft.com/office/drawing/2014/main" id="{C2B36D71-9C76-8443-926C-09D9F3B83703}"/>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1" name="Text Placeholder 2">
            <a:extLst>
              <a:ext uri="{FF2B5EF4-FFF2-40B4-BE49-F238E27FC236}">
                <a16:creationId xmlns:a16="http://schemas.microsoft.com/office/drawing/2014/main" id="{2EF3EAB3-F5C8-2B46-A853-E9AE626EDC9D}"/>
              </a:ext>
            </a:extLst>
          </p:cNvPr>
          <p:cNvSpPr>
            <a:spLocks noGrp="1"/>
          </p:cNvSpPr>
          <p:nvPr>
            <p:ph type="body" sz="quarter" idx="57" hasCustomPrompt="1"/>
          </p:nvPr>
        </p:nvSpPr>
        <p:spPr>
          <a:xfrm>
            <a:off x="376177" y="398860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3" name="Text Placeholder 2">
            <a:extLst>
              <a:ext uri="{FF2B5EF4-FFF2-40B4-BE49-F238E27FC236}">
                <a16:creationId xmlns:a16="http://schemas.microsoft.com/office/drawing/2014/main" id="{7142E972-57AB-2143-AB8E-FBDCCF58522B}"/>
              </a:ext>
            </a:extLst>
          </p:cNvPr>
          <p:cNvSpPr>
            <a:spLocks noGrp="1"/>
          </p:cNvSpPr>
          <p:nvPr>
            <p:ph type="body" sz="quarter" idx="59" hasCustomPrompt="1"/>
          </p:nvPr>
        </p:nvSpPr>
        <p:spPr>
          <a:xfrm>
            <a:off x="376238" y="4257551"/>
            <a:ext cx="3315868" cy="3057651"/>
          </a:xfrm>
          <a:prstGeom prst="rect">
            <a:avLst/>
          </a:prstGeom>
        </p:spPr>
        <p:txBody>
          <a:bodyPr/>
          <a:lstStyle>
            <a:lvl1pPr marL="0" indent="0">
              <a:lnSpc>
                <a:spcPts val="1600"/>
              </a:lnSpc>
              <a:spcBef>
                <a:spcPts val="0"/>
              </a:spcBef>
              <a:buNone/>
              <a:defRPr lang="en-US" sz="1200" b="0" i="0" smtClean="0">
                <a:effectLst/>
                <a:latin typeface="IBM Plex Sans Medium" panose="020B0603050203000203" pitchFamily="34" charset="0"/>
              </a:defRPr>
            </a:lvl1pPr>
          </a:lstStyle>
          <a:p>
            <a:r>
              <a:rPr lang="en-US" dirty="0">
                <a:solidFill>
                  <a:srgbClr val="002677"/>
                </a:solidFill>
                <a:effectLst/>
                <a:latin typeface="Segoe UI" panose="020B0502040204020203" pitchFamily="34" charset="0"/>
              </a:rPr>
              <a:t>Tur </a:t>
            </a:r>
            <a:r>
              <a:rPr lang="en-US" dirty="0" err="1">
                <a:solidFill>
                  <a:srgbClr val="002677"/>
                </a:solidFill>
                <a:effectLst/>
                <a:latin typeface="Segoe UI" panose="020B0502040204020203" pitchFamily="34" charset="0"/>
              </a:rPr>
              <a:t>solut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haruntor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saessequist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experia</a:t>
            </a:r>
            <a:r>
              <a:rPr lang="en-US" dirty="0">
                <a:solidFill>
                  <a:srgbClr val="002677"/>
                </a:solidFill>
                <a:effectLst/>
                <a:latin typeface="Segoe UI" panose="020B0502040204020203" pitchFamily="34" charset="0"/>
              </a:rPr>
              <a:t> que </a:t>
            </a:r>
            <a:r>
              <a:rPr lang="en-US" dirty="0" err="1">
                <a:solidFill>
                  <a:srgbClr val="002677"/>
                </a:solidFill>
                <a:effectLst/>
                <a:latin typeface="Segoe UI" panose="020B0502040204020203" pitchFamily="34" charset="0"/>
              </a:rPr>
              <a:t>pratibus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fuga</a:t>
            </a:r>
            <a:r>
              <a:rPr lang="en-US" dirty="0">
                <a:solidFill>
                  <a:srgbClr val="002677"/>
                </a:solidFill>
                <a:effectLst/>
                <a:latin typeface="Segoe UI" panose="020B0502040204020203" pitchFamily="34" charset="0"/>
              </a:rPr>
              <a:t>. Ut </a:t>
            </a:r>
            <a:r>
              <a:rPr lang="en-US" dirty="0" err="1">
                <a:solidFill>
                  <a:srgbClr val="002677"/>
                </a:solidFill>
                <a:effectLst/>
                <a:latin typeface="Segoe UI" panose="020B0502040204020203" pitchFamily="34" charset="0"/>
              </a:rPr>
              <a:t>adiatiis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periae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vendelitatis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sectem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quidem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audae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nulla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andigent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quossi</a:t>
            </a:r>
            <a:r>
              <a:rPr lang="en-US" dirty="0">
                <a:solidFill>
                  <a:srgbClr val="002677"/>
                </a:solidFill>
                <a:effectLst/>
                <a:latin typeface="Segoe UI" panose="020B0502040204020203" pitchFamily="34" charset="0"/>
              </a:rPr>
              <a:t> dolor </a:t>
            </a:r>
            <a:r>
              <a:rPr lang="en-US" dirty="0" err="1">
                <a:solidFill>
                  <a:srgbClr val="002677"/>
                </a:solidFill>
                <a:effectLst/>
                <a:latin typeface="Segoe UI" panose="020B0502040204020203" pitchFamily="34" charset="0"/>
              </a:rPr>
              <a:t>ari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blabori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oribus</a:t>
            </a:r>
            <a:r>
              <a:rPr lang="en-US" dirty="0">
                <a:solidFill>
                  <a:srgbClr val="002677"/>
                </a:solidFill>
                <a:effectLst/>
                <a:latin typeface="Segoe UI" panose="020B0502040204020203" pitchFamily="34" charset="0"/>
              </a:rPr>
              <a:t>.</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Ima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volora</a:t>
            </a:r>
            <a:r>
              <a:rPr lang="en-US" dirty="0">
                <a:solidFill>
                  <a:srgbClr val="002677"/>
                </a:solidFill>
                <a:effectLst/>
                <a:latin typeface="Segoe UI" panose="020B0502040204020203" pitchFamily="34" charset="0"/>
              </a:rPr>
              <a:t> di </a:t>
            </a:r>
            <a:r>
              <a:rPr lang="en-US" dirty="0" err="1">
                <a:solidFill>
                  <a:srgbClr val="002677"/>
                </a:solidFill>
                <a:effectLst/>
                <a:latin typeface="Segoe UI" panose="020B0502040204020203" pitchFamily="34" charset="0"/>
              </a:rPr>
              <a:t>dolorestisit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porum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velloris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doloreh</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apid</a:t>
            </a:r>
            <a:r>
              <a:rPr lang="en-US" dirty="0">
                <a:solidFill>
                  <a:srgbClr val="002677"/>
                </a:solidFill>
                <a:effectLst/>
                <a:latin typeface="Segoe UI" panose="020B0502040204020203" pitchFamily="34" charset="0"/>
              </a:rPr>
              <a:t> et rem </a:t>
            </a:r>
            <a:r>
              <a:rPr lang="en-US" dirty="0" err="1">
                <a:solidFill>
                  <a:srgbClr val="002677"/>
                </a:solidFill>
                <a:effectLst/>
                <a:latin typeface="Segoe UI" panose="020B0502040204020203" pitchFamily="34" charset="0"/>
              </a:rPr>
              <a:t>ipis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molupie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ndandae</a:t>
            </a:r>
            <a:r>
              <a:rPr lang="en-US" dirty="0">
                <a:solidFill>
                  <a:srgbClr val="002677"/>
                </a:solidFill>
                <a:effectLst/>
                <a:latin typeface="Segoe UI" panose="020B0502040204020203" pitchFamily="34" charset="0"/>
              </a:rPr>
              <a:t> pro </a:t>
            </a:r>
            <a:r>
              <a:rPr lang="en-US" dirty="0" err="1">
                <a:solidFill>
                  <a:srgbClr val="002677"/>
                </a:solidFill>
                <a:effectLst/>
                <a:latin typeface="Segoe UI" panose="020B0502040204020203" pitchFamily="34" charset="0"/>
              </a:rPr>
              <a:t>magnam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omnis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re </a:t>
            </a:r>
            <a:r>
              <a:rPr lang="en-US" dirty="0" err="1">
                <a:solidFill>
                  <a:srgbClr val="002677"/>
                </a:solidFill>
                <a:effectLst/>
                <a:latin typeface="Segoe UI" panose="020B0502040204020203" pitchFamily="34" charset="0"/>
              </a:rPr>
              <a:t>ni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cupiduntium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volorep</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taerro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ipicia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cumquatum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rera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torro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nonsequam</a:t>
            </a:r>
            <a:r>
              <a:rPr lang="en-US" dirty="0">
                <a:solidFill>
                  <a:srgbClr val="002677"/>
                </a:solidFill>
                <a:effectLst/>
                <a:latin typeface="Segoe UI" panose="020B0502040204020203" pitchFamily="34" charset="0"/>
              </a:rPr>
              <a:t> doles ipsum </a:t>
            </a:r>
            <a:r>
              <a:rPr lang="en-US" dirty="0" err="1">
                <a:solidFill>
                  <a:srgbClr val="002677"/>
                </a:solidFill>
                <a:effectLst/>
                <a:latin typeface="Segoe UI" panose="020B0502040204020203" pitchFamily="34" charset="0"/>
              </a:rPr>
              <a:t>vellorendam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reprori</a:t>
            </a:r>
            <a:r>
              <a:rPr lang="en-US" dirty="0">
                <a:solidFill>
                  <a:srgbClr val="002677"/>
                </a:solidFill>
                <a:effectLst/>
                <a:latin typeface="Segoe UI" panose="020B0502040204020203" pitchFamily="34" charset="0"/>
              </a:rPr>
              <a:t> omnia pa et </a:t>
            </a:r>
            <a:r>
              <a:rPr lang="en-US" dirty="0" err="1">
                <a:solidFill>
                  <a:srgbClr val="002677"/>
                </a:solidFill>
                <a:effectLst/>
                <a:latin typeface="Segoe UI" panose="020B0502040204020203" pitchFamily="34" charset="0"/>
              </a:rPr>
              <a:t>enet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as </a:t>
            </a:r>
            <a:r>
              <a:rPr lang="en-US" dirty="0" err="1">
                <a:solidFill>
                  <a:srgbClr val="002677"/>
                </a:solidFill>
                <a:effectLst/>
                <a:latin typeface="Segoe UI" panose="020B0502040204020203" pitchFamily="34" charset="0"/>
              </a:rPr>
              <a:t>esequis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cidebit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accupta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cuptaqu</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ibusamus</a:t>
            </a:r>
            <a:r>
              <a:rPr lang="en-US" dirty="0">
                <a:solidFill>
                  <a:srgbClr val="002677"/>
                </a:solidFill>
                <a:effectLst/>
                <a:latin typeface="Segoe UI" panose="020B0502040204020203" pitchFamily="34" charset="0"/>
              </a:rPr>
              <a:t>.</a:t>
            </a:r>
          </a:p>
          <a:p>
            <a:pPr lvl="0"/>
            <a:endParaRPr lang="en-US" dirty="0"/>
          </a:p>
        </p:txBody>
      </p:sp>
      <p:sp>
        <p:nvSpPr>
          <p:cNvPr id="13" name="Text Placeholder 2">
            <a:extLst>
              <a:ext uri="{FF2B5EF4-FFF2-40B4-BE49-F238E27FC236}">
                <a16:creationId xmlns:a16="http://schemas.microsoft.com/office/drawing/2014/main" id="{D439E6D7-7242-774B-B1AC-9AB4CB9957AC}"/>
              </a:ext>
            </a:extLst>
          </p:cNvPr>
          <p:cNvSpPr>
            <a:spLocks noGrp="1"/>
          </p:cNvSpPr>
          <p:nvPr>
            <p:ph type="body" sz="quarter" idx="60" hasCustomPrompt="1"/>
          </p:nvPr>
        </p:nvSpPr>
        <p:spPr>
          <a:xfrm>
            <a:off x="3837006" y="398860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14" name="Text Placeholder 2">
            <a:extLst>
              <a:ext uri="{FF2B5EF4-FFF2-40B4-BE49-F238E27FC236}">
                <a16:creationId xmlns:a16="http://schemas.microsoft.com/office/drawing/2014/main" id="{D589E4F8-A981-E747-A67E-C2EEC2271DD4}"/>
              </a:ext>
            </a:extLst>
          </p:cNvPr>
          <p:cNvSpPr>
            <a:spLocks noGrp="1"/>
          </p:cNvSpPr>
          <p:nvPr>
            <p:ph type="body" sz="quarter" idx="61" hasCustomPrompt="1"/>
          </p:nvPr>
        </p:nvSpPr>
        <p:spPr>
          <a:xfrm>
            <a:off x="3837069" y="4257551"/>
            <a:ext cx="3315868" cy="3057651"/>
          </a:xfrm>
          <a:prstGeom prst="rect">
            <a:avLst/>
          </a:prstGeom>
        </p:spPr>
        <p:txBody>
          <a:bodyPr/>
          <a:lstStyle>
            <a:lvl1pPr marL="0" indent="0">
              <a:lnSpc>
                <a:spcPts val="1600"/>
              </a:lnSpc>
              <a:spcBef>
                <a:spcPts val="0"/>
              </a:spcBef>
              <a:buNone/>
              <a:defRPr lang="en-US" sz="1200" b="0" i="0" smtClean="0">
                <a:effectLst/>
                <a:latin typeface="IBM Plex Sans Medium" panose="020B0603050203000203" pitchFamily="34" charset="0"/>
              </a:defRPr>
            </a:lvl1pPr>
          </a:lstStyle>
          <a:p>
            <a:r>
              <a:rPr lang="en-US" dirty="0">
                <a:solidFill>
                  <a:srgbClr val="002677"/>
                </a:solidFill>
                <a:effectLst/>
                <a:latin typeface="Segoe UI" panose="020B0502040204020203" pitchFamily="34" charset="0"/>
              </a:rPr>
              <a:t>Tur </a:t>
            </a:r>
            <a:r>
              <a:rPr lang="en-US" dirty="0" err="1">
                <a:solidFill>
                  <a:srgbClr val="002677"/>
                </a:solidFill>
                <a:effectLst/>
                <a:latin typeface="Segoe UI" panose="020B0502040204020203" pitchFamily="34" charset="0"/>
              </a:rPr>
              <a:t>solut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haruntor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saessequist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experia</a:t>
            </a:r>
            <a:r>
              <a:rPr lang="en-US" dirty="0">
                <a:solidFill>
                  <a:srgbClr val="002677"/>
                </a:solidFill>
                <a:effectLst/>
                <a:latin typeface="Segoe UI" panose="020B0502040204020203" pitchFamily="34" charset="0"/>
              </a:rPr>
              <a:t> que </a:t>
            </a:r>
            <a:r>
              <a:rPr lang="en-US" dirty="0" err="1">
                <a:solidFill>
                  <a:srgbClr val="002677"/>
                </a:solidFill>
                <a:effectLst/>
                <a:latin typeface="Segoe UI" panose="020B0502040204020203" pitchFamily="34" charset="0"/>
              </a:rPr>
              <a:t>pratibus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fuga</a:t>
            </a:r>
            <a:r>
              <a:rPr lang="en-US" dirty="0">
                <a:solidFill>
                  <a:srgbClr val="002677"/>
                </a:solidFill>
                <a:effectLst/>
                <a:latin typeface="Segoe UI" panose="020B0502040204020203" pitchFamily="34" charset="0"/>
              </a:rPr>
              <a:t>. Ut </a:t>
            </a:r>
            <a:r>
              <a:rPr lang="en-US" dirty="0" err="1">
                <a:solidFill>
                  <a:srgbClr val="002677"/>
                </a:solidFill>
                <a:effectLst/>
                <a:latin typeface="Segoe UI" panose="020B0502040204020203" pitchFamily="34" charset="0"/>
              </a:rPr>
              <a:t>adiatiis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periae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vendelitatis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sectem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quidem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audae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nulla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andigent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quossi</a:t>
            </a:r>
            <a:r>
              <a:rPr lang="en-US" dirty="0">
                <a:solidFill>
                  <a:srgbClr val="002677"/>
                </a:solidFill>
                <a:effectLst/>
                <a:latin typeface="Segoe UI" panose="020B0502040204020203" pitchFamily="34" charset="0"/>
              </a:rPr>
              <a:t> dolor </a:t>
            </a:r>
            <a:r>
              <a:rPr lang="en-US" dirty="0" err="1">
                <a:solidFill>
                  <a:srgbClr val="002677"/>
                </a:solidFill>
                <a:effectLst/>
                <a:latin typeface="Segoe UI" panose="020B0502040204020203" pitchFamily="34" charset="0"/>
              </a:rPr>
              <a:t>ari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blabori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oribus</a:t>
            </a:r>
            <a:r>
              <a:rPr lang="en-US" dirty="0">
                <a:solidFill>
                  <a:srgbClr val="002677"/>
                </a:solidFill>
                <a:effectLst/>
                <a:latin typeface="Segoe UI" panose="020B0502040204020203" pitchFamily="34" charset="0"/>
              </a:rPr>
              <a:t>.</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Ima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volora</a:t>
            </a:r>
            <a:r>
              <a:rPr lang="en-US" dirty="0">
                <a:solidFill>
                  <a:srgbClr val="002677"/>
                </a:solidFill>
                <a:effectLst/>
                <a:latin typeface="Segoe UI" panose="020B0502040204020203" pitchFamily="34" charset="0"/>
              </a:rPr>
              <a:t> di </a:t>
            </a:r>
            <a:r>
              <a:rPr lang="en-US" dirty="0" err="1">
                <a:solidFill>
                  <a:srgbClr val="002677"/>
                </a:solidFill>
                <a:effectLst/>
                <a:latin typeface="Segoe UI" panose="020B0502040204020203" pitchFamily="34" charset="0"/>
              </a:rPr>
              <a:t>dolorestisit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porum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velloris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doloreh</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apid</a:t>
            </a:r>
            <a:r>
              <a:rPr lang="en-US" dirty="0">
                <a:solidFill>
                  <a:srgbClr val="002677"/>
                </a:solidFill>
                <a:effectLst/>
                <a:latin typeface="Segoe UI" panose="020B0502040204020203" pitchFamily="34" charset="0"/>
              </a:rPr>
              <a:t> et rem </a:t>
            </a:r>
            <a:r>
              <a:rPr lang="en-US" dirty="0" err="1">
                <a:solidFill>
                  <a:srgbClr val="002677"/>
                </a:solidFill>
                <a:effectLst/>
                <a:latin typeface="Segoe UI" panose="020B0502040204020203" pitchFamily="34" charset="0"/>
              </a:rPr>
              <a:t>ipis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molupie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ndandae</a:t>
            </a:r>
            <a:r>
              <a:rPr lang="en-US" dirty="0">
                <a:solidFill>
                  <a:srgbClr val="002677"/>
                </a:solidFill>
                <a:effectLst/>
                <a:latin typeface="Segoe UI" panose="020B0502040204020203" pitchFamily="34" charset="0"/>
              </a:rPr>
              <a:t> pro </a:t>
            </a:r>
            <a:r>
              <a:rPr lang="en-US" dirty="0" err="1">
                <a:solidFill>
                  <a:srgbClr val="002677"/>
                </a:solidFill>
                <a:effectLst/>
                <a:latin typeface="Segoe UI" panose="020B0502040204020203" pitchFamily="34" charset="0"/>
              </a:rPr>
              <a:t>magnam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omnis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re </a:t>
            </a:r>
            <a:r>
              <a:rPr lang="en-US" dirty="0" err="1">
                <a:solidFill>
                  <a:srgbClr val="002677"/>
                </a:solidFill>
                <a:effectLst/>
                <a:latin typeface="Segoe UI" panose="020B0502040204020203" pitchFamily="34" charset="0"/>
              </a:rPr>
              <a:t>ni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cupiduntium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volorep</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taerro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ipicia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cumquatum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rera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torro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nonsequam</a:t>
            </a:r>
            <a:r>
              <a:rPr lang="en-US" dirty="0">
                <a:solidFill>
                  <a:srgbClr val="002677"/>
                </a:solidFill>
                <a:effectLst/>
                <a:latin typeface="Segoe UI" panose="020B0502040204020203" pitchFamily="34" charset="0"/>
              </a:rPr>
              <a:t> doles ipsum </a:t>
            </a:r>
            <a:r>
              <a:rPr lang="en-US" dirty="0" err="1">
                <a:solidFill>
                  <a:srgbClr val="002677"/>
                </a:solidFill>
                <a:effectLst/>
                <a:latin typeface="Segoe UI" panose="020B0502040204020203" pitchFamily="34" charset="0"/>
              </a:rPr>
              <a:t>vellorendam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reprori</a:t>
            </a:r>
            <a:r>
              <a:rPr lang="en-US" dirty="0">
                <a:solidFill>
                  <a:srgbClr val="002677"/>
                </a:solidFill>
                <a:effectLst/>
                <a:latin typeface="Segoe UI" panose="020B0502040204020203" pitchFamily="34" charset="0"/>
              </a:rPr>
              <a:t> omnia pa et </a:t>
            </a:r>
            <a:r>
              <a:rPr lang="en-US" dirty="0" err="1">
                <a:solidFill>
                  <a:srgbClr val="002677"/>
                </a:solidFill>
                <a:effectLst/>
                <a:latin typeface="Segoe UI" panose="020B0502040204020203" pitchFamily="34" charset="0"/>
              </a:rPr>
              <a:t>enet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as </a:t>
            </a:r>
            <a:r>
              <a:rPr lang="en-US" dirty="0" err="1">
                <a:solidFill>
                  <a:srgbClr val="002677"/>
                </a:solidFill>
                <a:effectLst/>
                <a:latin typeface="Segoe UI" panose="020B0502040204020203" pitchFamily="34" charset="0"/>
              </a:rPr>
              <a:t>esequis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cidebit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accupta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cuptaqu</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ibusamus</a:t>
            </a:r>
            <a:r>
              <a:rPr lang="en-US" dirty="0">
                <a:solidFill>
                  <a:srgbClr val="002677"/>
                </a:solidFill>
                <a:effectLst/>
                <a:latin typeface="Segoe UI" panose="020B0502040204020203" pitchFamily="34" charset="0"/>
              </a:rPr>
              <a:t>.</a:t>
            </a:r>
          </a:p>
          <a:p>
            <a:pPr lvl="0"/>
            <a:endParaRPr lang="en-US" dirty="0"/>
          </a:p>
        </p:txBody>
      </p:sp>
    </p:spTree>
    <p:extLst>
      <p:ext uri="{BB962C8B-B14F-4D97-AF65-F5344CB8AC3E}">
        <p14:creationId xmlns:p14="http://schemas.microsoft.com/office/powerpoint/2010/main" val="1938748970"/>
      </p:ext>
    </p:extLst>
  </p:cSld>
  <p:clrMapOvr>
    <a:masterClrMapping/>
  </p:clrMapOvr>
  <p:extLst>
    <p:ext uri="{DCECCB84-F9BA-43D5-87BE-67443E8EF086}">
      <p15:sldGuideLst xmlns:p15="http://schemas.microsoft.com/office/powerpoint/2012/main">
        <p15:guide id="1" orient="horz" pos="2784">
          <p15:clr>
            <a:srgbClr val="FBAE40"/>
          </p15:clr>
        </p15:guide>
        <p15:guide id="2" pos="8088">
          <p15:clr>
            <a:srgbClr val="FBAE40"/>
          </p15:clr>
        </p15:guide>
        <p15:guide id="3" orient="horz" pos="1152">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hart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E98DDA1-94E2-CB43-99E5-348A90120548}"/>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323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E98DDA1-94E2-CB43-99E5-348A9012054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323865" y="2744427"/>
            <a:ext cx="8172436" cy="4419591"/>
          </a:xfrm>
          <a:prstGeom prst="rect">
            <a:avLst/>
          </a:prstGeom>
        </p:spPr>
        <p:txBody>
          <a:bodyPr/>
          <a:lstStyle>
            <a:lvl1pPr>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 name="Text Placeholder 21">
            <a:extLst>
              <a:ext uri="{FF2B5EF4-FFF2-40B4-BE49-F238E27FC236}">
                <a16:creationId xmlns:a16="http://schemas.microsoft.com/office/drawing/2014/main" id="{61B22384-DF50-5345-8A18-D597B10BBAA6}"/>
              </a:ext>
            </a:extLst>
          </p:cNvPr>
          <p:cNvSpPr>
            <a:spLocks noGrp="1"/>
          </p:cNvSpPr>
          <p:nvPr>
            <p:ph type="body" sz="quarter" idx="23" hasCustomPrompt="1"/>
          </p:nvPr>
        </p:nvSpPr>
        <p:spPr>
          <a:xfrm>
            <a:off x="9494243" y="5952697"/>
            <a:ext cx="2220681" cy="526825"/>
          </a:xfrm>
          <a:prstGeom prst="rect">
            <a:avLst/>
          </a:prstGeom>
        </p:spPr>
        <p:txBody>
          <a:bodyPr>
            <a:noAutofit/>
          </a:bodyPr>
          <a:lstStyle>
            <a:lvl1pPr marL="0" indent="0">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$14,890</a:t>
            </a:r>
          </a:p>
        </p:txBody>
      </p:sp>
      <p:sp>
        <p:nvSpPr>
          <p:cNvPr id="9" name="Text Placeholder 3">
            <a:extLst>
              <a:ext uri="{FF2B5EF4-FFF2-40B4-BE49-F238E27FC236}">
                <a16:creationId xmlns:a16="http://schemas.microsoft.com/office/drawing/2014/main" id="{9075D076-EDAE-D842-A7DA-A38169906A27}"/>
              </a:ext>
            </a:extLst>
          </p:cNvPr>
          <p:cNvSpPr>
            <a:spLocks noGrp="1"/>
          </p:cNvSpPr>
          <p:nvPr>
            <p:ph type="body" sz="quarter" idx="24" hasCustomPrompt="1"/>
          </p:nvPr>
        </p:nvSpPr>
        <p:spPr>
          <a:xfrm>
            <a:off x="9514117" y="5205419"/>
            <a:ext cx="1877785" cy="300091"/>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0" name="Text Placeholder 3">
            <a:extLst>
              <a:ext uri="{FF2B5EF4-FFF2-40B4-BE49-F238E27FC236}">
                <a16:creationId xmlns:a16="http://schemas.microsoft.com/office/drawing/2014/main" id="{E9F0016F-BC3A-9F45-9A7C-DAD9D6B7CE37}"/>
              </a:ext>
            </a:extLst>
          </p:cNvPr>
          <p:cNvSpPr>
            <a:spLocks noGrp="1"/>
          </p:cNvSpPr>
          <p:nvPr>
            <p:ph type="body" sz="quarter" idx="25" hasCustomPrompt="1"/>
          </p:nvPr>
        </p:nvSpPr>
        <p:spPr>
          <a:xfrm>
            <a:off x="9514117" y="6524754"/>
            <a:ext cx="1877785" cy="300081"/>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1" name="Text Placeholder 3">
            <a:extLst>
              <a:ext uri="{FF2B5EF4-FFF2-40B4-BE49-F238E27FC236}">
                <a16:creationId xmlns:a16="http://schemas.microsoft.com/office/drawing/2014/main" id="{B386303E-980F-0D4F-8909-084E1AD5AECD}"/>
              </a:ext>
            </a:extLst>
          </p:cNvPr>
          <p:cNvSpPr>
            <a:spLocks noGrp="1"/>
          </p:cNvSpPr>
          <p:nvPr>
            <p:ph type="body" sz="quarter" idx="26" hasCustomPrompt="1"/>
          </p:nvPr>
        </p:nvSpPr>
        <p:spPr>
          <a:xfrm>
            <a:off x="9514117" y="3668908"/>
            <a:ext cx="1877785" cy="278998"/>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4" name="Text Placeholder 21">
            <a:extLst>
              <a:ext uri="{FF2B5EF4-FFF2-40B4-BE49-F238E27FC236}">
                <a16:creationId xmlns:a16="http://schemas.microsoft.com/office/drawing/2014/main" id="{AB813071-AF69-734D-AC8C-78856B98881A}"/>
              </a:ext>
            </a:extLst>
          </p:cNvPr>
          <p:cNvSpPr>
            <a:spLocks noGrp="1"/>
          </p:cNvSpPr>
          <p:nvPr>
            <p:ph type="body" sz="quarter" idx="31" hasCustomPrompt="1"/>
          </p:nvPr>
        </p:nvSpPr>
        <p:spPr>
          <a:xfrm>
            <a:off x="9494243" y="4636801"/>
            <a:ext cx="2220681" cy="526825"/>
          </a:xfrm>
          <a:prstGeom prst="rect">
            <a:avLst/>
          </a:prstGeom>
        </p:spPr>
        <p:txBody>
          <a:bodyPr>
            <a:noAutofit/>
          </a:bodyPr>
          <a:lstStyle>
            <a:lvl1pPr marL="0" indent="0">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$11,377</a:t>
            </a: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9474356" y="2745300"/>
            <a:ext cx="4499285" cy="847525"/>
          </a:xfrm>
          <a:prstGeom prst="rect">
            <a:avLst/>
          </a:prstGeom>
        </p:spPr>
        <p:txBody>
          <a:bodyPr>
            <a:noAutofit/>
          </a:bodyPr>
          <a:lstStyle>
            <a:lvl1pPr marL="0" indent="0">
              <a:buNone/>
              <a:defRPr sz="6480" b="1" i="0">
                <a:solidFill>
                  <a:srgbClr val="3369FF"/>
                </a:solidFill>
                <a:latin typeface="Segoe UI" panose="020B0502040204020203" pitchFamily="34" charset="0"/>
                <a:sym typeface="Segoe UI" panose="020B0502040204020203" pitchFamily="34" charset="0"/>
              </a:defRPr>
            </a:lvl1pPr>
          </a:lstStyle>
          <a:p>
            <a:pPr lvl="0"/>
            <a:r>
              <a:rPr lang="en-US" dirty="0"/>
              <a:t>$37,540</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9514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35" name="Chart Placeholder 23">
            <a:extLst>
              <a:ext uri="{FF2B5EF4-FFF2-40B4-BE49-F238E27FC236}">
                <a16:creationId xmlns:a16="http://schemas.microsoft.com/office/drawing/2014/main" id="{D257CB94-FEC5-014F-8EFE-1ECC6EBF358A}"/>
              </a:ext>
            </a:extLst>
          </p:cNvPr>
          <p:cNvSpPr>
            <a:spLocks noGrp="1"/>
          </p:cNvSpPr>
          <p:nvPr>
            <p:ph type="chart" sz="quarter" idx="34"/>
          </p:nvPr>
        </p:nvSpPr>
        <p:spPr>
          <a:xfrm>
            <a:off x="11811002" y="5791201"/>
            <a:ext cx="1181100" cy="723900"/>
          </a:xfrm>
          <a:prstGeom prst="rect">
            <a:avLst/>
          </a:prstGeom>
        </p:spPr>
        <p:txBody>
          <a:bodyPr/>
          <a:lstStyle>
            <a:lvl1pPr marL="0" indent="0">
              <a:buNone/>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38" name="Chart Placeholder 23">
            <a:extLst>
              <a:ext uri="{FF2B5EF4-FFF2-40B4-BE49-F238E27FC236}">
                <a16:creationId xmlns:a16="http://schemas.microsoft.com/office/drawing/2014/main" id="{EFB9E721-3106-5B44-9C3D-2A07F980F882}"/>
              </a:ext>
            </a:extLst>
          </p:cNvPr>
          <p:cNvSpPr>
            <a:spLocks noGrp="1"/>
          </p:cNvSpPr>
          <p:nvPr>
            <p:ph type="chart" sz="quarter" idx="35"/>
          </p:nvPr>
        </p:nvSpPr>
        <p:spPr>
          <a:xfrm>
            <a:off x="11811002" y="4470401"/>
            <a:ext cx="1181100" cy="723900"/>
          </a:xfrm>
          <a:prstGeom prst="rect">
            <a:avLst/>
          </a:prstGeom>
        </p:spPr>
        <p:txBody>
          <a:bodyPr/>
          <a:lstStyle>
            <a:lvl1pPr marL="0" indent="0">
              <a:buNone/>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Tree>
    <p:extLst>
      <p:ext uri="{BB962C8B-B14F-4D97-AF65-F5344CB8AC3E}">
        <p14:creationId xmlns:p14="http://schemas.microsoft.com/office/powerpoint/2010/main" val="4015590655"/>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1440">
          <p15:clr>
            <a:srgbClr val="FBAE40"/>
          </p15:clr>
        </p15:guide>
        <p15:guide id="6" orient="horz" pos="2256">
          <p15:clr>
            <a:srgbClr val="FBAE40"/>
          </p15:clr>
        </p15:guide>
        <p15:guide id="7" orient="horz" pos="2832">
          <p15:clr>
            <a:srgbClr val="FBAE40"/>
          </p15:clr>
        </p15:guide>
        <p15:guide id="8" orient="horz" pos="3216">
          <p15:clr>
            <a:srgbClr val="FBAE40"/>
          </p15:clr>
        </p15:guide>
        <p15:guide id="9" orient="horz" pos="3648">
          <p15:clr>
            <a:srgbClr val="FBAE40"/>
          </p15:clr>
        </p15:guide>
        <p15:guide id="10" orient="horz" pos="4632">
          <p15:clr>
            <a:srgbClr val="FBAE40"/>
          </p15:clr>
        </p15:guide>
        <p15:guide id="11" pos="535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rmation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1A79E3A-69DC-F84D-9BB8-E6891B50E763}"/>
              </a:ext>
            </a:extLst>
          </p:cNvPr>
          <p:cNvGraphicFramePr>
            <a:graphicFrameLocks noChangeAspect="1"/>
          </p:cNvGraphicFramePr>
          <p:nvPr userDrawn="1">
            <p:custDataLst>
              <p:tags r:id="rId2"/>
            </p:custDataLst>
            <p:extLst>
              <p:ext uri="{D42A27DB-BD31-4B8C-83A1-F6EECF244321}">
                <p14:modId xmlns:p14="http://schemas.microsoft.com/office/powerpoint/2010/main" val="12278996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50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1A79E3A-69DC-F84D-9BB8-E6891B50E763}"/>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8" name="Text Placeholder 4">
            <a:extLst>
              <a:ext uri="{FF2B5EF4-FFF2-40B4-BE49-F238E27FC236}">
                <a16:creationId xmlns:a16="http://schemas.microsoft.com/office/drawing/2014/main" id="{22903CC2-B49C-254B-99F5-CED8DD496121}"/>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7" name="Slide Number Placeholder 5">
            <a:extLst>
              <a:ext uri="{FF2B5EF4-FFF2-40B4-BE49-F238E27FC236}">
                <a16:creationId xmlns:a16="http://schemas.microsoft.com/office/drawing/2014/main" id="{83AF085A-2367-3B4F-B2D3-735C72EA9714}"/>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1DE36CFC-41B2-8C47-9108-49B293173044}"/>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6" name="Text Placeholder 35">
            <a:extLst>
              <a:ext uri="{FF2B5EF4-FFF2-40B4-BE49-F238E27FC236}">
                <a16:creationId xmlns:a16="http://schemas.microsoft.com/office/drawing/2014/main" id="{757EB81F-7D3E-AD48-8696-3F5B6501A9A8}"/>
              </a:ext>
            </a:extLst>
          </p:cNvPr>
          <p:cNvSpPr>
            <a:spLocks noGrp="1"/>
          </p:cNvSpPr>
          <p:nvPr>
            <p:ph type="body" sz="quarter" idx="57" hasCustomPrompt="1"/>
          </p:nvPr>
        </p:nvSpPr>
        <p:spPr>
          <a:xfrm>
            <a:off x="373162"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7" name="Text Placeholder 35">
            <a:extLst>
              <a:ext uri="{FF2B5EF4-FFF2-40B4-BE49-F238E27FC236}">
                <a16:creationId xmlns:a16="http://schemas.microsoft.com/office/drawing/2014/main" id="{5DE3D25B-C45A-ED4F-86DA-54B4327EFA36}"/>
              </a:ext>
            </a:extLst>
          </p:cNvPr>
          <p:cNvSpPr>
            <a:spLocks noGrp="1"/>
          </p:cNvSpPr>
          <p:nvPr>
            <p:ph type="body" sz="quarter" idx="58" hasCustomPrompt="1"/>
          </p:nvPr>
        </p:nvSpPr>
        <p:spPr>
          <a:xfrm>
            <a:off x="3823373"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8" name="Text Placeholder 35">
            <a:extLst>
              <a:ext uri="{FF2B5EF4-FFF2-40B4-BE49-F238E27FC236}">
                <a16:creationId xmlns:a16="http://schemas.microsoft.com/office/drawing/2014/main" id="{0A0C3EF2-8C93-1F48-9734-992BA9936C81}"/>
              </a:ext>
            </a:extLst>
          </p:cNvPr>
          <p:cNvSpPr>
            <a:spLocks noGrp="1"/>
          </p:cNvSpPr>
          <p:nvPr>
            <p:ph type="body" sz="quarter" idx="59" hasCustomPrompt="1"/>
          </p:nvPr>
        </p:nvSpPr>
        <p:spPr>
          <a:xfrm>
            <a:off x="7301863"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9" name="Text Placeholder 35">
            <a:extLst>
              <a:ext uri="{FF2B5EF4-FFF2-40B4-BE49-F238E27FC236}">
                <a16:creationId xmlns:a16="http://schemas.microsoft.com/office/drawing/2014/main" id="{59105C59-2C7F-F341-992C-22751EB0BB1B}"/>
              </a:ext>
            </a:extLst>
          </p:cNvPr>
          <p:cNvSpPr>
            <a:spLocks noGrp="1"/>
          </p:cNvSpPr>
          <p:nvPr>
            <p:ph type="body" sz="quarter" idx="60" hasCustomPrompt="1"/>
          </p:nvPr>
        </p:nvSpPr>
        <p:spPr>
          <a:xfrm>
            <a:off x="10770927"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 name="Picture Placeholder 2">
            <a:extLst>
              <a:ext uri="{FF2B5EF4-FFF2-40B4-BE49-F238E27FC236}">
                <a16:creationId xmlns:a16="http://schemas.microsoft.com/office/drawing/2014/main" id="{06D87C8E-8AA0-9C48-8003-F805FFA0BD4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0" name="Picture Placeholder 2">
            <a:extLst>
              <a:ext uri="{FF2B5EF4-FFF2-40B4-BE49-F238E27FC236}">
                <a16:creationId xmlns:a16="http://schemas.microsoft.com/office/drawing/2014/main" id="{FB0BDA74-C70F-9D48-96FA-18508C0FA641}"/>
              </a:ext>
            </a:extLst>
          </p:cNvPr>
          <p:cNvSpPr>
            <a:spLocks noGrp="1"/>
          </p:cNvSpPr>
          <p:nvPr>
            <p:ph type="pic" sz="quarter" idx="62"/>
          </p:nvPr>
        </p:nvSpPr>
        <p:spPr>
          <a:xfrm>
            <a:off x="38362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1" name="Picture Placeholder 2">
            <a:extLst>
              <a:ext uri="{FF2B5EF4-FFF2-40B4-BE49-F238E27FC236}">
                <a16:creationId xmlns:a16="http://schemas.microsoft.com/office/drawing/2014/main" id="{03A6F76D-EC9F-0F46-97C9-F54AF3B19B30}"/>
              </a:ext>
            </a:extLst>
          </p:cNvPr>
          <p:cNvSpPr>
            <a:spLocks noGrp="1"/>
          </p:cNvSpPr>
          <p:nvPr>
            <p:ph type="pic" sz="quarter" idx="63"/>
          </p:nvPr>
        </p:nvSpPr>
        <p:spPr>
          <a:xfrm>
            <a:off x="73033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2" name="Picture Placeholder 2">
            <a:extLst>
              <a:ext uri="{FF2B5EF4-FFF2-40B4-BE49-F238E27FC236}">
                <a16:creationId xmlns:a16="http://schemas.microsoft.com/office/drawing/2014/main" id="{D5F68AE7-31F3-B94B-BA23-AEB709E92A50}"/>
              </a:ext>
            </a:extLst>
          </p:cNvPr>
          <p:cNvSpPr>
            <a:spLocks noGrp="1"/>
          </p:cNvSpPr>
          <p:nvPr>
            <p:ph type="pic" sz="quarter" idx="64"/>
          </p:nvPr>
        </p:nvSpPr>
        <p:spPr>
          <a:xfrm>
            <a:off x="107704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6" name="Text Placeholder 5">
            <a:extLst>
              <a:ext uri="{FF2B5EF4-FFF2-40B4-BE49-F238E27FC236}">
                <a16:creationId xmlns:a16="http://schemas.microsoft.com/office/drawing/2014/main" id="{8969C6EF-58E8-744A-A89F-F181C118C0BB}"/>
              </a:ext>
            </a:extLst>
          </p:cNvPr>
          <p:cNvSpPr>
            <a:spLocks noGrp="1"/>
          </p:cNvSpPr>
          <p:nvPr>
            <p:ph type="body" sz="quarter" idx="71" hasCustomPrompt="1"/>
          </p:nvPr>
        </p:nvSpPr>
        <p:spPr>
          <a:xfrm>
            <a:off x="3836989" y="4820238"/>
            <a:ext cx="2752348" cy="2494963"/>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3D2A3ABF-5388-1E4C-9A74-6626C6BF886E}"/>
              </a:ext>
            </a:extLst>
          </p:cNvPr>
          <p:cNvSpPr>
            <a:spLocks noGrp="1"/>
          </p:cNvSpPr>
          <p:nvPr>
            <p:ph type="body" sz="quarter" idx="72" hasCustomPrompt="1"/>
          </p:nvPr>
        </p:nvSpPr>
        <p:spPr>
          <a:xfrm>
            <a:off x="367926" y="4820239"/>
            <a:ext cx="2752348" cy="2494963"/>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9" name="Text Placeholder 5">
            <a:extLst>
              <a:ext uri="{FF2B5EF4-FFF2-40B4-BE49-F238E27FC236}">
                <a16:creationId xmlns:a16="http://schemas.microsoft.com/office/drawing/2014/main" id="{419DE374-175B-F34F-BB71-14B2689F4627}"/>
              </a:ext>
            </a:extLst>
          </p:cNvPr>
          <p:cNvSpPr>
            <a:spLocks noGrp="1"/>
          </p:cNvSpPr>
          <p:nvPr>
            <p:ph type="body" sz="quarter" idx="73" hasCustomPrompt="1"/>
          </p:nvPr>
        </p:nvSpPr>
        <p:spPr>
          <a:xfrm>
            <a:off x="7306054" y="4820236"/>
            <a:ext cx="2752348" cy="2494964"/>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B5222328-7E5E-B046-A2EA-5651060300DA}"/>
              </a:ext>
            </a:extLst>
          </p:cNvPr>
          <p:cNvSpPr>
            <a:spLocks noGrp="1"/>
          </p:cNvSpPr>
          <p:nvPr>
            <p:ph type="body" sz="quarter" idx="74" hasCustomPrompt="1"/>
          </p:nvPr>
        </p:nvSpPr>
        <p:spPr>
          <a:xfrm>
            <a:off x="10775119" y="4820236"/>
            <a:ext cx="2752348" cy="2494964"/>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2611785678"/>
      </p:ext>
    </p:extLst>
  </p:cSld>
  <p:clrMapOvr>
    <a:masterClrMapping/>
  </p:clrMapOvr>
  <p:extLst>
    <p:ext uri="{DCECCB84-F9BA-43D5-87BE-67443E8EF086}">
      <p15:sldGuideLst xmlns:p15="http://schemas.microsoft.com/office/powerpoint/2012/main">
        <p15:guide id="7" orient="horz" pos="2088">
          <p15:clr>
            <a:srgbClr val="FBAE40"/>
          </p15:clr>
        </p15:guide>
        <p15:guide id="8" orient="horz" pos="2664">
          <p15:clr>
            <a:srgbClr val="FBAE40"/>
          </p15:clr>
        </p15:guide>
        <p15:guide id="9" orient="horz" pos="2880">
          <p15:clr>
            <a:srgbClr val="FBAE40"/>
          </p15:clr>
        </p15:guide>
        <p15:guide id="10" orient="horz" pos="3024">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hart slide_WT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055AFC-36C0-1742-990E-15D510A97749}"/>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425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D055AFC-36C0-1742-990E-15D510A97749}"/>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323865" y="2697173"/>
            <a:ext cx="8172436"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9514114" y="2745300"/>
            <a:ext cx="3477988" cy="4569893"/>
          </a:xfrm>
          <a:prstGeom prst="rect">
            <a:avLst/>
          </a:prstGeom>
        </p:spPr>
        <p:txBody>
          <a:bodyPr>
            <a:noAutofit/>
          </a:bodyPr>
          <a:lstStyle>
            <a:lvl1pPr marL="171446" indent="-171446">
              <a:buFont typeface="Courier New" panose="02070309020205020404" pitchFamily="49" charset="0"/>
              <a:buChar char="o"/>
              <a:defRPr sz="1200" b="0" i="0">
                <a:solidFill>
                  <a:srgbClr val="002577"/>
                </a:solidFill>
                <a:latin typeface="Segoe UI" panose="020B0502040204020203" pitchFamily="34" charset="0"/>
                <a:sym typeface="Segoe UI" panose="020B0502040204020203" pitchFamily="34" charset="0"/>
              </a:defRPr>
            </a:lvl1pPr>
          </a:lstStyle>
          <a:p>
            <a:pPr lvl="0"/>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9514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Tree>
    <p:extLst>
      <p:ext uri="{BB962C8B-B14F-4D97-AF65-F5344CB8AC3E}">
        <p14:creationId xmlns:p14="http://schemas.microsoft.com/office/powerpoint/2010/main" val="2447880664"/>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1440">
          <p15:clr>
            <a:srgbClr val="FBAE40"/>
          </p15:clr>
        </p15:guide>
        <p15:guide id="6" orient="horz" pos="2256">
          <p15:clr>
            <a:srgbClr val="FBAE40"/>
          </p15:clr>
        </p15:guide>
        <p15:guide id="7" orient="horz" pos="2832">
          <p15:clr>
            <a:srgbClr val="FBAE40"/>
          </p15:clr>
        </p15:guide>
        <p15:guide id="8" orient="horz" pos="3216">
          <p15:clr>
            <a:srgbClr val="FBAE40"/>
          </p15:clr>
        </p15:guide>
        <p15:guide id="9" orient="horz" pos="3648">
          <p15:clr>
            <a:srgbClr val="FBAE40"/>
          </p15:clr>
        </p15:guide>
        <p15:guide id="11" pos="5352">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hart slide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B8B3431-FDD8-4946-BA15-EB4327BB9AF8}"/>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528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B8B3431-FDD8-4946-BA15-EB4327BB9AF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10477500" y="4800600"/>
            <a:ext cx="0" cy="2400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223414" y="2739924"/>
            <a:ext cx="6812443" cy="1409173"/>
          </a:xfrm>
          <a:prstGeom prst="rect">
            <a:avLst/>
          </a:prstGeom>
        </p:spPr>
        <p:txBody>
          <a:bodyPr>
            <a:noAutofit/>
          </a:bodyPr>
          <a:lstStyle>
            <a:lvl1pPr marL="0" indent="0">
              <a:buNone/>
              <a:defRPr sz="10000" b="1" i="0">
                <a:solidFill>
                  <a:srgbClr val="3369FF"/>
                </a:solidFill>
                <a:latin typeface="Segoe UI" panose="020B0502040204020203" pitchFamily="34" charset="0"/>
                <a:sym typeface="Segoe UI" panose="020B0502040204020203" pitchFamily="34" charset="0"/>
              </a:defRPr>
            </a:lvl1pPr>
          </a:lstStyle>
          <a:p>
            <a:pPr lvl="0"/>
            <a:r>
              <a:rPr lang="en-US" dirty="0"/>
              <a:t>$51.7 bn</a:t>
            </a:r>
          </a:p>
        </p:txBody>
      </p: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00843" y="55579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$9.5</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7392380" y="45720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B7576C6E-FF6E-3D4B-8B55-82FEDA61BDED}"/>
              </a:ext>
            </a:extLst>
          </p:cNvPr>
          <p:cNvSpPr>
            <a:spLocks noGrp="1"/>
          </p:cNvSpPr>
          <p:nvPr>
            <p:ph type="body" sz="quarter" idx="55" hasCustomPrompt="1"/>
          </p:nvPr>
        </p:nvSpPr>
        <p:spPr>
          <a:xfrm>
            <a:off x="7295961" y="4743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5579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$2.6</a:t>
            </a:r>
          </a:p>
        </p:txBody>
      </p:sp>
      <p:sp>
        <p:nvSpPr>
          <p:cNvPr id="18" name="Chart Placeholder 10">
            <a:extLst>
              <a:ext uri="{FF2B5EF4-FFF2-40B4-BE49-F238E27FC236}">
                <a16:creationId xmlns:a16="http://schemas.microsoft.com/office/drawing/2014/main" id="{B0131088-638E-2A44-A74D-2900B64C7C2E}"/>
              </a:ext>
            </a:extLst>
          </p:cNvPr>
          <p:cNvSpPr>
            <a:spLocks noGrp="1"/>
          </p:cNvSpPr>
          <p:nvPr>
            <p:ph type="chart" sz="quarter" idx="17"/>
          </p:nvPr>
        </p:nvSpPr>
        <p:spPr>
          <a:xfrm>
            <a:off x="323865" y="2742176"/>
            <a:ext cx="6897769"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21" name="Text Placeholder 12">
            <a:extLst>
              <a:ext uri="{FF2B5EF4-FFF2-40B4-BE49-F238E27FC236}">
                <a16:creationId xmlns:a16="http://schemas.microsoft.com/office/drawing/2014/main" id="{CF9FCC29-F0D0-304E-995F-33163D18DA4D}"/>
              </a:ext>
            </a:extLst>
          </p:cNvPr>
          <p:cNvSpPr>
            <a:spLocks noGrp="1"/>
          </p:cNvSpPr>
          <p:nvPr>
            <p:ph type="body" sz="quarter" idx="22" hasCustomPrompt="1"/>
          </p:nvPr>
        </p:nvSpPr>
        <p:spPr>
          <a:xfrm>
            <a:off x="7302500"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22" name="Straight Connector 21">
            <a:extLst>
              <a:ext uri="{FF2B5EF4-FFF2-40B4-BE49-F238E27FC236}">
                <a16:creationId xmlns:a16="http://schemas.microsoft.com/office/drawing/2014/main" id="{77824548-903C-7046-A2B1-1A4A470F218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3" name="Text Placeholder 12">
            <a:extLst>
              <a:ext uri="{FF2B5EF4-FFF2-40B4-BE49-F238E27FC236}">
                <a16:creationId xmlns:a16="http://schemas.microsoft.com/office/drawing/2014/main" id="{F0C05ED0-6CED-5A4C-9B70-32FAD61E63F0}"/>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25" name="Text Placeholder 2">
            <a:extLst>
              <a:ext uri="{FF2B5EF4-FFF2-40B4-BE49-F238E27FC236}">
                <a16:creationId xmlns:a16="http://schemas.microsoft.com/office/drawing/2014/main" id="{5722D13D-811D-A945-892A-F29F13F57102}"/>
              </a:ext>
            </a:extLst>
          </p:cNvPr>
          <p:cNvSpPr>
            <a:spLocks noGrp="1"/>
          </p:cNvSpPr>
          <p:nvPr>
            <p:ph type="body" sz="quarter" idx="57" hasCustomPrompt="1"/>
          </p:nvPr>
        </p:nvSpPr>
        <p:spPr>
          <a:xfrm>
            <a:off x="10851961" y="4743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Tree>
    <p:extLst>
      <p:ext uri="{BB962C8B-B14F-4D97-AF65-F5344CB8AC3E}">
        <p14:creationId xmlns:p14="http://schemas.microsoft.com/office/powerpoint/2010/main" val="2678030179"/>
      </p:ext>
    </p:extLst>
  </p:cSld>
  <p:clrMapOvr>
    <a:masterClrMapping/>
  </p:clrMapOvr>
  <p:extLst>
    <p:ext uri="{DCECCB84-F9BA-43D5-87BE-67443E8EF086}">
      <p15:sldGuideLst xmlns:p15="http://schemas.microsoft.com/office/powerpoint/2012/main">
        <p15:guide id="3" orient="horz" pos="2880">
          <p15:clr>
            <a:srgbClr val="FBAE40"/>
          </p15:clr>
        </p15:guide>
        <p15:guide id="4" orient="horz" pos="3024">
          <p15:clr>
            <a:srgbClr val="FBAE40"/>
          </p15:clr>
        </p15:guide>
        <p15:guide id="5" orient="horz" pos="4536">
          <p15:clr>
            <a:srgbClr val="FBAE40"/>
          </p15:clr>
        </p15:guide>
        <p15:guide id="8" orient="horz" pos="1440">
          <p15:clr>
            <a:srgbClr val="FBAE40"/>
          </p15:clr>
        </p15:guide>
        <p15:guide id="9" orient="horz" pos="1872">
          <p15:clr>
            <a:srgbClr val="FBAE40"/>
          </p15:clr>
        </p15:guide>
        <p15:guide id="11" orient="horz" pos="3600">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hart slide_WT_0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B069255-56ED-9A49-9E2E-647272A87D7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630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B069255-56ED-9A49-9E2E-647272A87D7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1810AD1-3CD3-3248-98AD-7E0A36814504}"/>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2" name="Footer Placeholder 3">
            <a:extLst>
              <a:ext uri="{FF2B5EF4-FFF2-40B4-BE49-F238E27FC236}">
                <a16:creationId xmlns:a16="http://schemas.microsoft.com/office/drawing/2014/main" id="{914E05EF-B2AD-7249-B549-5A1DF77EC3B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4" name="Text Placeholder 4">
            <a:extLst>
              <a:ext uri="{FF2B5EF4-FFF2-40B4-BE49-F238E27FC236}">
                <a16:creationId xmlns:a16="http://schemas.microsoft.com/office/drawing/2014/main" id="{4AE03481-D227-7A4C-9313-AFFC89DFCFEE}"/>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16" name="Straight Connector 15">
            <a:extLst>
              <a:ext uri="{FF2B5EF4-FFF2-40B4-BE49-F238E27FC236}">
                <a16:creationId xmlns:a16="http://schemas.microsoft.com/office/drawing/2014/main" id="{6BB0F561-93A6-E74A-AF14-BA82FA3B712A}"/>
              </a:ext>
            </a:extLst>
          </p:cNvPr>
          <p:cNvCxnSpPr>
            <a:cxnSpLocks/>
          </p:cNvCxnSpPr>
          <p:nvPr userDrawn="1"/>
        </p:nvCxnSpPr>
        <p:spPr>
          <a:xfrm>
            <a:off x="457201" y="2133600"/>
            <a:ext cx="6286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A5AEB9-0B74-4046-A12A-98536C351C5E}"/>
              </a:ext>
            </a:extLst>
          </p:cNvPr>
          <p:cNvCxnSpPr>
            <a:cxnSpLocks/>
          </p:cNvCxnSpPr>
          <p:nvPr userDrawn="1"/>
        </p:nvCxnSpPr>
        <p:spPr>
          <a:xfrm>
            <a:off x="7848600" y="2133600"/>
            <a:ext cx="63246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AB9E514-F681-3B43-AAF7-A03BC614DCDC}"/>
              </a:ext>
            </a:extLst>
          </p:cNvPr>
          <p:cNvSpPr>
            <a:spLocks noGrp="1"/>
          </p:cNvSpPr>
          <p:nvPr>
            <p:ph type="body" sz="quarter" idx="53" hasCustomPrompt="1"/>
          </p:nvPr>
        </p:nvSpPr>
        <p:spPr>
          <a:xfrm>
            <a:off x="376177" y="22292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19" name="Text Placeholder 2">
            <a:extLst>
              <a:ext uri="{FF2B5EF4-FFF2-40B4-BE49-F238E27FC236}">
                <a16:creationId xmlns:a16="http://schemas.microsoft.com/office/drawing/2014/main" id="{43101E2A-2185-A945-BAC8-2CC31125EEA5}"/>
              </a:ext>
            </a:extLst>
          </p:cNvPr>
          <p:cNvSpPr>
            <a:spLocks noGrp="1"/>
          </p:cNvSpPr>
          <p:nvPr>
            <p:ph type="body" sz="quarter" idx="54" hasCustomPrompt="1"/>
          </p:nvPr>
        </p:nvSpPr>
        <p:spPr>
          <a:xfrm>
            <a:off x="7757867" y="22292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28" name="Chart Placeholder 10">
            <a:extLst>
              <a:ext uri="{FF2B5EF4-FFF2-40B4-BE49-F238E27FC236}">
                <a16:creationId xmlns:a16="http://schemas.microsoft.com/office/drawing/2014/main" id="{991788D2-6434-124D-B338-6C9E13395A83}"/>
              </a:ext>
            </a:extLst>
          </p:cNvPr>
          <p:cNvSpPr>
            <a:spLocks noGrp="1"/>
          </p:cNvSpPr>
          <p:nvPr>
            <p:ph type="chart" sz="quarter" idx="17"/>
          </p:nvPr>
        </p:nvSpPr>
        <p:spPr>
          <a:xfrm>
            <a:off x="457200" y="2661883"/>
            <a:ext cx="6286501"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31" name="Chart Placeholder 10">
            <a:extLst>
              <a:ext uri="{FF2B5EF4-FFF2-40B4-BE49-F238E27FC236}">
                <a16:creationId xmlns:a16="http://schemas.microsoft.com/office/drawing/2014/main" id="{D0FFE140-821E-364E-B597-19750F5E80F6}"/>
              </a:ext>
            </a:extLst>
          </p:cNvPr>
          <p:cNvSpPr>
            <a:spLocks noGrp="1"/>
          </p:cNvSpPr>
          <p:nvPr>
            <p:ph type="chart" sz="quarter" idx="55"/>
          </p:nvPr>
        </p:nvSpPr>
        <p:spPr>
          <a:xfrm>
            <a:off x="7874000" y="2661883"/>
            <a:ext cx="6286501"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Tree>
    <p:extLst>
      <p:ext uri="{BB962C8B-B14F-4D97-AF65-F5344CB8AC3E}">
        <p14:creationId xmlns:p14="http://schemas.microsoft.com/office/powerpoint/2010/main" val="399475046"/>
      </p:ext>
    </p:extLst>
  </p:cSld>
  <p:clrMapOvr>
    <a:masterClrMapping/>
  </p:clrMapOvr>
  <p:extLst>
    <p:ext uri="{DCECCB84-F9BA-43D5-87BE-67443E8EF086}">
      <p15:sldGuideLst xmlns:p15="http://schemas.microsoft.com/office/powerpoint/2012/main">
        <p15:guide id="1" pos="4248">
          <p15:clr>
            <a:srgbClr val="FBAE40"/>
          </p15:clr>
        </p15:guide>
        <p15:guide id="3" orient="horz" pos="1344">
          <p15:clr>
            <a:srgbClr val="FBAE40"/>
          </p15:clr>
        </p15:guide>
        <p15:guide id="4" orient="horz" pos="1440">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hart slide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E6567BD-908A-034D-B7BD-C06D8279AE8D}"/>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733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E6567BD-908A-034D-B7BD-C06D8279AE8D}"/>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Chart Placeholder 10">
            <a:extLst>
              <a:ext uri="{FF2B5EF4-FFF2-40B4-BE49-F238E27FC236}">
                <a16:creationId xmlns:a16="http://schemas.microsoft.com/office/drawing/2014/main" id="{297EF4DF-EEA0-C14B-8C81-FADDCFF31A89}"/>
              </a:ext>
            </a:extLst>
          </p:cNvPr>
          <p:cNvSpPr>
            <a:spLocks noGrp="1"/>
          </p:cNvSpPr>
          <p:nvPr>
            <p:ph type="chart" sz="quarter" idx="17"/>
          </p:nvPr>
        </p:nvSpPr>
        <p:spPr>
          <a:xfrm>
            <a:off x="457201" y="1984326"/>
            <a:ext cx="6454300" cy="2121408"/>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6" name="Chart Placeholder 10">
            <a:extLst>
              <a:ext uri="{FF2B5EF4-FFF2-40B4-BE49-F238E27FC236}">
                <a16:creationId xmlns:a16="http://schemas.microsoft.com/office/drawing/2014/main" id="{0CF763CC-227B-2947-8AD7-669576A57A88}"/>
              </a:ext>
            </a:extLst>
          </p:cNvPr>
          <p:cNvSpPr>
            <a:spLocks noGrp="1"/>
          </p:cNvSpPr>
          <p:nvPr>
            <p:ph type="chart" sz="quarter" idx="16"/>
          </p:nvPr>
        </p:nvSpPr>
        <p:spPr>
          <a:xfrm>
            <a:off x="7383232" y="1984328"/>
            <a:ext cx="6932611" cy="4790599"/>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cxnSp>
        <p:nvCxnSpPr>
          <p:cNvPr id="15" name="Straight Connector 14">
            <a:extLst>
              <a:ext uri="{FF2B5EF4-FFF2-40B4-BE49-F238E27FC236}">
                <a16:creationId xmlns:a16="http://schemas.microsoft.com/office/drawing/2014/main" id="{42F8EC12-2E52-1D4E-8CAB-CA9D7AF178EA}"/>
              </a:ext>
            </a:extLst>
          </p:cNvPr>
          <p:cNvCxnSpPr>
            <a:cxnSpLocks/>
          </p:cNvCxnSpPr>
          <p:nvPr userDrawn="1"/>
        </p:nvCxnSpPr>
        <p:spPr>
          <a:xfrm>
            <a:off x="457201" y="4260354"/>
            <a:ext cx="6667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C4067C59-E355-0F45-815B-04000CC0FE9B}"/>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8584F696-EB57-EF4F-B9BE-DD73C5148966}"/>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7CC34BF5-5F1D-1B41-9DCE-569056C36770}"/>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21" name="Straight Connector 20">
            <a:extLst>
              <a:ext uri="{FF2B5EF4-FFF2-40B4-BE49-F238E27FC236}">
                <a16:creationId xmlns:a16="http://schemas.microsoft.com/office/drawing/2014/main" id="{371B65A7-0666-1843-B6A6-10F76FE172DD}"/>
              </a:ext>
            </a:extLst>
          </p:cNvPr>
          <p:cNvCxnSpPr>
            <a:cxnSpLocks/>
          </p:cNvCxnSpPr>
          <p:nvPr userDrawn="1"/>
        </p:nvCxnSpPr>
        <p:spPr>
          <a:xfrm>
            <a:off x="457201" y="1593325"/>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DBD27E2-5C7A-5D49-A7D0-E7D58B4C7272}"/>
              </a:ext>
            </a:extLst>
          </p:cNvPr>
          <p:cNvCxnSpPr>
            <a:cxnSpLocks/>
          </p:cNvCxnSpPr>
          <p:nvPr userDrawn="1"/>
        </p:nvCxnSpPr>
        <p:spPr>
          <a:xfrm>
            <a:off x="7392380" y="1596467"/>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3" name="Text Placeholder 2">
            <a:extLst>
              <a:ext uri="{FF2B5EF4-FFF2-40B4-BE49-F238E27FC236}">
                <a16:creationId xmlns:a16="http://schemas.microsoft.com/office/drawing/2014/main" id="{B407B9A0-A159-EC4C-B00A-C605D0C8CF72}"/>
              </a:ext>
            </a:extLst>
          </p:cNvPr>
          <p:cNvSpPr>
            <a:spLocks noGrp="1"/>
          </p:cNvSpPr>
          <p:nvPr>
            <p:ph type="body" sz="quarter" idx="61" hasCustomPrompt="1"/>
          </p:nvPr>
        </p:nvSpPr>
        <p:spPr>
          <a:xfrm>
            <a:off x="7384861" y="1684765"/>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24" name="Text Placeholder 2">
            <a:extLst>
              <a:ext uri="{FF2B5EF4-FFF2-40B4-BE49-F238E27FC236}">
                <a16:creationId xmlns:a16="http://schemas.microsoft.com/office/drawing/2014/main" id="{AA00FF57-B8E8-E147-ABBA-985C8D7BD69D}"/>
              </a:ext>
            </a:extLst>
          </p:cNvPr>
          <p:cNvSpPr>
            <a:spLocks noGrp="1"/>
          </p:cNvSpPr>
          <p:nvPr>
            <p:ph type="body" sz="quarter" idx="62" hasCustomPrompt="1"/>
          </p:nvPr>
        </p:nvSpPr>
        <p:spPr>
          <a:xfrm>
            <a:off x="374461" y="1684765"/>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26" name="Chart Placeholder 10">
            <a:extLst>
              <a:ext uri="{FF2B5EF4-FFF2-40B4-BE49-F238E27FC236}">
                <a16:creationId xmlns:a16="http://schemas.microsoft.com/office/drawing/2014/main" id="{EDF3F533-F9BE-974D-9C5E-80E488BA2A49}"/>
              </a:ext>
            </a:extLst>
          </p:cNvPr>
          <p:cNvSpPr>
            <a:spLocks noGrp="1"/>
          </p:cNvSpPr>
          <p:nvPr>
            <p:ph type="chart" sz="quarter" idx="63"/>
          </p:nvPr>
        </p:nvSpPr>
        <p:spPr>
          <a:xfrm>
            <a:off x="457201" y="4651326"/>
            <a:ext cx="6454300" cy="2121408"/>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27" name="Text Placeholder 2">
            <a:extLst>
              <a:ext uri="{FF2B5EF4-FFF2-40B4-BE49-F238E27FC236}">
                <a16:creationId xmlns:a16="http://schemas.microsoft.com/office/drawing/2014/main" id="{DD5F5424-E1F2-3C47-948D-7F84DFAD3AE3}"/>
              </a:ext>
            </a:extLst>
          </p:cNvPr>
          <p:cNvSpPr>
            <a:spLocks noGrp="1"/>
          </p:cNvSpPr>
          <p:nvPr>
            <p:ph type="body" sz="quarter" idx="64" hasCustomPrompt="1"/>
          </p:nvPr>
        </p:nvSpPr>
        <p:spPr>
          <a:xfrm>
            <a:off x="374461" y="4351765"/>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Tree>
    <p:extLst>
      <p:ext uri="{BB962C8B-B14F-4D97-AF65-F5344CB8AC3E}">
        <p14:creationId xmlns:p14="http://schemas.microsoft.com/office/powerpoint/2010/main" val="2294572251"/>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952">
          <p15:clr>
            <a:srgbClr val="FBAE40"/>
          </p15:clr>
        </p15:guide>
        <p15:guide id="3" orient="horz" pos="1584">
          <p15:clr>
            <a:srgbClr val="FBAE40"/>
          </p15:clr>
        </p15:guide>
        <p15:guide id="4" orient="horz" pos="3264">
          <p15:clr>
            <a:srgbClr val="FBAE40"/>
          </p15:clr>
        </p15:guide>
        <p15:guide id="5" pos="4344">
          <p15:clr>
            <a:srgbClr val="FBAE40"/>
          </p15:clr>
        </p15:guide>
        <p15:guide id="7" pos="9024">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hart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3A1047-930C-6F4F-8B70-B99010B55DD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835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B3A1047-930C-6F4F-8B70-B99010B55DD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4FD1F37D-CDDB-0F40-8024-6FE332325720}"/>
              </a:ext>
            </a:extLst>
          </p:cNvPr>
          <p:cNvSpPr>
            <a:spLocks noGrp="1"/>
          </p:cNvSpPr>
          <p:nvPr>
            <p:ph type="chart" sz="quarter" idx="16"/>
          </p:nvPr>
        </p:nvSpPr>
        <p:spPr>
          <a:xfrm>
            <a:off x="457200" y="1450244"/>
            <a:ext cx="13182600" cy="5753100"/>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7" name="Slide Number Placeholder 5">
            <a:extLst>
              <a:ext uri="{FF2B5EF4-FFF2-40B4-BE49-F238E27FC236}">
                <a16:creationId xmlns:a16="http://schemas.microsoft.com/office/drawing/2014/main" id="{A9B492A2-E489-124B-8590-6C0A7F3E01F2}"/>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26EEC542-18BA-B24E-807C-41CBBF20EE9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0" name="Text Placeholder 4">
            <a:extLst>
              <a:ext uri="{FF2B5EF4-FFF2-40B4-BE49-F238E27FC236}">
                <a16:creationId xmlns:a16="http://schemas.microsoft.com/office/drawing/2014/main" id="{579F894B-1FED-1245-97AE-8AB3F133AB99}"/>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Tree>
    <p:extLst>
      <p:ext uri="{BB962C8B-B14F-4D97-AF65-F5344CB8AC3E}">
        <p14:creationId xmlns:p14="http://schemas.microsoft.com/office/powerpoint/2010/main" val="1497240096"/>
      </p:ext>
    </p:extLst>
  </p:cSld>
  <p:clrMapOvr>
    <a:masterClrMapping/>
  </p:clrMapOvr>
  <p:extLst>
    <p:ext uri="{DCECCB84-F9BA-43D5-87BE-67443E8EF086}">
      <p15:sldGuideLst xmlns:p15="http://schemas.microsoft.com/office/powerpoint/2012/main">
        <p15:guide id="1" orient="horz" pos="1464">
          <p15:clr>
            <a:srgbClr val="FBAE40"/>
          </p15:clr>
        </p15:guide>
        <p15:guide id="2" orient="horz" pos="1008">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able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FE56370-286B-D546-B88A-F0DD5D5C566B}"/>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937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FE56370-286B-D546-B88A-F0DD5D5C566B}"/>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able Placeholder 15">
            <a:extLst>
              <a:ext uri="{FF2B5EF4-FFF2-40B4-BE49-F238E27FC236}">
                <a16:creationId xmlns:a16="http://schemas.microsoft.com/office/drawing/2014/main" id="{70330F66-71DD-C040-9AEE-D6C10A76785F}"/>
              </a:ext>
            </a:extLst>
          </p:cNvPr>
          <p:cNvSpPr>
            <a:spLocks noGrp="1"/>
          </p:cNvSpPr>
          <p:nvPr>
            <p:ph type="tbl" sz="quarter" idx="16"/>
          </p:nvPr>
        </p:nvSpPr>
        <p:spPr>
          <a:xfrm>
            <a:off x="457200" y="1732085"/>
            <a:ext cx="13716000" cy="4610100"/>
          </a:xfrm>
          <a:prstGeom prst="rect">
            <a:avLst/>
          </a:prstGeom>
        </p:spPr>
        <p:txBody>
          <a:bodyPr/>
          <a:lstStyle>
            <a:lvl1pPr marL="0" indent="0">
              <a:buNone/>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6" name="Slide Number Placeholder 5">
            <a:extLst>
              <a:ext uri="{FF2B5EF4-FFF2-40B4-BE49-F238E27FC236}">
                <a16:creationId xmlns:a16="http://schemas.microsoft.com/office/drawing/2014/main" id="{3D0C53B2-5349-1947-8C1E-E58DFF586A9E}"/>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B3F88C7F-CC0C-0D45-A8CC-A87557038FF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9" name="Text Placeholder 4">
            <a:extLst>
              <a:ext uri="{FF2B5EF4-FFF2-40B4-BE49-F238E27FC236}">
                <a16:creationId xmlns:a16="http://schemas.microsoft.com/office/drawing/2014/main" id="{6CEE5879-8659-2C46-8C0E-6E341E7CC115}"/>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Tree>
    <p:extLst>
      <p:ext uri="{BB962C8B-B14F-4D97-AF65-F5344CB8AC3E}">
        <p14:creationId xmlns:p14="http://schemas.microsoft.com/office/powerpoint/2010/main" val="400289467"/>
      </p:ext>
    </p:extLst>
  </p:cSld>
  <p:clrMapOvr>
    <a:masterClrMapping/>
  </p:clrMapOvr>
  <p:extLst>
    <p:ext uri="{DCECCB84-F9BA-43D5-87BE-67443E8EF086}">
      <p15:sldGuideLst xmlns:p15="http://schemas.microsoft.com/office/powerpoint/2012/main">
        <p15:guide id="1" pos="9168">
          <p15:clr>
            <a:srgbClr val="FBAE40"/>
          </p15:clr>
        </p15:guide>
        <p15:guide id="2" orient="horz" pos="1440">
          <p15:clr>
            <a:srgbClr val="FBAE40"/>
          </p15:clr>
        </p15:guide>
        <p15:guide id="3" orient="horz" pos="4344">
          <p15:clr>
            <a:srgbClr val="FBAE40"/>
          </p15:clr>
        </p15:guide>
        <p15:guide id="4" pos="9096">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Map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A7FB56-91FA-BD44-BC8B-8F808ED4F853}"/>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040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5A7FB56-91FA-BD44-BC8B-8F808ED4F853}"/>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36" name="Picture 35">
            <a:extLst>
              <a:ext uri="{FF2B5EF4-FFF2-40B4-BE49-F238E27FC236}">
                <a16:creationId xmlns:a16="http://schemas.microsoft.com/office/drawing/2014/main" id="{B4104D62-73E6-5B42-BD35-00CF80AE501E}"/>
              </a:ext>
            </a:extLst>
          </p:cNvPr>
          <p:cNvPicPr>
            <a:picLocks noChangeAspect="1"/>
          </p:cNvPicPr>
          <p:nvPr userDrawn="1"/>
        </p:nvPicPr>
        <p:blipFill>
          <a:blip r:embed="rId6"/>
          <a:stretch>
            <a:fillRect/>
          </a:stretch>
        </p:blipFill>
        <p:spPr>
          <a:xfrm>
            <a:off x="1722032" y="1241817"/>
            <a:ext cx="11102847" cy="6245352"/>
          </a:xfrm>
          <a:prstGeom prst="rect">
            <a:avLst/>
          </a:prstGeom>
        </p:spPr>
      </p:pic>
      <p:sp>
        <p:nvSpPr>
          <p:cNvPr id="3" name="Slide Number Placeholder 2">
            <a:extLst>
              <a:ext uri="{FF2B5EF4-FFF2-40B4-BE49-F238E27FC236}">
                <a16:creationId xmlns:a16="http://schemas.microsoft.com/office/drawing/2014/main" id="{B08FFC3C-2E13-9147-90DD-C60D05990EF6}"/>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F181E05A-1ADC-4F4C-8A3D-CAE77F0BEBAB}"/>
              </a:ext>
            </a:extLst>
          </p:cNvPr>
          <p:cNvSpPr>
            <a:spLocks noGrp="1"/>
          </p:cNvSpPr>
          <p:nvPr>
            <p:ph type="ftr" sz="quarter" idx="11"/>
          </p:nvPr>
        </p:nvSpPr>
        <p:spPr/>
        <p:txBody>
          <a:bodyPr/>
          <a:lstStyle/>
          <a:p>
            <a:r>
              <a:rPr lang="en-US" dirty="0"/>
              <a:t>Presentation title here – month 00, 000</a:t>
            </a:r>
          </a:p>
        </p:txBody>
      </p:sp>
      <p:sp>
        <p:nvSpPr>
          <p:cNvPr id="5" name="Text Placeholder 4">
            <a:extLst>
              <a:ext uri="{FF2B5EF4-FFF2-40B4-BE49-F238E27FC236}">
                <a16:creationId xmlns:a16="http://schemas.microsoft.com/office/drawing/2014/main" id="{DA050943-1744-4C44-A0B5-C02A1454D83F}"/>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40" name="Text Placeholder 14">
            <a:extLst>
              <a:ext uri="{FF2B5EF4-FFF2-40B4-BE49-F238E27FC236}">
                <a16:creationId xmlns:a16="http://schemas.microsoft.com/office/drawing/2014/main" id="{51329D8A-67D3-DA48-AE3F-2E65C6CEB0B4}"/>
              </a:ext>
            </a:extLst>
          </p:cNvPr>
          <p:cNvSpPr>
            <a:spLocks noGrp="1"/>
          </p:cNvSpPr>
          <p:nvPr>
            <p:ph type="body" sz="quarter" idx="16" hasCustomPrompt="1"/>
          </p:nvPr>
        </p:nvSpPr>
        <p:spPr>
          <a:xfrm>
            <a:off x="1352020" y="3823685"/>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41" name="Text Placeholder 14">
            <a:extLst>
              <a:ext uri="{FF2B5EF4-FFF2-40B4-BE49-F238E27FC236}">
                <a16:creationId xmlns:a16="http://schemas.microsoft.com/office/drawing/2014/main" id="{94CF4528-465A-B44E-AA97-0546ACEC53B7}"/>
              </a:ext>
            </a:extLst>
          </p:cNvPr>
          <p:cNvSpPr>
            <a:spLocks noGrp="1"/>
          </p:cNvSpPr>
          <p:nvPr>
            <p:ph type="body" sz="quarter" idx="20" hasCustomPrompt="1"/>
          </p:nvPr>
        </p:nvSpPr>
        <p:spPr>
          <a:xfrm>
            <a:off x="1009337" y="3823685"/>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57" name="Text Placeholder 14">
            <a:extLst>
              <a:ext uri="{FF2B5EF4-FFF2-40B4-BE49-F238E27FC236}">
                <a16:creationId xmlns:a16="http://schemas.microsoft.com/office/drawing/2014/main" id="{76DCCC1C-1103-CD46-9BD1-BD2B7DC0BAFB}"/>
              </a:ext>
            </a:extLst>
          </p:cNvPr>
          <p:cNvSpPr>
            <a:spLocks noGrp="1"/>
          </p:cNvSpPr>
          <p:nvPr>
            <p:ph type="body" sz="quarter" idx="21" hasCustomPrompt="1"/>
          </p:nvPr>
        </p:nvSpPr>
        <p:spPr>
          <a:xfrm>
            <a:off x="1312264" y="5923057"/>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58" name="Text Placeholder 14">
            <a:extLst>
              <a:ext uri="{FF2B5EF4-FFF2-40B4-BE49-F238E27FC236}">
                <a16:creationId xmlns:a16="http://schemas.microsoft.com/office/drawing/2014/main" id="{C2AC456B-3A6A-194A-B655-9BEBD5781A7E}"/>
              </a:ext>
            </a:extLst>
          </p:cNvPr>
          <p:cNvSpPr>
            <a:spLocks noGrp="1"/>
          </p:cNvSpPr>
          <p:nvPr>
            <p:ph type="body" sz="quarter" idx="22" hasCustomPrompt="1"/>
          </p:nvPr>
        </p:nvSpPr>
        <p:spPr>
          <a:xfrm>
            <a:off x="969581" y="5923057"/>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59" name="Text Placeholder 14">
            <a:extLst>
              <a:ext uri="{FF2B5EF4-FFF2-40B4-BE49-F238E27FC236}">
                <a16:creationId xmlns:a16="http://schemas.microsoft.com/office/drawing/2014/main" id="{C489074A-EA72-8747-B5E6-F943B4219837}"/>
              </a:ext>
            </a:extLst>
          </p:cNvPr>
          <p:cNvSpPr>
            <a:spLocks noGrp="1"/>
          </p:cNvSpPr>
          <p:nvPr>
            <p:ph type="body" sz="quarter" idx="23" hasCustomPrompt="1"/>
          </p:nvPr>
        </p:nvSpPr>
        <p:spPr>
          <a:xfrm>
            <a:off x="12510912" y="4263200"/>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60" name="Text Placeholder 14">
            <a:extLst>
              <a:ext uri="{FF2B5EF4-FFF2-40B4-BE49-F238E27FC236}">
                <a16:creationId xmlns:a16="http://schemas.microsoft.com/office/drawing/2014/main" id="{C717E74A-F4BB-F543-878B-EFFCC950D616}"/>
              </a:ext>
            </a:extLst>
          </p:cNvPr>
          <p:cNvSpPr>
            <a:spLocks noGrp="1"/>
          </p:cNvSpPr>
          <p:nvPr>
            <p:ph type="body" sz="quarter" idx="24" hasCustomPrompt="1"/>
          </p:nvPr>
        </p:nvSpPr>
        <p:spPr>
          <a:xfrm>
            <a:off x="12168229" y="4263200"/>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61" name="Text Placeholder 14">
            <a:extLst>
              <a:ext uri="{FF2B5EF4-FFF2-40B4-BE49-F238E27FC236}">
                <a16:creationId xmlns:a16="http://schemas.microsoft.com/office/drawing/2014/main" id="{4446F7A9-B883-6C45-8B65-1AB08F48BF51}"/>
              </a:ext>
            </a:extLst>
          </p:cNvPr>
          <p:cNvSpPr>
            <a:spLocks noGrp="1"/>
          </p:cNvSpPr>
          <p:nvPr>
            <p:ph type="body" sz="quarter" idx="25" hasCustomPrompt="1"/>
          </p:nvPr>
        </p:nvSpPr>
        <p:spPr>
          <a:xfrm>
            <a:off x="12516391" y="5905448"/>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62" name="Text Placeholder 14">
            <a:extLst>
              <a:ext uri="{FF2B5EF4-FFF2-40B4-BE49-F238E27FC236}">
                <a16:creationId xmlns:a16="http://schemas.microsoft.com/office/drawing/2014/main" id="{1ED9D119-EA92-2040-808F-0BF5119B40C1}"/>
              </a:ext>
            </a:extLst>
          </p:cNvPr>
          <p:cNvSpPr>
            <a:spLocks noGrp="1"/>
          </p:cNvSpPr>
          <p:nvPr>
            <p:ph type="body" sz="quarter" idx="26" hasCustomPrompt="1"/>
          </p:nvPr>
        </p:nvSpPr>
        <p:spPr>
          <a:xfrm>
            <a:off x="12173708" y="5905448"/>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Tree>
    <p:extLst>
      <p:ext uri="{BB962C8B-B14F-4D97-AF65-F5344CB8AC3E}">
        <p14:creationId xmlns:p14="http://schemas.microsoft.com/office/powerpoint/2010/main" val="3649642725"/>
      </p:ext>
    </p:extLst>
  </p:cSld>
  <p:clrMapOvr>
    <a:masterClrMapping/>
  </p:clrMapOvr>
  <p:extLst>
    <p:ext uri="{DCECCB84-F9BA-43D5-87BE-67443E8EF086}">
      <p15:sldGuideLst xmlns:p15="http://schemas.microsoft.com/office/powerpoint/2012/main">
        <p15:guide id="3" orient="horz" pos="2692">
          <p15:clr>
            <a:srgbClr val="FBAE40"/>
          </p15:clr>
        </p15:guide>
        <p15:guide id="5" pos="2160">
          <p15:clr>
            <a:srgbClr val="FBAE40"/>
          </p15:clr>
        </p15:guide>
        <p15:guide id="6" orient="horz" pos="1032">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losing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8895291-4849-7545-9D98-7BD25A332BF0}"/>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142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8895291-4849-7545-9D98-7BD25A332BF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ext Placeholder 6">
            <a:extLst>
              <a:ext uri="{FF2B5EF4-FFF2-40B4-BE49-F238E27FC236}">
                <a16:creationId xmlns:a16="http://schemas.microsoft.com/office/drawing/2014/main" id="{C2AD0116-3696-BD4B-A8E6-28DC78341997}"/>
              </a:ext>
            </a:extLst>
          </p:cNvPr>
          <p:cNvSpPr>
            <a:spLocks noGrp="1"/>
          </p:cNvSpPr>
          <p:nvPr>
            <p:ph type="body" sz="quarter" idx="12" hasCustomPrompt="1"/>
          </p:nvPr>
        </p:nvSpPr>
        <p:spPr>
          <a:xfrm>
            <a:off x="457200" y="2975958"/>
            <a:ext cx="13635990" cy="2277683"/>
          </a:xfrm>
          <a:prstGeom prst="rect">
            <a:avLst/>
          </a:prstGeom>
        </p:spPr>
        <p:txBody>
          <a:bodyPr anchor="ctr" anchorCtr="0"/>
          <a:lstStyle>
            <a:lvl1pPr>
              <a:defRPr lang="en-US" sz="8000" b="1" i="0" dirty="0">
                <a:solidFill>
                  <a:srgbClr val="002577"/>
                </a:solidFill>
                <a:latin typeface="Segoe UI" panose="020B0502040204020203" pitchFamily="34" charset="0"/>
                <a:sym typeface="Segoe UI" panose="020B0502040204020203" pitchFamily="34" charset="0"/>
              </a:defRPr>
            </a:lvl1pPr>
          </a:lstStyle>
          <a:p>
            <a:pPr marL="0" lvl="0" indent="0" algn="ctr">
              <a:lnSpc>
                <a:spcPct val="85000"/>
              </a:lnSpc>
              <a:buNone/>
            </a:pPr>
            <a:r>
              <a:rPr lang="en-US" dirty="0"/>
              <a:t>Thank you.</a:t>
            </a:r>
          </a:p>
        </p:txBody>
      </p:sp>
    </p:spTree>
    <p:extLst>
      <p:ext uri="{BB962C8B-B14F-4D97-AF65-F5344CB8AC3E}">
        <p14:creationId xmlns:p14="http://schemas.microsoft.com/office/powerpoint/2010/main" val="3701126871"/>
      </p:ext>
    </p:extLst>
  </p:cSld>
  <p:clrMapOvr>
    <a:masterClrMapping/>
  </p:clrMapOvr>
  <p:extLst>
    <p:ext uri="{DCECCB84-F9BA-43D5-87BE-67443E8EF086}">
      <p15:sldGuideLst xmlns:p15="http://schemas.microsoft.com/office/powerpoint/2012/main">
        <p15:guide id="1" orient="horz" pos="2376">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losing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08D6E40-51B1-9D47-9902-1831C1FA78F6}"/>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245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08D6E40-51B1-9D47-9902-1831C1FA78F6}"/>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53535D62-0563-C943-9D17-AF4D334A0AA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614416" y="3127401"/>
            <a:ext cx="3401568" cy="1974799"/>
          </a:xfrm>
          <a:prstGeom prst="rect">
            <a:avLst/>
          </a:prstGeom>
        </p:spPr>
      </p:pic>
      <p:sp>
        <p:nvSpPr>
          <p:cNvPr id="8" name="Rectangle 7">
            <a:extLst>
              <a:ext uri="{FF2B5EF4-FFF2-40B4-BE49-F238E27FC236}">
                <a16:creationId xmlns:a16="http://schemas.microsoft.com/office/drawing/2014/main" id="{F346CE1C-A18E-5E48-8E5A-8CCD7AB713C5}"/>
              </a:ext>
            </a:extLst>
          </p:cNvPr>
          <p:cNvSpPr/>
          <p:nvPr userDrawn="1"/>
        </p:nvSpPr>
        <p:spPr>
          <a:xfrm>
            <a:off x="0" y="7518400"/>
            <a:ext cx="1828800" cy="711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608439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Introduction slide_EQB_01">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55CFAED-2DDB-9A4F-A58D-4083DB8EE8C8}"/>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449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55CFAED-2DDB-9A4F-A58D-4083DB8EE8C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ext Placeholder 6">
            <a:extLst>
              <a:ext uri="{FF2B5EF4-FFF2-40B4-BE49-F238E27FC236}">
                <a16:creationId xmlns:a16="http://schemas.microsoft.com/office/drawing/2014/main" id="{C539E5ED-6D1D-1F46-B752-48310B75AD35}"/>
              </a:ext>
            </a:extLst>
          </p:cNvPr>
          <p:cNvSpPr>
            <a:spLocks noGrp="1"/>
          </p:cNvSpPr>
          <p:nvPr>
            <p:ph type="body" sz="quarter" idx="12" hasCustomPrompt="1"/>
          </p:nvPr>
        </p:nvSpPr>
        <p:spPr>
          <a:xfrm>
            <a:off x="457200" y="2975966"/>
            <a:ext cx="13716000" cy="2277683"/>
          </a:xfrm>
          <a:prstGeom prst="rect">
            <a:avLst/>
          </a:prstGeom>
        </p:spPr>
        <p:txBody>
          <a:bodyPr anchor="ctr" anchorCtr="0"/>
          <a:lstStyle>
            <a:lvl1pPr marL="0" indent="0" algn="ctr">
              <a:lnSpc>
                <a:spcPct val="85000"/>
              </a:lnSpc>
              <a:buNone/>
              <a:defRPr sz="8000" b="1" i="0">
                <a:solidFill>
                  <a:srgbClr val="FFFFFF"/>
                </a:solidFill>
                <a:latin typeface="Segoe UI" panose="020B0502040204020203" pitchFamily="34" charset="0"/>
                <a:sym typeface="Segoe UI" panose="020B0502040204020203" pitchFamily="34" charset="0"/>
              </a:defRPr>
            </a:lvl1pPr>
          </a:lstStyle>
          <a:p>
            <a:pPr lvl="0"/>
            <a:r>
              <a:rPr lang="en-US" dirty="0"/>
              <a:t>Presentation </a:t>
            </a:r>
          </a:p>
          <a:p>
            <a:pPr lvl="0"/>
            <a:r>
              <a:rPr lang="en-US" dirty="0"/>
              <a:t>title here</a:t>
            </a:r>
          </a:p>
        </p:txBody>
      </p:sp>
      <p:sp>
        <p:nvSpPr>
          <p:cNvPr id="5" name="Text Placeholder 8">
            <a:extLst>
              <a:ext uri="{FF2B5EF4-FFF2-40B4-BE49-F238E27FC236}">
                <a16:creationId xmlns:a16="http://schemas.microsoft.com/office/drawing/2014/main" id="{9249FBCE-25EE-AD47-9D91-00BEACCB35ED}"/>
              </a:ext>
            </a:extLst>
          </p:cNvPr>
          <p:cNvSpPr>
            <a:spLocks noGrp="1"/>
          </p:cNvSpPr>
          <p:nvPr>
            <p:ph type="body" sz="quarter" idx="13" hasCustomPrompt="1"/>
          </p:nvPr>
        </p:nvSpPr>
        <p:spPr>
          <a:xfrm>
            <a:off x="5019328" y="6793654"/>
            <a:ext cx="4607329" cy="313752"/>
          </a:xfrm>
          <a:prstGeom prst="rect">
            <a:avLst/>
          </a:prstGeom>
        </p:spPr>
        <p:txBody>
          <a:bodyPr/>
          <a:lstStyle>
            <a:lvl1pPr marL="0" indent="0" algn="ctr">
              <a:buNone/>
              <a:defRPr sz="1800" b="1" i="0">
                <a:solidFill>
                  <a:srgbClr val="FFFFFF"/>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6" name="Text Placeholder 8">
            <a:extLst>
              <a:ext uri="{FF2B5EF4-FFF2-40B4-BE49-F238E27FC236}">
                <a16:creationId xmlns:a16="http://schemas.microsoft.com/office/drawing/2014/main" id="{CDB95BF2-7A5F-EF44-9BA4-C0BF16711D29}"/>
              </a:ext>
            </a:extLst>
          </p:cNvPr>
          <p:cNvSpPr>
            <a:spLocks noGrp="1"/>
          </p:cNvSpPr>
          <p:nvPr>
            <p:ph type="body" sz="quarter" idx="14" hasCustomPrompt="1"/>
          </p:nvPr>
        </p:nvSpPr>
        <p:spPr>
          <a:xfrm>
            <a:off x="5442679" y="7057716"/>
            <a:ext cx="3765420" cy="313752"/>
          </a:xfrm>
          <a:prstGeom prst="rect">
            <a:avLst/>
          </a:prstGeom>
        </p:spPr>
        <p:txBody>
          <a:bodyPr/>
          <a:lstStyle>
            <a:lvl1pPr marL="0" indent="0" algn="ctr">
              <a:buNone/>
              <a:defRPr sz="1800" b="0" i="0">
                <a:solidFill>
                  <a:srgbClr val="FFFFFF"/>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7" name="Picture 6">
            <a:extLst>
              <a:ext uri="{FF2B5EF4-FFF2-40B4-BE49-F238E27FC236}">
                <a16:creationId xmlns:a16="http://schemas.microsoft.com/office/drawing/2014/main" id="{D276635A-E37F-5641-BF78-9980B334004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68796" y="481020"/>
            <a:ext cx="1892808" cy="1098880"/>
          </a:xfrm>
          <a:prstGeom prst="rect">
            <a:avLst/>
          </a:prstGeom>
        </p:spPr>
      </p:pic>
    </p:spTree>
    <p:extLst>
      <p:ext uri="{BB962C8B-B14F-4D97-AF65-F5344CB8AC3E}">
        <p14:creationId xmlns:p14="http://schemas.microsoft.com/office/powerpoint/2010/main" val="2577721180"/>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formation slide_WT_0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8C451CD-96A8-7E4D-B207-FB34E1FDB2F8}"/>
              </a:ext>
            </a:extLst>
          </p:cNvPr>
          <p:cNvGraphicFramePr>
            <a:graphicFrameLocks noChangeAspect="1"/>
          </p:cNvGraphicFramePr>
          <p:nvPr userDrawn="1">
            <p:custDataLst>
              <p:tags r:id="rId2"/>
            </p:custDataLst>
            <p:extLst>
              <p:ext uri="{D42A27DB-BD31-4B8C-83A1-F6EECF244321}">
                <p14:modId xmlns:p14="http://schemas.microsoft.com/office/powerpoint/2010/main" val="6427235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53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8C451CD-96A8-7E4D-B207-FB34E1FDB2F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47">
            <a:extLst>
              <a:ext uri="{FF2B5EF4-FFF2-40B4-BE49-F238E27FC236}">
                <a16:creationId xmlns:a16="http://schemas.microsoft.com/office/drawing/2014/main" id="{8DCEA276-9209-A441-A46A-C9C61A22AB0E}"/>
              </a:ext>
            </a:extLst>
          </p:cNvPr>
          <p:cNvSpPr>
            <a:spLocks noGrp="1"/>
          </p:cNvSpPr>
          <p:nvPr>
            <p:ph type="body" sz="quarter" idx="26" hasCustomPrompt="1"/>
          </p:nvPr>
        </p:nvSpPr>
        <p:spPr>
          <a:xfrm>
            <a:off x="365761" y="2569464"/>
            <a:ext cx="6858001" cy="4745736"/>
          </a:xfrm>
          <a:prstGeom prst="rect">
            <a:avLst/>
          </a:prstGeom>
        </p:spPr>
        <p:txBody>
          <a:bodyPr>
            <a:normAutofit/>
          </a:bodyPr>
          <a:lstStyle>
            <a:lvl1pPr marL="213344" indent="-213344">
              <a:lnSpc>
                <a:spcPct val="90000"/>
              </a:lnSpc>
              <a:buFont typeface="Arial" panose="020B0604020202020204" pitchFamily="34" charset="0"/>
              <a:buChar char="•"/>
              <a:tabLst/>
              <a:defRPr sz="1600" b="0" i="0">
                <a:solidFill>
                  <a:srgbClr val="002677"/>
                </a:solidFill>
                <a:latin typeface="Segoe UI" panose="020B0502040204020203" pitchFamily="34" charset="0"/>
                <a:sym typeface="Segoe UI" panose="020B0502040204020203" pitchFamily="34" charset="0"/>
              </a:defRPr>
            </a:lvl1pPr>
            <a:lvl2pPr marL="205726" marR="0" indent="0" algn="l" defTabSz="1097198" rtl="0" eaLnBrk="1" fontAlgn="auto" latinLnBrk="0" hangingPunct="1">
              <a:lnSpc>
                <a:spcPct val="90000"/>
              </a:lnSpc>
              <a:spcBef>
                <a:spcPts val="601"/>
              </a:spcBef>
              <a:spcAft>
                <a:spcPts val="0"/>
              </a:spcAft>
              <a:buClrTx/>
              <a:buSzTx/>
              <a:buFont typeface="Courier New" panose="02070309020205020404" pitchFamily="49" charset="0"/>
              <a:buNone/>
              <a:tabLst/>
              <a:defRPr sz="1200" b="0" i="0">
                <a:solidFill>
                  <a:srgbClr val="002677"/>
                </a:solidFill>
                <a:latin typeface="Segoe UI" panose="020B0502040204020203" pitchFamily="34" charset="0"/>
                <a:sym typeface="Segoe UI" panose="020B0502040204020203" pitchFamily="34" charset="0"/>
              </a:defRPr>
            </a:lvl2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 pro </a:t>
            </a:r>
            <a:r>
              <a:rPr lang="en-US" dirty="0" err="1"/>
              <a:t>berrunti</a:t>
            </a:r>
            <a:r>
              <a:rPr lang="en-US" dirty="0"/>
              <a:t> re quo.</a:t>
            </a:r>
          </a:p>
          <a:p>
            <a:pPr marL="413356" marR="0" lvl="1" indent="-207631" algn="l" defTabSz="1097198" rtl="0" eaLnBrk="1" fontAlgn="auto" latinLnBrk="0" hangingPunct="1">
              <a:lnSpc>
                <a:spcPts val="3000"/>
              </a:lnSpc>
              <a:spcBef>
                <a:spcPts val="601"/>
              </a:spcBef>
              <a:spcAft>
                <a:spcPts val="0"/>
              </a:spcAft>
              <a:buClrTx/>
              <a:buSzTx/>
              <a:buFont typeface="Courier New" panose="02070309020205020404" pitchFamily="49" charset="0"/>
              <a:buChar char="o"/>
              <a:tabLst/>
              <a:defRPr/>
            </a:pPr>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 pro </a:t>
            </a:r>
            <a:r>
              <a:rPr lang="en-US" dirty="0" err="1"/>
              <a:t>berrunti</a:t>
            </a:r>
            <a:r>
              <a:rPr lang="en-US" dirty="0"/>
              <a:t> re quo.</a:t>
            </a:r>
          </a:p>
        </p:txBody>
      </p:sp>
      <p:sp>
        <p:nvSpPr>
          <p:cNvPr id="8" name="Slide Number Placeholder 5">
            <a:extLst>
              <a:ext uri="{FF2B5EF4-FFF2-40B4-BE49-F238E27FC236}">
                <a16:creationId xmlns:a16="http://schemas.microsoft.com/office/drawing/2014/main" id="{3DB8790C-9C94-8345-B804-9E75D9B4DB1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3FD5D61A-2FD6-4D4C-B1CF-F215103CD57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0" name="Text Placeholder 4">
            <a:extLst>
              <a:ext uri="{FF2B5EF4-FFF2-40B4-BE49-F238E27FC236}">
                <a16:creationId xmlns:a16="http://schemas.microsoft.com/office/drawing/2014/main" id="{338C6021-8DB3-1642-94F8-111AD16A6AD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Tree>
    <p:extLst>
      <p:ext uri="{BB962C8B-B14F-4D97-AF65-F5344CB8AC3E}">
        <p14:creationId xmlns:p14="http://schemas.microsoft.com/office/powerpoint/2010/main" val="4118469750"/>
      </p:ext>
    </p:extLst>
  </p:cSld>
  <p:clrMapOvr>
    <a:masterClrMapping/>
  </p:clrMapOvr>
  <p:extLst>
    <p:ext uri="{DCECCB84-F9BA-43D5-87BE-67443E8EF086}">
      <p15:sldGuideLst xmlns:p15="http://schemas.microsoft.com/office/powerpoint/2012/main">
        <p15:guide id="2" orient="horz" pos="1728">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EBE91-E909-433D-9C28-CF7408A33D74}"/>
              </a:ext>
            </a:extLst>
          </p:cNvPr>
          <p:cNvSpPr>
            <a:spLocks noGrp="1"/>
          </p:cNvSpPr>
          <p:nvPr>
            <p:ph idx="1"/>
          </p:nvPr>
        </p:nvSpPr>
        <p:spPr>
          <a:xfrm>
            <a:off x="340963" y="1825625"/>
            <a:ext cx="13921764" cy="5551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D8D1B4E-BE2F-4362-B8C7-E480A6459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62C56-EC2E-4A43-9B22-CB986A9E53FB}"/>
              </a:ext>
            </a:extLst>
          </p:cNvPr>
          <p:cNvSpPr>
            <a:spLocks noGrp="1"/>
          </p:cNvSpPr>
          <p:nvPr>
            <p:ph type="sldNum" sz="quarter" idx="12"/>
          </p:nvPr>
        </p:nvSpPr>
        <p:spPr/>
        <p:txBody>
          <a:bodyPr/>
          <a:lstStyle/>
          <a:p>
            <a:fld id="{A3320B73-E64A-46A2-8E91-7F8B24202E56}" type="slidenum">
              <a:rPr lang="en-US" smtClean="0"/>
              <a:t>‹#›</a:t>
            </a:fld>
            <a:endParaRPr lang="en-US"/>
          </a:p>
        </p:txBody>
      </p:sp>
      <p:sp>
        <p:nvSpPr>
          <p:cNvPr id="7" name="Title 6">
            <a:extLst>
              <a:ext uri="{FF2B5EF4-FFF2-40B4-BE49-F238E27FC236}">
                <a16:creationId xmlns:a16="http://schemas.microsoft.com/office/drawing/2014/main" id="{B79B588B-A6DF-4EA1-859D-3D318E385E3C}"/>
              </a:ext>
            </a:extLst>
          </p:cNvPr>
          <p:cNvSpPr>
            <a:spLocks noGrp="1"/>
          </p:cNvSpPr>
          <p:nvPr>
            <p:ph type="title"/>
          </p:nvPr>
        </p:nvSpPr>
        <p:spPr>
          <a:xfrm>
            <a:off x="340963" y="438151"/>
            <a:ext cx="13921764" cy="1208088"/>
          </a:xfrm>
          <a:prstGeom prst="rect">
            <a:avLst/>
          </a:prstGeom>
        </p:spPr>
        <p:txBody>
          <a:bodyPr/>
          <a:lstStyle>
            <a:lvl1pPr>
              <a:defRPr sz="3500" b="1">
                <a:solidFill>
                  <a:schemeClr val="tx2"/>
                </a:solidFill>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422934188"/>
      </p:ext>
    </p:extLst>
  </p:cSld>
  <p:clrMapOvr>
    <a:masterClrMapping/>
  </p:clrMapOvr>
  <p:hf hdr="0" dt="0"/>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Introduction slide_EQB_02">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552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213810" y="4658626"/>
            <a:ext cx="10202778" cy="1713297"/>
          </a:xfrm>
          <a:prstGeom prst="rect">
            <a:avLst/>
          </a:prstGeom>
        </p:spPr>
        <p:txBody>
          <a:bodyPr/>
          <a:lstStyle>
            <a:lvl1pPr marL="0" indent="0" algn="ctr">
              <a:lnSpc>
                <a:spcPts val="6000"/>
              </a:lnSpc>
              <a:buNone/>
              <a:defRPr sz="36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4125822" y="6798678"/>
            <a:ext cx="6378756" cy="285198"/>
          </a:xfrm>
          <a:prstGeom prst="rect">
            <a:avLst/>
          </a:prstGeom>
        </p:spPr>
        <p:txBody>
          <a:bodyPr/>
          <a:lstStyle>
            <a:lvl1pPr marL="0" indent="0" algn="ctr">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5515180" y="7083876"/>
            <a:ext cx="3600037" cy="285198"/>
          </a:xfrm>
          <a:prstGeom prst="rect">
            <a:avLst/>
          </a:prstGeom>
        </p:spPr>
        <p:txBody>
          <a:bodyPr/>
          <a:lstStyle>
            <a:lvl1pPr marL="0" indent="0" algn="ctr">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8" name="Picture 7">
            <a:extLst>
              <a:ext uri="{FF2B5EF4-FFF2-40B4-BE49-F238E27FC236}">
                <a16:creationId xmlns:a16="http://schemas.microsoft.com/office/drawing/2014/main" id="{A2DCA8EA-D396-ED45-8079-3A6E4D27829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486400" y="1447534"/>
            <a:ext cx="3657600" cy="2123440"/>
          </a:xfrm>
          <a:prstGeom prst="rect">
            <a:avLst/>
          </a:prstGeom>
        </p:spPr>
      </p:pic>
    </p:spTree>
    <p:extLst>
      <p:ext uri="{BB962C8B-B14F-4D97-AF65-F5344CB8AC3E}">
        <p14:creationId xmlns:p14="http://schemas.microsoft.com/office/powerpoint/2010/main" val="2651772964"/>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ection Title_WT_01">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B51943BB-EF47-4440-8F7A-040E5A5080A9}"/>
              </a:ext>
            </a:extLst>
          </p:cNvPr>
          <p:cNvSpPr>
            <a:spLocks noGrp="1"/>
          </p:cNvSpPr>
          <p:nvPr>
            <p:ph type="pic" sz="quarter" idx="14" hasCustomPrompt="1"/>
          </p:nvPr>
        </p:nvSpPr>
        <p:spPr>
          <a:xfrm>
            <a:off x="3175" y="7137"/>
            <a:ext cx="14627225" cy="5919927"/>
          </a:xfrm>
          <a:prstGeom prst="rect">
            <a:avLst/>
          </a:prstGeom>
          <a:solidFill>
            <a:schemeClr val="bg1">
              <a:lumMod val="75000"/>
            </a:schemeClr>
          </a:solidFill>
          <a:ln>
            <a:noFill/>
          </a:ln>
        </p:spPr>
        <p:txBody>
          <a:bodyPr anchor="ctr"/>
          <a:lstStyle>
            <a:lvl1pPr marL="0" marR="0" indent="0" algn="ctr" defTabSz="1097253" rtl="0" eaLnBrk="1" fontAlgn="auto" latinLnBrk="0" hangingPunct="1">
              <a:lnSpc>
                <a:spcPct val="90000"/>
              </a:lnSpc>
              <a:spcBef>
                <a:spcPts val="1200"/>
              </a:spcBef>
              <a:spcAft>
                <a:spcPts val="0"/>
              </a:spcAft>
              <a:buClrTx/>
              <a:buSzTx/>
              <a:buFont typeface="Arial" panose="020B0604020202020204" pitchFamily="34" charset="0"/>
              <a:buNone/>
              <a:tabLst/>
              <a:defRPr sz="1600">
                <a:solidFill>
                  <a:schemeClr val="tx1"/>
                </a:solidFill>
                <a:latin typeface="IBM Eliot Sans Medium" panose="020B0703050000000000" pitchFamily="34" charset="0"/>
                <a:cs typeface="Segoe UI" panose="020B0502040204020203" pitchFamily="34" charset="0"/>
              </a:defRPr>
            </a:lvl1pPr>
          </a:lstStyle>
          <a:p>
            <a:pPr marL="0" marR="0" lvl="0" indent="0" algn="ctr" defTabSz="1097253"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sz="16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pic>
        <p:nvPicPr>
          <p:cNvPr id="9" name="Picture 8">
            <a:extLst>
              <a:ext uri="{FF2B5EF4-FFF2-40B4-BE49-F238E27FC236}">
                <a16:creationId xmlns:a16="http://schemas.microsoft.com/office/drawing/2014/main" id="{44284B11-6A03-4D7A-87F0-AE53D2629FE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4851400"/>
            <a:ext cx="14630400" cy="3378200"/>
          </a:xfrm>
          <a:prstGeom prst="rect">
            <a:avLst/>
          </a:prstGeom>
        </p:spPr>
      </p:pic>
      <p:graphicFrame>
        <p:nvGraphicFramePr>
          <p:cNvPr id="2" name="Object 1" hidden="1">
            <a:extLst>
              <a:ext uri="{FF2B5EF4-FFF2-40B4-BE49-F238E27FC236}">
                <a16:creationId xmlns:a16="http://schemas.microsoft.com/office/drawing/2014/main" id="{EDD88ACE-DE2D-3F4E-90F8-DB22BA0DB53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6546"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EDD88ACE-DE2D-3F4E-90F8-DB22BA0DB534}"/>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C70C9CB4-B08E-DF45-B296-5B3DFF34A4F3}"/>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226AA584-27BB-2F40-A904-0D13D24B3D9B}"/>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F025FDBF-FBAB-9144-90F0-4E5B96A09AEB}"/>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marL="0" indent="0" algn="ctr">
              <a:buNone/>
              <a:defRPr lang="en-US" sz="5400" b="1" i="0" dirty="0">
                <a:solidFill>
                  <a:schemeClr val="bg2"/>
                </a:solidFill>
                <a:latin typeface="Segoe UI" panose="020B0502040204020203" pitchFamily="34" charset="0"/>
                <a:sym typeface="Segoe UI" panose="020B0502040204020203" pitchFamily="34" charset="0"/>
              </a:defRPr>
            </a:lvl1pPr>
          </a:lstStyle>
          <a:p>
            <a:pPr marL="274313" lvl="0" indent="-274313" algn="ctr">
              <a:lnSpc>
                <a:spcPct val="85000"/>
              </a:lnSpc>
            </a:pPr>
            <a:r>
              <a:rPr lang="en-US" dirty="0"/>
              <a:t>Section title here</a:t>
            </a:r>
          </a:p>
        </p:txBody>
      </p:sp>
      <p:pic>
        <p:nvPicPr>
          <p:cNvPr id="10" name="Picture 9">
            <a:extLst>
              <a:ext uri="{FF2B5EF4-FFF2-40B4-BE49-F238E27FC236}">
                <a16:creationId xmlns:a16="http://schemas.microsoft.com/office/drawing/2014/main" id="{592A2BFC-6357-2B46-84D6-9F6BF312452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64865" y="7567838"/>
            <a:ext cx="1330407" cy="311708"/>
          </a:xfrm>
          <a:prstGeom prst="rect">
            <a:avLst/>
          </a:prstGeom>
        </p:spPr>
      </p:pic>
    </p:spTree>
    <p:extLst>
      <p:ext uri="{BB962C8B-B14F-4D97-AF65-F5344CB8AC3E}">
        <p14:creationId xmlns:p14="http://schemas.microsoft.com/office/powerpoint/2010/main" val="1722531717"/>
      </p:ext>
    </p:extLst>
  </p:cSld>
  <p:clrMapOvr>
    <a:masterClrMapping/>
  </p:clrMapOvr>
  <p:extLst>
    <p:ext uri="{DCECCB84-F9BA-43D5-87BE-67443E8EF086}">
      <p15:sldGuideLst xmlns:p15="http://schemas.microsoft.com/office/powerpoint/2012/main">
        <p15:guide id="1" orient="horz" pos="5184">
          <p15:clr>
            <a:srgbClr val="FBAE40"/>
          </p15:clr>
        </p15:guide>
        <p15:guide id="2" orient="horz">
          <p15:clr>
            <a:srgbClr val="FBAE40"/>
          </p15:clr>
        </p15:guide>
        <p15:guide id="3">
          <p15:clr>
            <a:srgbClr val="FBAE40"/>
          </p15:clr>
        </p15:guide>
        <p15:guide id="4" pos="9216">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ection Title_MB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E9603E-CB92-124F-9168-B733881641D1}"/>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757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5E9603E-CB92-124F-9168-B733881641D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8D699D66-FB69-D74D-8D14-D34010B9AD99}"/>
              </a:ext>
            </a:extLst>
          </p:cNvPr>
          <p:cNvSpPr>
            <a:spLocks noGrp="1"/>
          </p:cNvSpPr>
          <p:nvPr>
            <p:ph type="ctrTitle" hasCustomPrompt="1"/>
          </p:nvPr>
        </p:nvSpPr>
        <p:spPr>
          <a:xfrm>
            <a:off x="359639" y="504676"/>
            <a:ext cx="3165892" cy="305258"/>
          </a:xfrm>
          <a:prstGeom prst="rect">
            <a:avLst/>
          </a:prstGeom>
        </p:spPr>
        <p:txBody>
          <a:bodyPr anchor="b">
            <a:noAutofit/>
          </a:bodyPr>
          <a:lstStyle>
            <a:lvl1pPr algn="l">
              <a:defRPr sz="1600" b="0"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r>
              <a:rPr lang="en-US" dirty="0"/>
              <a:t>SECTION HEADER</a:t>
            </a:r>
          </a:p>
        </p:txBody>
      </p:sp>
      <p:sp>
        <p:nvSpPr>
          <p:cNvPr id="9" name="Subtitle 2">
            <a:extLst>
              <a:ext uri="{FF2B5EF4-FFF2-40B4-BE49-F238E27FC236}">
                <a16:creationId xmlns:a16="http://schemas.microsoft.com/office/drawing/2014/main" id="{4EAE71ED-CCA7-7041-8EA1-89E842E5E7DC}"/>
              </a:ext>
            </a:extLst>
          </p:cNvPr>
          <p:cNvSpPr>
            <a:spLocks noGrp="1"/>
          </p:cNvSpPr>
          <p:nvPr>
            <p:ph type="subTitle" idx="1" hasCustomPrompt="1"/>
          </p:nvPr>
        </p:nvSpPr>
        <p:spPr>
          <a:xfrm>
            <a:off x="337360" y="1275250"/>
            <a:ext cx="5606240" cy="707280"/>
          </a:xfrm>
          <a:prstGeom prst="rect">
            <a:avLst/>
          </a:prstGeom>
        </p:spPr>
        <p:txBody>
          <a:bodyPr>
            <a:noAutofit/>
          </a:bodyPr>
          <a:lstStyle>
            <a:lvl1pPr marL="0" indent="0" algn="l">
              <a:buNone/>
              <a:defRPr sz="5500" b="1" i="0">
                <a:solidFill>
                  <a:srgbClr val="FFFFFF"/>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p:txBody>
      </p:sp>
      <p:sp>
        <p:nvSpPr>
          <p:cNvPr id="10" name="Text Placeholder 14">
            <a:extLst>
              <a:ext uri="{FF2B5EF4-FFF2-40B4-BE49-F238E27FC236}">
                <a16:creationId xmlns:a16="http://schemas.microsoft.com/office/drawing/2014/main" id="{75231186-8295-4841-8BFE-2BFEB7ADFB42}"/>
              </a:ext>
            </a:extLst>
          </p:cNvPr>
          <p:cNvSpPr>
            <a:spLocks noGrp="1"/>
          </p:cNvSpPr>
          <p:nvPr>
            <p:ph type="body" sz="quarter" idx="13" hasCustomPrompt="1"/>
          </p:nvPr>
        </p:nvSpPr>
        <p:spPr>
          <a:xfrm>
            <a:off x="337362" y="2106295"/>
            <a:ext cx="5606239" cy="2008507"/>
          </a:xfrm>
          <a:prstGeom prst="rect">
            <a:avLst/>
          </a:prstGeom>
        </p:spPr>
        <p:txBody>
          <a:bodyPr/>
          <a:lstStyle>
            <a:lvl1pPr marL="0" indent="0">
              <a:buNone/>
              <a:defRPr sz="5500" b="1" i="0">
                <a:solidFill>
                  <a:srgbClr val="002577"/>
                </a:solidFill>
                <a:latin typeface="Segoe UI" panose="020B0502040204020203" pitchFamily="34" charset="0"/>
                <a:sym typeface="Segoe UI" panose="020B0502040204020203" pitchFamily="34" charset="0"/>
              </a:defRPr>
            </a:lvl1pPr>
          </a:lstStyle>
          <a:p>
            <a:pPr lvl="0"/>
            <a:r>
              <a:rPr lang="en-US" dirty="0"/>
              <a:t>Title here</a:t>
            </a:r>
          </a:p>
        </p:txBody>
      </p:sp>
      <p:sp>
        <p:nvSpPr>
          <p:cNvPr id="7" name="Slide Number Placeholder 5">
            <a:extLst>
              <a:ext uri="{FF2B5EF4-FFF2-40B4-BE49-F238E27FC236}">
                <a16:creationId xmlns:a16="http://schemas.microsoft.com/office/drawing/2014/main" id="{C5F814D2-9360-8441-B325-95B6F3AACD08}"/>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4CBAF6D0-BAEE-614A-B1CA-EA87B135F944}"/>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3191746306"/>
      </p:ext>
    </p:extLst>
  </p:cSld>
  <p:clrMapOvr>
    <a:masterClrMapping/>
  </p:clrMapOvr>
  <p:extLst>
    <p:ext uri="{DCECCB84-F9BA-43D5-87BE-67443E8EF086}">
      <p15:sldGuideLst xmlns:p15="http://schemas.microsoft.com/office/powerpoint/2012/main">
        <p15:guide id="1" orient="horz" pos="353">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ection Title_MB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248CC89-1582-B74D-9B61-E00945FA2243}"/>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859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248CC89-1582-B74D-9B61-E00945FA2243}"/>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itle 1">
            <a:extLst>
              <a:ext uri="{FF2B5EF4-FFF2-40B4-BE49-F238E27FC236}">
                <a16:creationId xmlns:a16="http://schemas.microsoft.com/office/drawing/2014/main" id="{C4E384A2-BCF1-3241-B6BC-F230C3CEF37C}"/>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1" i="0">
                <a:solidFill>
                  <a:srgbClr val="002577"/>
                </a:solidFill>
                <a:latin typeface="Segoe UI" panose="020B0502040204020203" pitchFamily="34" charset="0"/>
                <a:sym typeface="Segoe UI" panose="020B0502040204020203" pitchFamily="34" charset="0"/>
              </a:defRPr>
            </a:lvl1pPr>
          </a:lstStyle>
          <a:p>
            <a:r>
              <a:rPr lang="en-US" dirty="0"/>
              <a:t>3</a:t>
            </a:r>
          </a:p>
        </p:txBody>
      </p:sp>
      <p:sp>
        <p:nvSpPr>
          <p:cNvPr id="8" name="Subtitle 2">
            <a:extLst>
              <a:ext uri="{FF2B5EF4-FFF2-40B4-BE49-F238E27FC236}">
                <a16:creationId xmlns:a16="http://schemas.microsoft.com/office/drawing/2014/main" id="{428056BC-493E-FF40-B5D6-A7C54EE28580}"/>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FFFFFF"/>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a:p>
            <a:r>
              <a:rPr lang="en-US" dirty="0"/>
              <a:t>title here</a:t>
            </a:r>
          </a:p>
        </p:txBody>
      </p:sp>
      <p:sp>
        <p:nvSpPr>
          <p:cNvPr id="6" name="Slide Number Placeholder 5">
            <a:extLst>
              <a:ext uri="{FF2B5EF4-FFF2-40B4-BE49-F238E27FC236}">
                <a16:creationId xmlns:a16="http://schemas.microsoft.com/office/drawing/2014/main" id="{A5D9549C-1A7F-714B-B6C9-B8C94AE1F759}"/>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C0D08BCB-2DAE-7944-8628-ECC7F5339C55}"/>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29886915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ection Title_MB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55F976-D91E-D44F-9FB0-B1D30FF2CE8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961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B55F976-D91E-D44F-9FB0-B1D30FF2CE8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Picture Placeholder 4">
            <a:extLst>
              <a:ext uri="{FF2B5EF4-FFF2-40B4-BE49-F238E27FC236}">
                <a16:creationId xmlns:a16="http://schemas.microsoft.com/office/drawing/2014/main" id="{21406DAD-A14C-D64F-851C-3E4251E0E9D8}"/>
              </a:ext>
            </a:extLst>
          </p:cNvPr>
          <p:cNvSpPr>
            <a:spLocks noGrp="1"/>
          </p:cNvSpPr>
          <p:nvPr>
            <p:ph type="pic" sz="quarter" idx="14"/>
          </p:nvPr>
        </p:nvSpPr>
        <p:spPr>
          <a:xfrm>
            <a:off x="7315200" y="0"/>
            <a:ext cx="7315200" cy="8229600"/>
          </a:xfrm>
          <a:prstGeom prst="rect">
            <a:avLst/>
          </a:prstGeom>
        </p:spPr>
        <p:txBody>
          <a:bodyPr/>
          <a:lstStyle>
            <a:lvl1pPr>
              <a:defRPr b="0" i="0">
                <a:solidFill>
                  <a:schemeClr val="bg1"/>
                </a:solidFill>
                <a:latin typeface="IBM Eliot Sans Medium" panose="020B0703050000000000" pitchFamily="34" charset="0"/>
              </a:defRPr>
            </a:lvl1pPr>
          </a:lstStyle>
          <a:p>
            <a:endParaRPr lang="en-US" dirty="0">
              <a:latin typeface="Segoe UI" panose="020B0502040204020203" pitchFamily="34" charset="0"/>
            </a:endParaRPr>
          </a:p>
        </p:txBody>
      </p:sp>
      <p:sp>
        <p:nvSpPr>
          <p:cNvPr id="9" name="Title 1">
            <a:extLst>
              <a:ext uri="{FF2B5EF4-FFF2-40B4-BE49-F238E27FC236}">
                <a16:creationId xmlns:a16="http://schemas.microsoft.com/office/drawing/2014/main" id="{9059DB96-38BB-8C44-BEE6-79E193D3EF2D}"/>
              </a:ext>
            </a:extLst>
          </p:cNvPr>
          <p:cNvSpPr>
            <a:spLocks noGrp="1"/>
          </p:cNvSpPr>
          <p:nvPr>
            <p:ph type="ctrTitle" hasCustomPrompt="1"/>
          </p:nvPr>
        </p:nvSpPr>
        <p:spPr>
          <a:xfrm>
            <a:off x="359639" y="499293"/>
            <a:ext cx="3165892" cy="305258"/>
          </a:xfrm>
          <a:prstGeom prst="rect">
            <a:avLst/>
          </a:prstGeom>
        </p:spPr>
        <p:txBody>
          <a:bodyPr anchor="b">
            <a:noAutofit/>
          </a:bodyPr>
          <a:lstStyle>
            <a:lvl1pPr algn="l">
              <a:defRPr sz="1600" b="0"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r>
              <a:rPr lang="en-US" dirty="0"/>
              <a:t>SECTION HEADER</a:t>
            </a:r>
          </a:p>
        </p:txBody>
      </p:sp>
      <p:sp>
        <p:nvSpPr>
          <p:cNvPr id="10" name="Subtitle 2">
            <a:extLst>
              <a:ext uri="{FF2B5EF4-FFF2-40B4-BE49-F238E27FC236}">
                <a16:creationId xmlns:a16="http://schemas.microsoft.com/office/drawing/2014/main" id="{1C7C2759-5413-9647-B398-F269CDC851E4}"/>
              </a:ext>
            </a:extLst>
          </p:cNvPr>
          <p:cNvSpPr>
            <a:spLocks noGrp="1"/>
          </p:cNvSpPr>
          <p:nvPr>
            <p:ph type="subTitle" idx="1" hasCustomPrompt="1"/>
          </p:nvPr>
        </p:nvSpPr>
        <p:spPr>
          <a:xfrm>
            <a:off x="337360" y="1275250"/>
            <a:ext cx="5606240" cy="707280"/>
          </a:xfrm>
          <a:prstGeom prst="rect">
            <a:avLst/>
          </a:prstGeom>
        </p:spPr>
        <p:txBody>
          <a:bodyPr>
            <a:noAutofit/>
          </a:bodyPr>
          <a:lstStyle>
            <a:lvl1pPr marL="0" indent="0" algn="l">
              <a:buNone/>
              <a:defRPr sz="5500" b="1" i="0">
                <a:solidFill>
                  <a:srgbClr val="FFFFFF"/>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p:txBody>
      </p:sp>
      <p:sp>
        <p:nvSpPr>
          <p:cNvPr id="11" name="Text Placeholder 14">
            <a:extLst>
              <a:ext uri="{FF2B5EF4-FFF2-40B4-BE49-F238E27FC236}">
                <a16:creationId xmlns:a16="http://schemas.microsoft.com/office/drawing/2014/main" id="{14A76205-1D2B-DA47-AF5A-87614A4421F3}"/>
              </a:ext>
            </a:extLst>
          </p:cNvPr>
          <p:cNvSpPr>
            <a:spLocks noGrp="1"/>
          </p:cNvSpPr>
          <p:nvPr>
            <p:ph type="body" sz="quarter" idx="13" hasCustomPrompt="1"/>
          </p:nvPr>
        </p:nvSpPr>
        <p:spPr>
          <a:xfrm>
            <a:off x="337362" y="2106295"/>
            <a:ext cx="5606239" cy="2008507"/>
          </a:xfrm>
          <a:prstGeom prst="rect">
            <a:avLst/>
          </a:prstGeom>
        </p:spPr>
        <p:txBody>
          <a:bodyPr/>
          <a:lstStyle>
            <a:lvl1pPr marL="0" indent="0">
              <a:buNone/>
              <a:defRPr sz="5500" b="1" i="0">
                <a:solidFill>
                  <a:srgbClr val="002577"/>
                </a:solidFill>
                <a:latin typeface="Segoe UI" panose="020B0502040204020203" pitchFamily="34" charset="0"/>
                <a:sym typeface="Segoe UI" panose="020B0502040204020203" pitchFamily="34" charset="0"/>
              </a:defRPr>
            </a:lvl1pPr>
          </a:lstStyle>
          <a:p>
            <a:pPr lvl="0"/>
            <a:r>
              <a:rPr lang="en-US" dirty="0"/>
              <a:t>Title here</a:t>
            </a:r>
          </a:p>
        </p:txBody>
      </p:sp>
    </p:spTree>
    <p:extLst>
      <p:ext uri="{BB962C8B-B14F-4D97-AF65-F5344CB8AC3E}">
        <p14:creationId xmlns:p14="http://schemas.microsoft.com/office/powerpoint/2010/main" val="3397310648"/>
      </p:ext>
    </p:extLst>
  </p:cSld>
  <p:clrMapOvr>
    <a:masterClrMapping/>
  </p:clrMapOvr>
  <p:extLst>
    <p:ext uri="{DCECCB84-F9BA-43D5-87BE-67443E8EF086}">
      <p15:sldGuideLst xmlns:p15="http://schemas.microsoft.com/office/powerpoint/2012/main">
        <p15:guide id="1" orient="horz" pos="353">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Key Take Away_MB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3A1256C-1DC9-634C-AFA9-B23CB6FE813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064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F3A1256C-1DC9-634C-AFA9-B23CB6FE813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 Placeholder 2">
            <a:extLst>
              <a:ext uri="{FF2B5EF4-FFF2-40B4-BE49-F238E27FC236}">
                <a16:creationId xmlns:a16="http://schemas.microsoft.com/office/drawing/2014/main" id="{497F86E8-6969-EA49-AA59-76B41BBA1513}"/>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002577"/>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6" name="Text Placeholder 3">
            <a:extLst>
              <a:ext uri="{FF2B5EF4-FFF2-40B4-BE49-F238E27FC236}">
                <a16:creationId xmlns:a16="http://schemas.microsoft.com/office/drawing/2014/main" id="{2B3A8364-80DE-D642-9543-1056990AD93A}"/>
              </a:ext>
            </a:extLst>
          </p:cNvPr>
          <p:cNvSpPr>
            <a:spLocks noGrp="1"/>
          </p:cNvSpPr>
          <p:nvPr>
            <p:ph type="body" sz="quarter" idx="14"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
        <p:nvSpPr>
          <p:cNvPr id="8" name="Slide Number Placeholder 5">
            <a:extLst>
              <a:ext uri="{FF2B5EF4-FFF2-40B4-BE49-F238E27FC236}">
                <a16:creationId xmlns:a16="http://schemas.microsoft.com/office/drawing/2014/main" id="{6761FD42-7C1C-7946-814E-DC90712C876C}"/>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4E36A7DB-6B36-7146-8869-6F59D0A72F47}"/>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4279805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Key Take Away_MB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36C659-69AB-8B46-AA26-29E264CD9C40}"/>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166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536C659-69AB-8B46-AA26-29E264CD9C4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98505416-E8B1-5949-8598-E56FF2546D13}"/>
              </a:ext>
            </a:extLst>
          </p:cNvPr>
          <p:cNvSpPr>
            <a:spLocks noGrp="1"/>
          </p:cNvSpPr>
          <p:nvPr>
            <p:ph type="sldNum" sz="quarter" idx="10"/>
          </p:nvPr>
        </p:nvSpPr>
        <p:spPr>
          <a:xfrm>
            <a:off x="13836613" y="7617108"/>
            <a:ext cx="373520" cy="349608"/>
          </a:xfrm>
          <a:prstGeom prst="rect">
            <a:avLst/>
          </a:prstGeom>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AC239665-67ED-2843-AAE5-0D382A721D3A}"/>
              </a:ext>
            </a:extLst>
          </p:cNvPr>
          <p:cNvSpPr>
            <a:spLocks noGrp="1"/>
          </p:cNvSpPr>
          <p:nvPr>
            <p:ph type="ftr" sz="quarter" idx="11"/>
          </p:nvPr>
        </p:nvSpPr>
        <p:spPr>
          <a:xfrm>
            <a:off x="8883857" y="7514175"/>
            <a:ext cx="4937760" cy="438150"/>
          </a:xfrm>
          <a:prstGeom prst="rect">
            <a:avLst/>
          </a:prstGeom>
        </p:spPr>
        <p:txBody>
          <a:bodyPr/>
          <a:lstStyle/>
          <a:p>
            <a:r>
              <a:rPr lang="en-US"/>
              <a:t>Presentation Title Here – Month 00, 000</a:t>
            </a:r>
            <a:endParaRPr lang="en-US" dirty="0"/>
          </a:p>
        </p:txBody>
      </p:sp>
      <p:sp>
        <p:nvSpPr>
          <p:cNvPr id="7" name="Picture Placeholder 2">
            <a:extLst>
              <a:ext uri="{FF2B5EF4-FFF2-40B4-BE49-F238E27FC236}">
                <a16:creationId xmlns:a16="http://schemas.microsoft.com/office/drawing/2014/main" id="{E8B3310A-4204-8D44-AD12-6E4744492166}"/>
              </a:ext>
            </a:extLst>
          </p:cNvPr>
          <p:cNvSpPr>
            <a:spLocks noGrp="1"/>
          </p:cNvSpPr>
          <p:nvPr>
            <p:ph type="pic" sz="quarter" idx="14" hasCustomPrompt="1"/>
          </p:nvPr>
        </p:nvSpPr>
        <p:spPr>
          <a:xfrm>
            <a:off x="7309485" y="7137"/>
            <a:ext cx="7320915" cy="8222464"/>
          </a:xfrm>
          <a:prstGeom prst="rect">
            <a:avLst/>
          </a:prstGeom>
          <a:solidFill>
            <a:schemeClr val="bg1">
              <a:lumMod val="75000"/>
            </a:schemeClr>
          </a:solidFill>
          <a:ln>
            <a:noFill/>
          </a:ln>
        </p:spPr>
        <p:txBody>
          <a:bodyPr anchor="ctr"/>
          <a:lstStyle>
            <a:lvl1pPr marL="0" marR="0" indent="0" algn="ctr" defTabSz="1097253" rtl="0" eaLnBrk="1" fontAlgn="auto" latinLnBrk="0" hangingPunct="1">
              <a:lnSpc>
                <a:spcPct val="90000"/>
              </a:lnSpc>
              <a:spcBef>
                <a:spcPts val="1200"/>
              </a:spcBef>
              <a:spcAft>
                <a:spcPts val="0"/>
              </a:spcAft>
              <a:buClrTx/>
              <a:buSzTx/>
              <a:buFont typeface="Arial" panose="020B0604020202020204" pitchFamily="34" charset="0"/>
              <a:buNone/>
              <a:tabLst/>
              <a:defRPr sz="1600">
                <a:solidFill>
                  <a:schemeClr val="tx1"/>
                </a:solidFill>
                <a:latin typeface="IBM Eliot Sans Medium" panose="020B0703050000000000" pitchFamily="34" charset="0"/>
                <a:cs typeface="Segoe UI" panose="020B0502040204020203" pitchFamily="34" charset="0"/>
              </a:defRPr>
            </a:lvl1pPr>
          </a:lstStyle>
          <a:p>
            <a:pPr marL="0" marR="0" lvl="0" indent="0" algn="ctr" defTabSz="1097253"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sz="16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
        <p:nvSpPr>
          <p:cNvPr id="8" name="Text Placeholder 2">
            <a:extLst>
              <a:ext uri="{FF2B5EF4-FFF2-40B4-BE49-F238E27FC236}">
                <a16:creationId xmlns:a16="http://schemas.microsoft.com/office/drawing/2014/main" id="{C84DB24E-2DEE-B441-A310-4D29BD8E59E7}"/>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002577"/>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10" name="Text Placeholder 3">
            <a:extLst>
              <a:ext uri="{FF2B5EF4-FFF2-40B4-BE49-F238E27FC236}">
                <a16:creationId xmlns:a16="http://schemas.microsoft.com/office/drawing/2014/main" id="{F4AACDFD-649E-D241-B7D9-6FBEF01C7931}"/>
              </a:ext>
            </a:extLst>
          </p:cNvPr>
          <p:cNvSpPr>
            <a:spLocks noGrp="1"/>
          </p:cNvSpPr>
          <p:nvPr>
            <p:ph type="body" sz="quarter" idx="15"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Tree>
    <p:extLst>
      <p:ext uri="{BB962C8B-B14F-4D97-AF65-F5344CB8AC3E}">
        <p14:creationId xmlns:p14="http://schemas.microsoft.com/office/powerpoint/2010/main" val="306893639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2_Closing slide_EQB_01">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19EC670-44A5-1E48-A4C7-9F532B9565AD}"/>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269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19EC670-44A5-1E48-A4C7-9F532B9565AD}"/>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2BB6CAF3-DFB1-E64C-A3A7-9DD64C066A39}"/>
              </a:ext>
            </a:extLst>
          </p:cNvPr>
          <p:cNvSpPr>
            <a:spLocks noGrp="1"/>
          </p:cNvSpPr>
          <p:nvPr>
            <p:ph type="body" sz="quarter" idx="12" hasCustomPrompt="1"/>
          </p:nvPr>
        </p:nvSpPr>
        <p:spPr>
          <a:xfrm>
            <a:off x="447162" y="2975959"/>
            <a:ext cx="13736077" cy="2277683"/>
          </a:xfrm>
          <a:prstGeom prst="rect">
            <a:avLst/>
          </a:prstGeom>
        </p:spPr>
        <p:txBody>
          <a:bodyPr anchor="ctr" anchorCtr="0"/>
          <a:lstStyle>
            <a:lvl1pPr marL="0" indent="0" algn="ctr">
              <a:buNone/>
              <a:defRPr sz="8000" b="1" i="0">
                <a:solidFill>
                  <a:srgbClr val="FFFFFF"/>
                </a:solidFill>
                <a:latin typeface="Segoe UI" panose="020B0502040204020203" pitchFamily="34" charset="0"/>
                <a:sym typeface="Segoe UI" panose="020B0502040204020203" pitchFamily="34" charset="0"/>
              </a:defRPr>
            </a:lvl1pPr>
          </a:lstStyle>
          <a:p>
            <a:pPr lvl="0"/>
            <a:r>
              <a:rPr lang="en-US" dirty="0"/>
              <a:t>Thank you.</a:t>
            </a:r>
          </a:p>
        </p:txBody>
      </p:sp>
    </p:spTree>
    <p:extLst>
      <p:ext uri="{BB962C8B-B14F-4D97-AF65-F5344CB8AC3E}">
        <p14:creationId xmlns:p14="http://schemas.microsoft.com/office/powerpoint/2010/main" val="193638982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2_Closing slide_EQB_02">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3970DAA-C881-E440-8A5D-CD44BD96527C}"/>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371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3970DAA-C881-E440-8A5D-CD44BD96527C}"/>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0B256BF-2DB0-0F4A-BBF4-C7442E8CC35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614416" y="3127401"/>
            <a:ext cx="3401568" cy="1974799"/>
          </a:xfrm>
          <a:prstGeom prst="rect">
            <a:avLst/>
          </a:prstGeom>
        </p:spPr>
      </p:pic>
      <p:sp>
        <p:nvSpPr>
          <p:cNvPr id="9" name="Rectangle 8">
            <a:extLst>
              <a:ext uri="{FF2B5EF4-FFF2-40B4-BE49-F238E27FC236}">
                <a16:creationId xmlns:a16="http://schemas.microsoft.com/office/drawing/2014/main" id="{1A5B4CB0-2D05-F042-BA33-48974A4A2878}"/>
              </a:ext>
            </a:extLst>
          </p:cNvPr>
          <p:cNvSpPr/>
          <p:nvPr userDrawn="1"/>
        </p:nvSpPr>
        <p:spPr>
          <a:xfrm>
            <a:off x="0" y="7518400"/>
            <a:ext cx="1828800" cy="7112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0845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formation slide_WT_06">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F406C1A-0F78-F147-AF9E-22768BA1B635}"/>
              </a:ext>
            </a:extLst>
          </p:cNvPr>
          <p:cNvGraphicFramePr>
            <a:graphicFrameLocks noChangeAspect="1"/>
          </p:cNvGraphicFramePr>
          <p:nvPr userDrawn="1">
            <p:custDataLst>
              <p:tags r:id="rId2"/>
            </p:custDataLst>
            <p:extLst>
              <p:ext uri="{D42A27DB-BD31-4B8C-83A1-F6EECF244321}">
                <p14:modId xmlns:p14="http://schemas.microsoft.com/office/powerpoint/2010/main" val="2862708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55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F406C1A-0F78-F147-AF9E-22768BA1B63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5C0136C6-F7AB-8B49-928A-338D3A7654D7}"/>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8C2B5399-B34C-E849-947E-DA2E8E9433A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5" name="Text Placeholder 4">
            <a:extLst>
              <a:ext uri="{FF2B5EF4-FFF2-40B4-BE49-F238E27FC236}">
                <a16:creationId xmlns:a16="http://schemas.microsoft.com/office/drawing/2014/main" id="{D1640F72-08C8-A04F-B3F3-EAD6099F173D}"/>
              </a:ext>
            </a:extLst>
          </p:cNvPr>
          <p:cNvSpPr>
            <a:spLocks noGrp="1"/>
          </p:cNvSpPr>
          <p:nvPr>
            <p:ph type="body" sz="quarter" idx="30" hasCustomPrompt="1"/>
          </p:nvPr>
        </p:nvSpPr>
        <p:spPr>
          <a:xfrm>
            <a:off x="375858"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3" name="Text Placeholder 4">
            <a:extLst>
              <a:ext uri="{FF2B5EF4-FFF2-40B4-BE49-F238E27FC236}">
                <a16:creationId xmlns:a16="http://schemas.microsoft.com/office/drawing/2014/main" id="{48DEA317-5C53-964A-8725-0A575FF6F09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5" name="Text Placeholder 4">
            <a:extLst>
              <a:ext uri="{FF2B5EF4-FFF2-40B4-BE49-F238E27FC236}">
                <a16:creationId xmlns:a16="http://schemas.microsoft.com/office/drawing/2014/main" id="{C482676B-8FFD-D249-840A-A4B768AAB81A}"/>
              </a:ext>
            </a:extLst>
          </p:cNvPr>
          <p:cNvSpPr>
            <a:spLocks noGrp="1"/>
          </p:cNvSpPr>
          <p:nvPr>
            <p:ph type="body" sz="quarter" idx="32" hasCustomPrompt="1"/>
          </p:nvPr>
        </p:nvSpPr>
        <p:spPr>
          <a:xfrm>
            <a:off x="3832290"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4">
            <a:extLst>
              <a:ext uri="{FF2B5EF4-FFF2-40B4-BE49-F238E27FC236}">
                <a16:creationId xmlns:a16="http://schemas.microsoft.com/office/drawing/2014/main" id="{484AE173-66FD-0C4F-9F7F-ED0CFFD44192}"/>
              </a:ext>
            </a:extLst>
          </p:cNvPr>
          <p:cNvSpPr>
            <a:spLocks noGrp="1"/>
          </p:cNvSpPr>
          <p:nvPr>
            <p:ph type="body" sz="quarter" idx="34" hasCustomPrompt="1"/>
          </p:nvPr>
        </p:nvSpPr>
        <p:spPr>
          <a:xfrm>
            <a:off x="7297866"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9" name="Text Placeholder 4">
            <a:extLst>
              <a:ext uri="{FF2B5EF4-FFF2-40B4-BE49-F238E27FC236}">
                <a16:creationId xmlns:a16="http://schemas.microsoft.com/office/drawing/2014/main" id="{406438DA-82F4-2041-B4C1-FDA04BB04DA8}"/>
              </a:ext>
            </a:extLst>
          </p:cNvPr>
          <p:cNvSpPr>
            <a:spLocks noGrp="1"/>
          </p:cNvSpPr>
          <p:nvPr>
            <p:ph type="body" sz="quarter" idx="36" hasCustomPrompt="1"/>
          </p:nvPr>
        </p:nvSpPr>
        <p:spPr>
          <a:xfrm>
            <a:off x="10781730"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9" name="Text Placeholder 8">
            <a:extLst>
              <a:ext uri="{FF2B5EF4-FFF2-40B4-BE49-F238E27FC236}">
                <a16:creationId xmlns:a16="http://schemas.microsoft.com/office/drawing/2014/main" id="{07EE9E89-CAEA-6749-A5BF-C6CDC24EB7F8}"/>
              </a:ext>
            </a:extLst>
          </p:cNvPr>
          <p:cNvSpPr>
            <a:spLocks noGrp="1"/>
          </p:cNvSpPr>
          <p:nvPr>
            <p:ph type="body" sz="quarter" idx="38" hasCustomPrompt="1"/>
          </p:nvPr>
        </p:nvSpPr>
        <p:spPr>
          <a:xfrm>
            <a:off x="374820"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0" name="Text Placeholder 8">
            <a:extLst>
              <a:ext uri="{FF2B5EF4-FFF2-40B4-BE49-F238E27FC236}">
                <a16:creationId xmlns:a16="http://schemas.microsoft.com/office/drawing/2014/main" id="{252CEB8D-161D-1847-B77C-09583DCD8BEE}"/>
              </a:ext>
            </a:extLst>
          </p:cNvPr>
          <p:cNvSpPr>
            <a:spLocks noGrp="1"/>
          </p:cNvSpPr>
          <p:nvPr>
            <p:ph type="body" sz="quarter" idx="39" hasCustomPrompt="1"/>
          </p:nvPr>
        </p:nvSpPr>
        <p:spPr>
          <a:xfrm>
            <a:off x="3834712"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1" name="Text Placeholder 8">
            <a:extLst>
              <a:ext uri="{FF2B5EF4-FFF2-40B4-BE49-F238E27FC236}">
                <a16:creationId xmlns:a16="http://schemas.microsoft.com/office/drawing/2014/main" id="{136C8D09-4B68-7E43-92BC-03886CC61FDB}"/>
              </a:ext>
            </a:extLst>
          </p:cNvPr>
          <p:cNvSpPr>
            <a:spLocks noGrp="1"/>
          </p:cNvSpPr>
          <p:nvPr>
            <p:ph type="body" sz="quarter" idx="40" hasCustomPrompt="1"/>
          </p:nvPr>
        </p:nvSpPr>
        <p:spPr>
          <a:xfrm>
            <a:off x="7294604"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2" name="Text Placeholder 8">
            <a:extLst>
              <a:ext uri="{FF2B5EF4-FFF2-40B4-BE49-F238E27FC236}">
                <a16:creationId xmlns:a16="http://schemas.microsoft.com/office/drawing/2014/main" id="{DC5E1225-9BE0-4247-986F-F2F38964C56E}"/>
              </a:ext>
            </a:extLst>
          </p:cNvPr>
          <p:cNvSpPr>
            <a:spLocks noGrp="1"/>
          </p:cNvSpPr>
          <p:nvPr>
            <p:ph type="body" sz="quarter" idx="41" hasCustomPrompt="1"/>
          </p:nvPr>
        </p:nvSpPr>
        <p:spPr>
          <a:xfrm>
            <a:off x="10787448"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Tree>
    <p:extLst>
      <p:ext uri="{BB962C8B-B14F-4D97-AF65-F5344CB8AC3E}">
        <p14:creationId xmlns:p14="http://schemas.microsoft.com/office/powerpoint/2010/main" val="1089885225"/>
      </p:ext>
    </p:extLst>
  </p:cSld>
  <p:clrMapOvr>
    <a:masterClrMapping/>
  </p:clrMapOvr>
  <p:extLst>
    <p:ext uri="{DCECCB84-F9BA-43D5-87BE-67443E8EF086}">
      <p15:sldGuideLst xmlns:p15="http://schemas.microsoft.com/office/powerpoint/2012/main">
        <p15:guide id="1" orient="horz" pos="2352">
          <p15:clr>
            <a:srgbClr val="FBAE40"/>
          </p15:clr>
        </p15:guide>
        <p15:guide id="2" orient="horz" pos="271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formation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06088B2-3DCD-9F4E-B9C7-406656DA162B}"/>
              </a:ext>
            </a:extLst>
          </p:cNvPr>
          <p:cNvGraphicFramePr>
            <a:graphicFrameLocks noChangeAspect="1"/>
          </p:cNvGraphicFramePr>
          <p:nvPr userDrawn="1">
            <p:custDataLst>
              <p:tags r:id="rId2"/>
            </p:custDataLst>
            <p:extLst>
              <p:ext uri="{D42A27DB-BD31-4B8C-83A1-F6EECF244321}">
                <p14:modId xmlns:p14="http://schemas.microsoft.com/office/powerpoint/2010/main" val="17613871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57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06088B2-3DCD-9F4E-B9C7-406656DA162B}"/>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Picture Placeholder 15">
            <a:extLst>
              <a:ext uri="{FF2B5EF4-FFF2-40B4-BE49-F238E27FC236}">
                <a16:creationId xmlns:a16="http://schemas.microsoft.com/office/drawing/2014/main" id="{74CDF4B0-2E35-9843-BE83-6C144954D58A}"/>
              </a:ext>
            </a:extLst>
          </p:cNvPr>
          <p:cNvSpPr>
            <a:spLocks noGrp="1"/>
          </p:cNvSpPr>
          <p:nvPr>
            <p:ph type="pic" sz="quarter" idx="18" hasCustomPrompt="1"/>
          </p:nvPr>
        </p:nvSpPr>
        <p:spPr>
          <a:xfrm>
            <a:off x="457200"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366977" y="51636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3920345"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27" name="Picture Placeholder 15">
            <a:extLst>
              <a:ext uri="{FF2B5EF4-FFF2-40B4-BE49-F238E27FC236}">
                <a16:creationId xmlns:a16="http://schemas.microsoft.com/office/drawing/2014/main" id="{85178677-6C05-8641-847C-C03510C54C72}"/>
              </a:ext>
            </a:extLst>
          </p:cNvPr>
          <p:cNvSpPr>
            <a:spLocks noGrp="1"/>
          </p:cNvSpPr>
          <p:nvPr>
            <p:ph type="pic" sz="quarter" idx="29" hasCustomPrompt="1"/>
          </p:nvPr>
        </p:nvSpPr>
        <p:spPr>
          <a:xfrm>
            <a:off x="7375539"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28" name="Picture Placeholder 15">
            <a:extLst>
              <a:ext uri="{FF2B5EF4-FFF2-40B4-BE49-F238E27FC236}">
                <a16:creationId xmlns:a16="http://schemas.microsoft.com/office/drawing/2014/main" id="{354CDB8F-F229-6B47-90D2-BFF11BD7EE93}"/>
              </a:ext>
            </a:extLst>
          </p:cNvPr>
          <p:cNvSpPr>
            <a:spLocks noGrp="1"/>
          </p:cNvSpPr>
          <p:nvPr>
            <p:ph type="pic" sz="quarter" idx="30" hasCustomPrompt="1"/>
          </p:nvPr>
        </p:nvSpPr>
        <p:spPr>
          <a:xfrm>
            <a:off x="10825703"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3833745" y="51636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7268709" y="51636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10727526" y="51636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1" name="Text Placeholder 5">
            <a:extLst>
              <a:ext uri="{FF2B5EF4-FFF2-40B4-BE49-F238E27FC236}">
                <a16:creationId xmlns:a16="http://schemas.microsoft.com/office/drawing/2014/main" id="{130816B2-6BE8-ED44-B9A3-EF9BCEAFB2E7}"/>
              </a:ext>
            </a:extLst>
          </p:cNvPr>
          <p:cNvSpPr>
            <a:spLocks noGrp="1"/>
          </p:cNvSpPr>
          <p:nvPr>
            <p:ph type="body" sz="quarter" idx="73" hasCustomPrompt="1"/>
          </p:nvPr>
        </p:nvSpPr>
        <p:spPr>
          <a:xfrm>
            <a:off x="3839381"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2" name="Text Placeholder 5">
            <a:extLst>
              <a:ext uri="{FF2B5EF4-FFF2-40B4-BE49-F238E27FC236}">
                <a16:creationId xmlns:a16="http://schemas.microsoft.com/office/drawing/2014/main" id="{ABE6BC68-0A82-3E44-8B2F-E96D5B9779F1}"/>
              </a:ext>
            </a:extLst>
          </p:cNvPr>
          <p:cNvSpPr>
            <a:spLocks noGrp="1"/>
          </p:cNvSpPr>
          <p:nvPr>
            <p:ph type="body" sz="quarter" idx="74" hasCustomPrompt="1"/>
          </p:nvPr>
        </p:nvSpPr>
        <p:spPr>
          <a:xfrm>
            <a:off x="7265487"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4" name="Text Placeholder 5">
            <a:extLst>
              <a:ext uri="{FF2B5EF4-FFF2-40B4-BE49-F238E27FC236}">
                <a16:creationId xmlns:a16="http://schemas.microsoft.com/office/drawing/2014/main" id="{EEDB1CC1-73C6-5645-A7D7-7B578CB809C9}"/>
              </a:ext>
            </a:extLst>
          </p:cNvPr>
          <p:cNvSpPr>
            <a:spLocks noGrp="1"/>
          </p:cNvSpPr>
          <p:nvPr>
            <p:ph type="body" sz="quarter" idx="75" hasCustomPrompt="1"/>
          </p:nvPr>
        </p:nvSpPr>
        <p:spPr>
          <a:xfrm>
            <a:off x="10726317"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5" name="Text Placeholder 5">
            <a:extLst>
              <a:ext uri="{FF2B5EF4-FFF2-40B4-BE49-F238E27FC236}">
                <a16:creationId xmlns:a16="http://schemas.microsoft.com/office/drawing/2014/main" id="{4F387A61-12D4-B848-ACDA-41D6C7CB76CB}"/>
              </a:ext>
            </a:extLst>
          </p:cNvPr>
          <p:cNvSpPr>
            <a:spLocks noGrp="1"/>
          </p:cNvSpPr>
          <p:nvPr>
            <p:ph type="body" sz="quarter" idx="76" hasCustomPrompt="1"/>
          </p:nvPr>
        </p:nvSpPr>
        <p:spPr>
          <a:xfrm>
            <a:off x="355402"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Tree>
    <p:extLst>
      <p:ext uri="{BB962C8B-B14F-4D97-AF65-F5344CB8AC3E}">
        <p14:creationId xmlns:p14="http://schemas.microsoft.com/office/powerpoint/2010/main" val="3234832225"/>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3168">
          <p15:clr>
            <a:srgbClr val="FBAE40"/>
          </p15:clr>
        </p15:guide>
        <p15:guide id="7" orient="horz" pos="3288">
          <p15:clr>
            <a:srgbClr val="FBAE40"/>
          </p15:clr>
        </p15:guide>
        <p15:guide id="8" orient="horz" pos="3480">
          <p15:clr>
            <a:srgbClr val="FBAE40"/>
          </p15:clr>
        </p15:guide>
        <p15:guide id="10" pos="91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formation slide_WT_09">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C144B56-0862-EC46-A6EF-B1131AD5E569}"/>
              </a:ext>
            </a:extLst>
          </p:cNvPr>
          <p:cNvGraphicFramePr>
            <a:graphicFrameLocks noChangeAspect="1"/>
          </p:cNvGraphicFramePr>
          <p:nvPr userDrawn="1">
            <p:custDataLst>
              <p:tags r:id="rId2"/>
            </p:custDataLst>
            <p:extLst>
              <p:ext uri="{D42A27DB-BD31-4B8C-83A1-F6EECF244321}">
                <p14:modId xmlns:p14="http://schemas.microsoft.com/office/powerpoint/2010/main" val="156963408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602"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5C144B56-0862-EC46-A6EF-B1131AD5E569}"/>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366977" y="427240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3920345"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3833745" y="42492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7268709" y="42492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10727526" y="42492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2" name="Text Placeholder 22">
            <a:extLst>
              <a:ext uri="{FF2B5EF4-FFF2-40B4-BE49-F238E27FC236}">
                <a16:creationId xmlns:a16="http://schemas.microsoft.com/office/drawing/2014/main" id="{41C27F56-6EFC-A441-9C2D-10CE44338748}"/>
              </a:ext>
            </a:extLst>
          </p:cNvPr>
          <p:cNvSpPr>
            <a:spLocks noGrp="1"/>
          </p:cNvSpPr>
          <p:nvPr>
            <p:ph type="body" sz="quarter" idx="38" hasCustomPrompt="1"/>
          </p:nvPr>
        </p:nvSpPr>
        <p:spPr>
          <a:xfrm>
            <a:off x="366977" y="69924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0" name="Text Placeholder 22">
            <a:extLst>
              <a:ext uri="{FF2B5EF4-FFF2-40B4-BE49-F238E27FC236}">
                <a16:creationId xmlns:a16="http://schemas.microsoft.com/office/drawing/2014/main" id="{0AEAB501-3096-AF4F-B436-6E6240708D49}"/>
              </a:ext>
            </a:extLst>
          </p:cNvPr>
          <p:cNvSpPr>
            <a:spLocks noGrp="1"/>
          </p:cNvSpPr>
          <p:nvPr>
            <p:ph type="body" sz="quarter" idx="42" hasCustomPrompt="1"/>
          </p:nvPr>
        </p:nvSpPr>
        <p:spPr>
          <a:xfrm>
            <a:off x="3833745" y="69924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1" name="Text Placeholder 22">
            <a:extLst>
              <a:ext uri="{FF2B5EF4-FFF2-40B4-BE49-F238E27FC236}">
                <a16:creationId xmlns:a16="http://schemas.microsoft.com/office/drawing/2014/main" id="{FD8B8259-35A0-564E-B170-F909CA04F154}"/>
              </a:ext>
            </a:extLst>
          </p:cNvPr>
          <p:cNvSpPr>
            <a:spLocks noGrp="1"/>
          </p:cNvSpPr>
          <p:nvPr>
            <p:ph type="body" sz="quarter" idx="43" hasCustomPrompt="1"/>
          </p:nvPr>
        </p:nvSpPr>
        <p:spPr>
          <a:xfrm>
            <a:off x="7268709" y="69924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2" name="Text Placeholder 22">
            <a:extLst>
              <a:ext uri="{FF2B5EF4-FFF2-40B4-BE49-F238E27FC236}">
                <a16:creationId xmlns:a16="http://schemas.microsoft.com/office/drawing/2014/main" id="{27C9FBE6-5465-1847-9A14-285A9B68F0A1}"/>
              </a:ext>
            </a:extLst>
          </p:cNvPr>
          <p:cNvSpPr>
            <a:spLocks noGrp="1"/>
          </p:cNvSpPr>
          <p:nvPr>
            <p:ph type="body" sz="quarter" idx="44" hasCustomPrompt="1"/>
          </p:nvPr>
        </p:nvSpPr>
        <p:spPr>
          <a:xfrm>
            <a:off x="10727526" y="69924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5" name="Picture Placeholder 15">
            <a:extLst>
              <a:ext uri="{FF2B5EF4-FFF2-40B4-BE49-F238E27FC236}">
                <a16:creationId xmlns:a16="http://schemas.microsoft.com/office/drawing/2014/main" id="{78AC1F9C-0EA2-6940-87FC-B71E90AE410D}"/>
              </a:ext>
            </a:extLst>
          </p:cNvPr>
          <p:cNvSpPr>
            <a:spLocks noGrp="1"/>
          </p:cNvSpPr>
          <p:nvPr>
            <p:ph type="pic" sz="quarter" idx="45" hasCustomPrompt="1"/>
          </p:nvPr>
        </p:nvSpPr>
        <p:spPr>
          <a:xfrm>
            <a:off x="7358027"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37" name="Picture Placeholder 15">
            <a:extLst>
              <a:ext uri="{FF2B5EF4-FFF2-40B4-BE49-F238E27FC236}">
                <a16:creationId xmlns:a16="http://schemas.microsoft.com/office/drawing/2014/main" id="{3D133F5B-4C0C-004F-9093-B7D3D6DED8A4}"/>
              </a:ext>
            </a:extLst>
          </p:cNvPr>
          <p:cNvSpPr>
            <a:spLocks noGrp="1"/>
          </p:cNvSpPr>
          <p:nvPr>
            <p:ph type="pic" sz="quarter" idx="46" hasCustomPrompt="1"/>
          </p:nvPr>
        </p:nvSpPr>
        <p:spPr>
          <a:xfrm>
            <a:off x="10830432"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0" name="Picture Placeholder 15">
            <a:extLst>
              <a:ext uri="{FF2B5EF4-FFF2-40B4-BE49-F238E27FC236}">
                <a16:creationId xmlns:a16="http://schemas.microsoft.com/office/drawing/2014/main" id="{AC540D40-8013-854D-B2C3-76FDC36525DB}"/>
              </a:ext>
            </a:extLst>
          </p:cNvPr>
          <p:cNvSpPr>
            <a:spLocks noGrp="1"/>
          </p:cNvSpPr>
          <p:nvPr>
            <p:ph type="pic" sz="quarter" idx="48" hasCustomPrompt="1"/>
          </p:nvPr>
        </p:nvSpPr>
        <p:spPr>
          <a:xfrm>
            <a:off x="3920345"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1" name="Picture Placeholder 15">
            <a:extLst>
              <a:ext uri="{FF2B5EF4-FFF2-40B4-BE49-F238E27FC236}">
                <a16:creationId xmlns:a16="http://schemas.microsoft.com/office/drawing/2014/main" id="{9E94E62A-05C7-E243-93CC-EDC4EAB951A8}"/>
              </a:ext>
            </a:extLst>
          </p:cNvPr>
          <p:cNvSpPr>
            <a:spLocks noGrp="1"/>
          </p:cNvSpPr>
          <p:nvPr>
            <p:ph type="pic" sz="quarter" idx="49" hasCustomPrompt="1"/>
          </p:nvPr>
        </p:nvSpPr>
        <p:spPr>
          <a:xfrm>
            <a:off x="7358027"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2" name="Picture Placeholder 15">
            <a:extLst>
              <a:ext uri="{FF2B5EF4-FFF2-40B4-BE49-F238E27FC236}">
                <a16:creationId xmlns:a16="http://schemas.microsoft.com/office/drawing/2014/main" id="{B75EE488-C0ED-E44E-987B-7A0179559C76}"/>
              </a:ext>
            </a:extLst>
          </p:cNvPr>
          <p:cNvSpPr>
            <a:spLocks noGrp="1"/>
          </p:cNvSpPr>
          <p:nvPr>
            <p:ph type="pic" sz="quarter" idx="50" hasCustomPrompt="1"/>
          </p:nvPr>
        </p:nvSpPr>
        <p:spPr>
          <a:xfrm>
            <a:off x="10830432"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3" name="Picture Placeholder 15">
            <a:extLst>
              <a:ext uri="{FF2B5EF4-FFF2-40B4-BE49-F238E27FC236}">
                <a16:creationId xmlns:a16="http://schemas.microsoft.com/office/drawing/2014/main" id="{906C6984-65CE-7B45-B326-F57045AFC461}"/>
              </a:ext>
            </a:extLst>
          </p:cNvPr>
          <p:cNvSpPr>
            <a:spLocks noGrp="1"/>
          </p:cNvSpPr>
          <p:nvPr>
            <p:ph type="pic" sz="quarter" idx="51" hasCustomPrompt="1"/>
          </p:nvPr>
        </p:nvSpPr>
        <p:spPr>
          <a:xfrm>
            <a:off x="459515"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2" name="TextBox 1">
            <a:extLst>
              <a:ext uri="{FF2B5EF4-FFF2-40B4-BE49-F238E27FC236}">
                <a16:creationId xmlns:a16="http://schemas.microsoft.com/office/drawing/2014/main" id="{D4B1C4EE-1A0F-9646-A3FE-5C6D576B0B32}"/>
              </a:ext>
            </a:extLst>
          </p:cNvPr>
          <p:cNvSpPr txBox="1"/>
          <p:nvPr userDrawn="1"/>
        </p:nvSpPr>
        <p:spPr>
          <a:xfrm>
            <a:off x="3931920"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7" name="TextBox 26">
            <a:extLst>
              <a:ext uri="{FF2B5EF4-FFF2-40B4-BE49-F238E27FC236}">
                <a16:creationId xmlns:a16="http://schemas.microsoft.com/office/drawing/2014/main" id="{AC96F487-8696-E746-BE29-3D797D4E3500}"/>
              </a:ext>
            </a:extLst>
          </p:cNvPr>
          <p:cNvSpPr txBox="1"/>
          <p:nvPr userDrawn="1"/>
        </p:nvSpPr>
        <p:spPr>
          <a:xfrm>
            <a:off x="7346452"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8" name="TextBox 27">
            <a:extLst>
              <a:ext uri="{FF2B5EF4-FFF2-40B4-BE49-F238E27FC236}">
                <a16:creationId xmlns:a16="http://schemas.microsoft.com/office/drawing/2014/main" id="{A8174078-4FA5-FC4D-9638-0EE6DD706364}"/>
              </a:ext>
            </a:extLst>
          </p:cNvPr>
          <p:cNvSpPr txBox="1"/>
          <p:nvPr userDrawn="1"/>
        </p:nvSpPr>
        <p:spPr>
          <a:xfrm>
            <a:off x="10818857"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9" name="TextBox 28">
            <a:extLst>
              <a:ext uri="{FF2B5EF4-FFF2-40B4-BE49-F238E27FC236}">
                <a16:creationId xmlns:a16="http://schemas.microsoft.com/office/drawing/2014/main" id="{C0804565-7374-C745-9825-D7F3EDD5EBE2}"/>
              </a:ext>
            </a:extLst>
          </p:cNvPr>
          <p:cNvSpPr txBox="1"/>
          <p:nvPr userDrawn="1"/>
        </p:nvSpPr>
        <p:spPr>
          <a:xfrm>
            <a:off x="3931920"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33" name="TextBox 32">
            <a:extLst>
              <a:ext uri="{FF2B5EF4-FFF2-40B4-BE49-F238E27FC236}">
                <a16:creationId xmlns:a16="http://schemas.microsoft.com/office/drawing/2014/main" id="{7FDE661D-D0B2-B64F-82BD-3D94F6023BB5}"/>
              </a:ext>
            </a:extLst>
          </p:cNvPr>
          <p:cNvSpPr txBox="1"/>
          <p:nvPr userDrawn="1"/>
        </p:nvSpPr>
        <p:spPr>
          <a:xfrm>
            <a:off x="436366"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4" name="TextBox 43">
            <a:extLst>
              <a:ext uri="{FF2B5EF4-FFF2-40B4-BE49-F238E27FC236}">
                <a16:creationId xmlns:a16="http://schemas.microsoft.com/office/drawing/2014/main" id="{EB56A44A-5B27-6549-BCCB-9CA0EB7CB051}"/>
              </a:ext>
            </a:extLst>
          </p:cNvPr>
          <p:cNvSpPr txBox="1"/>
          <p:nvPr userDrawn="1"/>
        </p:nvSpPr>
        <p:spPr>
          <a:xfrm>
            <a:off x="7346452"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5" name="TextBox 44">
            <a:extLst>
              <a:ext uri="{FF2B5EF4-FFF2-40B4-BE49-F238E27FC236}">
                <a16:creationId xmlns:a16="http://schemas.microsoft.com/office/drawing/2014/main" id="{32810E12-5685-324C-9255-BB0A7DCEB618}"/>
              </a:ext>
            </a:extLst>
          </p:cNvPr>
          <p:cNvSpPr txBox="1"/>
          <p:nvPr userDrawn="1"/>
        </p:nvSpPr>
        <p:spPr>
          <a:xfrm>
            <a:off x="10818857"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6" name="Picture Placeholder 15">
            <a:extLst>
              <a:ext uri="{FF2B5EF4-FFF2-40B4-BE49-F238E27FC236}">
                <a16:creationId xmlns:a16="http://schemas.microsoft.com/office/drawing/2014/main" id="{E391C987-2B98-F34D-A049-FF694B6832C1}"/>
              </a:ext>
            </a:extLst>
          </p:cNvPr>
          <p:cNvSpPr>
            <a:spLocks noGrp="1"/>
          </p:cNvSpPr>
          <p:nvPr>
            <p:ph type="pic" sz="quarter" idx="52" hasCustomPrompt="1"/>
          </p:nvPr>
        </p:nvSpPr>
        <p:spPr>
          <a:xfrm>
            <a:off x="468691"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7" name="TextBox 46">
            <a:extLst>
              <a:ext uri="{FF2B5EF4-FFF2-40B4-BE49-F238E27FC236}">
                <a16:creationId xmlns:a16="http://schemas.microsoft.com/office/drawing/2014/main" id="{E280CDE7-24B8-6748-8062-FD1716CE6A43}"/>
              </a:ext>
            </a:extLst>
          </p:cNvPr>
          <p:cNvSpPr txBox="1"/>
          <p:nvPr userDrawn="1"/>
        </p:nvSpPr>
        <p:spPr>
          <a:xfrm>
            <a:off x="455553"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Tree>
    <p:extLst>
      <p:ext uri="{BB962C8B-B14F-4D97-AF65-F5344CB8AC3E}">
        <p14:creationId xmlns:p14="http://schemas.microsoft.com/office/powerpoint/2010/main" val="4067200201"/>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3168">
          <p15:clr>
            <a:srgbClr val="FBAE40"/>
          </p15:clr>
        </p15:guide>
        <p15:guide id="7" orient="horz" pos="4368">
          <p15:clr>
            <a:srgbClr val="FBAE40"/>
          </p15:clr>
        </p15:guide>
        <p15:guide id="8" orient="horz" pos="4320">
          <p15:clr>
            <a:srgbClr val="FBAE40"/>
          </p15:clr>
        </p15:guide>
        <p15:guide id="9" pos="9168">
          <p15:clr>
            <a:srgbClr val="FBAE40"/>
          </p15:clr>
        </p15:guide>
        <p15:guide id="12" orient="horz" pos="2592">
          <p15:clr>
            <a:srgbClr val="FBAE40"/>
          </p15:clr>
        </p15:guide>
        <p15:guide id="13" orient="horz" pos="266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ormation slide_WT_10">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7DBC29-3938-AC49-9AB7-A21548CFE558}"/>
              </a:ext>
            </a:extLst>
          </p:cNvPr>
          <p:cNvGraphicFramePr>
            <a:graphicFrameLocks noChangeAspect="1"/>
          </p:cNvGraphicFramePr>
          <p:nvPr userDrawn="1">
            <p:custDataLst>
              <p:tags r:id="rId2"/>
            </p:custDataLst>
            <p:extLst>
              <p:ext uri="{D42A27DB-BD31-4B8C-83A1-F6EECF244321}">
                <p14:modId xmlns:p14="http://schemas.microsoft.com/office/powerpoint/2010/main" val="220113311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62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C7DBC29-3938-AC49-9AB7-A21548CFE55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665664E-29A2-7D47-94A1-F271640173FB}"/>
              </a:ext>
            </a:extLst>
          </p:cNvPr>
          <p:cNvSpPr/>
          <p:nvPr userDrawn="1"/>
        </p:nvSpPr>
        <p:spPr>
          <a:xfrm>
            <a:off x="7315200" y="4114800"/>
            <a:ext cx="7315200" cy="41148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5" name="Picture Placeholder 71">
            <a:extLst>
              <a:ext uri="{FF2B5EF4-FFF2-40B4-BE49-F238E27FC236}">
                <a16:creationId xmlns:a16="http://schemas.microsoft.com/office/drawing/2014/main" id="{FFAF22CE-B3C3-1A44-BACC-978F7568C3F2}"/>
              </a:ext>
            </a:extLst>
          </p:cNvPr>
          <p:cNvSpPr>
            <a:spLocks noGrp="1"/>
          </p:cNvSpPr>
          <p:nvPr>
            <p:ph type="pic" sz="quarter" idx="23" hasCustomPrompt="1"/>
          </p:nvPr>
        </p:nvSpPr>
        <p:spPr>
          <a:xfrm>
            <a:off x="7315200" y="4"/>
            <a:ext cx="7315200" cy="4138135"/>
          </a:xfrm>
          <a:prstGeom prst="rect">
            <a:avLst/>
          </a:prstGeom>
          <a:solidFill>
            <a:schemeClr val="bg1">
              <a:lumMod val="75000"/>
            </a:schemeClr>
          </a:solidFill>
        </p:spPr>
        <p:txBody>
          <a:bodyPr anchor="ctr" anchorCtr="1"/>
          <a:lstStyle>
            <a:lvl1pPr>
              <a:defRPr lang="en-US" sz="1100" dirty="0">
                <a:effectLst/>
                <a:latin typeface="Calibri" panose="020F0502020204030204" pitchFamily="34" charset="0"/>
                <a:ea typeface="Times New Roman" panose="02020603050405020304" pitchFamily="18" charset="0"/>
              </a:defRPr>
            </a:lvl1pPr>
          </a:lstStyle>
          <a:p>
            <a:pPr marL="0" lvl="0" indent="0" algn="ctr">
              <a:buNone/>
            </a:pPr>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
        <p:nvSpPr>
          <p:cNvPr id="8" name="Text Placeholder 3">
            <a:extLst>
              <a:ext uri="{FF2B5EF4-FFF2-40B4-BE49-F238E27FC236}">
                <a16:creationId xmlns:a16="http://schemas.microsoft.com/office/drawing/2014/main" id="{3C97673B-4571-B649-85C4-8A05A650B09D}"/>
              </a:ext>
            </a:extLst>
          </p:cNvPr>
          <p:cNvSpPr>
            <a:spLocks noGrp="1"/>
          </p:cNvSpPr>
          <p:nvPr>
            <p:ph type="body" sz="quarter" idx="24" hasCustomPrompt="1"/>
          </p:nvPr>
        </p:nvSpPr>
        <p:spPr>
          <a:xfrm>
            <a:off x="8042155" y="4739966"/>
            <a:ext cx="6125723" cy="1898042"/>
          </a:xfrm>
          <a:prstGeom prst="rect">
            <a:avLst/>
          </a:prstGeom>
          <a:noFill/>
        </p:spPr>
        <p:txBody>
          <a:bodyPr anchor="ctr">
            <a:norm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a:solidFill>
                  <a:srgbClr val="FFFFFF"/>
                </a:solidFill>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2" name="Text Placeholder 11">
            <a:extLst>
              <a:ext uri="{FF2B5EF4-FFF2-40B4-BE49-F238E27FC236}">
                <a16:creationId xmlns:a16="http://schemas.microsoft.com/office/drawing/2014/main" id="{223C757C-0FF0-224D-AE08-0CD532ED3940}"/>
              </a:ext>
            </a:extLst>
          </p:cNvPr>
          <p:cNvSpPr>
            <a:spLocks noGrp="1"/>
          </p:cNvSpPr>
          <p:nvPr>
            <p:ph type="body" sz="quarter" idx="26" hasCustomPrompt="1"/>
          </p:nvPr>
        </p:nvSpPr>
        <p:spPr>
          <a:xfrm>
            <a:off x="393304" y="2570453"/>
            <a:ext cx="6690405" cy="3657600"/>
          </a:xfrm>
          <a:prstGeom prst="rect">
            <a:avLst/>
          </a:prstGeom>
        </p:spPr>
        <p:txBody>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a:solidFill>
                  <a:srgbClr val="002677"/>
                </a:solidFill>
                <a:latin typeface="Segoe UI" panose="020B0502040204020203" pitchFamily="34" charset="0"/>
                <a:sym typeface="Segoe UI" panose="020B0502040204020203" pitchFamily="34" charset="0"/>
              </a:defRPr>
            </a:lvl1pPr>
            <a:lvl2pPr marL="415260" indent="-201915">
              <a:lnSpc>
                <a:spcPct val="90000"/>
              </a:lnSpc>
              <a:spcBef>
                <a:spcPts val="1200"/>
              </a:spcBef>
              <a:spcAft>
                <a:spcPts val="0"/>
              </a:spcAft>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2pPr>
            <a:lvl3pPr marL="1097198" indent="0">
              <a:buNone/>
              <a:defRPr sz="1680">
                <a:latin typeface="GT America" pitchFamily="2" charset="77"/>
              </a:defRPr>
            </a:lvl3pPr>
            <a:lvl4pPr marL="1645798" indent="0">
              <a:buNone/>
              <a:defRPr sz="1680">
                <a:latin typeface="GT America" pitchFamily="2" charset="77"/>
              </a:defRPr>
            </a:lvl4pPr>
            <a:lvl5pPr marL="2194396" indent="0">
              <a:buNone/>
              <a:defRPr sz="168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p:txBody>
      </p:sp>
      <p:sp>
        <p:nvSpPr>
          <p:cNvPr id="13" name="Slide Number Placeholder 5">
            <a:extLst>
              <a:ext uri="{FF2B5EF4-FFF2-40B4-BE49-F238E27FC236}">
                <a16:creationId xmlns:a16="http://schemas.microsoft.com/office/drawing/2014/main" id="{D1A27059-1E34-1346-B6C7-8FD979A24B36}"/>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8BED4A0-5B15-EB47-A9FC-C5394EAB09D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6" name="Text Placeholder 4">
            <a:extLst>
              <a:ext uri="{FF2B5EF4-FFF2-40B4-BE49-F238E27FC236}">
                <a16:creationId xmlns:a16="http://schemas.microsoft.com/office/drawing/2014/main" id="{8A0B9D8D-C7A3-8D49-B71E-6BEDF4B7DF7A}"/>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25">
            <a:extLst>
              <a:ext uri="{FF2B5EF4-FFF2-40B4-BE49-F238E27FC236}">
                <a16:creationId xmlns:a16="http://schemas.microsoft.com/office/drawing/2014/main" id="{F7F4307F-1CAD-C34F-8498-A81C733DA8D6}"/>
              </a:ext>
            </a:extLst>
          </p:cNvPr>
          <p:cNvSpPr>
            <a:spLocks noGrp="1"/>
          </p:cNvSpPr>
          <p:nvPr>
            <p:ph type="body" sz="quarter" idx="27" hasCustomPrompt="1"/>
          </p:nvPr>
        </p:nvSpPr>
        <p:spPr>
          <a:xfrm>
            <a:off x="8032814" y="6659302"/>
            <a:ext cx="3783012" cy="218919"/>
          </a:xfrm>
          <a:prstGeom prst="rect">
            <a:avLst/>
          </a:prstGeom>
        </p:spPr>
        <p:txBody>
          <a:bodyPr/>
          <a:lstStyle>
            <a:lvl1pPr marL="0" indent="0">
              <a:buNone/>
              <a:defRPr sz="12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Tree>
    <p:extLst>
      <p:ext uri="{BB962C8B-B14F-4D97-AF65-F5344CB8AC3E}">
        <p14:creationId xmlns:p14="http://schemas.microsoft.com/office/powerpoint/2010/main" val="2489064039"/>
      </p:ext>
    </p:extLst>
  </p:cSld>
  <p:clrMapOvr>
    <a:masterClrMapping/>
  </p:clrMapOvr>
  <p:extLst>
    <p:ext uri="{DCECCB84-F9BA-43D5-87BE-67443E8EF086}">
      <p15:sldGuideLst xmlns:p15="http://schemas.microsoft.com/office/powerpoint/2012/main">
        <p15:guide id="1" orient="horz" pos="1728">
          <p15:clr>
            <a:srgbClr val="FBAE40"/>
          </p15:clr>
        </p15:guide>
        <p15:guide id="2" orient="horz" pos="3168">
          <p15:clr>
            <a:srgbClr val="FBAE40"/>
          </p15:clr>
        </p15:guide>
        <p15:guide id="4" orient="horz" pos="422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formation slide_WT_1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417E29B-4F1C-734F-ACB8-6270D1DD7BAF}"/>
              </a:ext>
            </a:extLst>
          </p:cNvPr>
          <p:cNvGraphicFramePr>
            <a:graphicFrameLocks noChangeAspect="1"/>
          </p:cNvGraphicFramePr>
          <p:nvPr userDrawn="1">
            <p:custDataLst>
              <p:tags r:id="rId2"/>
            </p:custDataLst>
            <p:extLst>
              <p:ext uri="{D42A27DB-BD31-4B8C-83A1-F6EECF244321}">
                <p14:modId xmlns:p14="http://schemas.microsoft.com/office/powerpoint/2010/main" val="47309105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65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417E29B-4F1C-734F-ACB8-6270D1DD7BAF}"/>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7DAD5AB0-3A28-2C40-94A3-9BE6620875FD}"/>
              </a:ext>
            </a:extLst>
          </p:cNvPr>
          <p:cNvSpPr/>
          <p:nvPr userDrawn="1"/>
        </p:nvSpPr>
        <p:spPr>
          <a:xfrm>
            <a:off x="7315200" y="4114799"/>
            <a:ext cx="7315200" cy="41148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10" name="Slide Number Placeholder 5">
            <a:extLst>
              <a:ext uri="{FF2B5EF4-FFF2-40B4-BE49-F238E27FC236}">
                <a16:creationId xmlns:a16="http://schemas.microsoft.com/office/drawing/2014/main" id="{B0A1BA74-FBAF-474A-B0D1-30863F688331}"/>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E0FEB22-339C-7843-9A59-9B2765D2AEF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3" name="Text Placeholder 4">
            <a:extLst>
              <a:ext uri="{FF2B5EF4-FFF2-40B4-BE49-F238E27FC236}">
                <a16:creationId xmlns:a16="http://schemas.microsoft.com/office/drawing/2014/main" id="{68312AB3-07CD-4F46-87E9-F6D4BA7AA793}"/>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6" name="Text Placeholder 3">
            <a:extLst>
              <a:ext uri="{FF2B5EF4-FFF2-40B4-BE49-F238E27FC236}">
                <a16:creationId xmlns:a16="http://schemas.microsoft.com/office/drawing/2014/main" id="{9854D194-EFC1-E64E-B414-EFED2D365B77}"/>
              </a:ext>
            </a:extLst>
          </p:cNvPr>
          <p:cNvSpPr>
            <a:spLocks noGrp="1"/>
          </p:cNvSpPr>
          <p:nvPr>
            <p:ph type="body" sz="quarter" idx="24" hasCustomPrompt="1"/>
          </p:nvPr>
        </p:nvSpPr>
        <p:spPr>
          <a:xfrm>
            <a:off x="8042155" y="4739966"/>
            <a:ext cx="6125723" cy="1898042"/>
          </a:xfrm>
          <a:prstGeom prst="rect">
            <a:avLst/>
          </a:prstGeom>
          <a:noFill/>
        </p:spPr>
        <p:txBody>
          <a:bodyPr anchor="ctr">
            <a:norm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a:solidFill>
                  <a:srgbClr val="FFFFFF"/>
                </a:solidFill>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7" name="Text Placeholder 11">
            <a:extLst>
              <a:ext uri="{FF2B5EF4-FFF2-40B4-BE49-F238E27FC236}">
                <a16:creationId xmlns:a16="http://schemas.microsoft.com/office/drawing/2014/main" id="{5432B7BB-EDE4-3649-8508-9CF17E729DB4}"/>
              </a:ext>
            </a:extLst>
          </p:cNvPr>
          <p:cNvSpPr>
            <a:spLocks noGrp="1"/>
          </p:cNvSpPr>
          <p:nvPr>
            <p:ph type="body" sz="quarter" idx="26" hasCustomPrompt="1"/>
          </p:nvPr>
        </p:nvSpPr>
        <p:spPr>
          <a:xfrm>
            <a:off x="393305" y="2570454"/>
            <a:ext cx="5550297" cy="4744747"/>
          </a:xfrm>
          <a:prstGeom prst="rect">
            <a:avLst/>
          </a:prstGeom>
        </p:spPr>
        <p:txBody>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a:solidFill>
                  <a:srgbClr val="002677"/>
                </a:solidFill>
                <a:latin typeface="Segoe UI" panose="020B0502040204020203" pitchFamily="34" charset="0"/>
                <a:sym typeface="Segoe UI" panose="020B0502040204020203" pitchFamily="34" charset="0"/>
              </a:defRPr>
            </a:lvl1pPr>
            <a:lvl2pPr marL="415260" indent="-201915">
              <a:lnSpc>
                <a:spcPct val="90000"/>
              </a:lnSpc>
              <a:spcBef>
                <a:spcPts val="1200"/>
              </a:spcBef>
              <a:spcAft>
                <a:spcPts val="0"/>
              </a:spcAft>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2pPr>
            <a:lvl3pPr marL="1097198" indent="0">
              <a:buNone/>
              <a:defRPr sz="1680">
                <a:latin typeface="GT America" pitchFamily="2" charset="77"/>
              </a:defRPr>
            </a:lvl3pPr>
            <a:lvl4pPr marL="1645798" indent="0">
              <a:buNone/>
              <a:defRPr sz="1680">
                <a:latin typeface="GT America" pitchFamily="2" charset="77"/>
              </a:defRPr>
            </a:lvl4pPr>
            <a:lvl5pPr marL="2194396" indent="0">
              <a:buNone/>
              <a:defRPr sz="168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p:txBody>
      </p:sp>
      <p:sp>
        <p:nvSpPr>
          <p:cNvPr id="18" name="Text Placeholder 25">
            <a:extLst>
              <a:ext uri="{FF2B5EF4-FFF2-40B4-BE49-F238E27FC236}">
                <a16:creationId xmlns:a16="http://schemas.microsoft.com/office/drawing/2014/main" id="{CC00F7A1-A9C5-E441-82AF-C1C8F645D7CE}"/>
              </a:ext>
            </a:extLst>
          </p:cNvPr>
          <p:cNvSpPr>
            <a:spLocks noGrp="1"/>
          </p:cNvSpPr>
          <p:nvPr>
            <p:ph type="body" sz="quarter" idx="27" hasCustomPrompt="1"/>
          </p:nvPr>
        </p:nvSpPr>
        <p:spPr>
          <a:xfrm>
            <a:off x="8032814" y="6659302"/>
            <a:ext cx="3783012" cy="218919"/>
          </a:xfrm>
          <a:prstGeom prst="rect">
            <a:avLst/>
          </a:prstGeom>
        </p:spPr>
        <p:txBody>
          <a:bodyPr/>
          <a:lstStyle>
            <a:lvl1pPr marL="0" indent="0">
              <a:buNone/>
              <a:defRPr sz="12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 name="Picture Placeholder 71">
            <a:extLst>
              <a:ext uri="{FF2B5EF4-FFF2-40B4-BE49-F238E27FC236}">
                <a16:creationId xmlns:a16="http://schemas.microsoft.com/office/drawing/2014/main" id="{4A6C26DA-4781-4B8E-98C5-FEC7ADB3C2B7}"/>
              </a:ext>
            </a:extLst>
          </p:cNvPr>
          <p:cNvSpPr>
            <a:spLocks noGrp="1"/>
          </p:cNvSpPr>
          <p:nvPr>
            <p:ph type="pic" sz="quarter" idx="23" hasCustomPrompt="1"/>
          </p:nvPr>
        </p:nvSpPr>
        <p:spPr>
          <a:xfrm>
            <a:off x="7315200" y="4"/>
            <a:ext cx="7315200" cy="4138135"/>
          </a:xfrm>
          <a:prstGeom prst="rect">
            <a:avLst/>
          </a:prstGeom>
          <a:solidFill>
            <a:schemeClr val="bg1">
              <a:lumMod val="75000"/>
            </a:schemeClr>
          </a:solidFill>
        </p:spPr>
        <p:txBody>
          <a:bodyPr anchor="ctr" anchorCtr="1"/>
          <a:lstStyle>
            <a:lvl1pPr>
              <a:defRPr lang="en-US" sz="1100" dirty="0">
                <a:effectLst/>
                <a:latin typeface="Calibri" panose="020F0502020204030204" pitchFamily="34" charset="0"/>
                <a:ea typeface="Times New Roman" panose="02020603050405020304" pitchFamily="18" charset="0"/>
              </a:defRPr>
            </a:lvl1pPr>
          </a:lstStyle>
          <a:p>
            <a:pPr marL="0" lvl="0" indent="0" algn="ctr">
              <a:buNone/>
            </a:pPr>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Tree>
    <p:extLst>
      <p:ext uri="{BB962C8B-B14F-4D97-AF65-F5344CB8AC3E}">
        <p14:creationId xmlns:p14="http://schemas.microsoft.com/office/powerpoint/2010/main" val="2317790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rmation slide_WT_1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F93553-CA83-D64F-93AC-7C6E047B4D0A}"/>
              </a:ext>
            </a:extLst>
          </p:cNvPr>
          <p:cNvGraphicFramePr>
            <a:graphicFrameLocks noChangeAspect="1"/>
          </p:cNvGraphicFramePr>
          <p:nvPr userDrawn="1">
            <p:custDataLst>
              <p:tags r:id="rId2"/>
            </p:custDataLst>
            <p:extLst>
              <p:ext uri="{D42A27DB-BD31-4B8C-83A1-F6EECF244321}">
                <p14:modId xmlns:p14="http://schemas.microsoft.com/office/powerpoint/2010/main" val="19921836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67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CF93553-CA83-D64F-93AC-7C6E047B4D0A}"/>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AF1B7ED3-6B19-954B-A4E1-DE64D8A79994}"/>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392377" y="3070124"/>
            <a:ext cx="6812443" cy="1409173"/>
          </a:xfrm>
          <a:prstGeom prst="rect">
            <a:avLst/>
          </a:prstGeom>
        </p:spPr>
        <p:txBody>
          <a:bodyPr>
            <a:noAutofit/>
          </a:bodyPr>
          <a:lstStyle>
            <a:lvl1pPr marL="0" indent="0">
              <a:buNone/>
              <a:defRPr sz="10000" b="1" i="0">
                <a:solidFill>
                  <a:srgbClr val="3369FF"/>
                </a:solidFill>
                <a:latin typeface="Segoe UI" panose="020B0502040204020203" pitchFamily="34" charset="0"/>
                <a:sym typeface="Segoe UI" panose="020B0502040204020203" pitchFamily="34" charset="0"/>
              </a:defRPr>
            </a:lvl1pPr>
          </a:lstStyle>
          <a:p>
            <a:pPr lvl="0"/>
            <a:r>
              <a:rPr lang="en-US" dirty="0"/>
              <a:t>$98.5bn</a:t>
            </a:r>
          </a:p>
        </p:txBody>
      </p:sp>
      <p:cxnSp>
        <p:nvCxnSpPr>
          <p:cNvPr id="45" name="Straight Connector 44">
            <a:extLst>
              <a:ext uri="{FF2B5EF4-FFF2-40B4-BE49-F238E27FC236}">
                <a16:creationId xmlns:a16="http://schemas.microsoft.com/office/drawing/2014/main" id="{19BDDCDB-D517-FD4B-8E5B-E4A3107F7729}"/>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17352"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$6.67</a:t>
            </a:r>
          </a:p>
        </p:txBody>
      </p:sp>
      <p:sp>
        <p:nvSpPr>
          <p:cNvPr id="4" name="Text Placeholder 3">
            <a:extLst>
              <a:ext uri="{FF2B5EF4-FFF2-40B4-BE49-F238E27FC236}">
                <a16:creationId xmlns:a16="http://schemas.microsoft.com/office/drawing/2014/main" id="{C892002B-F90E-E84E-BDA2-66BF0D5E016F}"/>
              </a:ext>
            </a:extLst>
          </p:cNvPr>
          <p:cNvSpPr>
            <a:spLocks noGrp="1"/>
          </p:cNvSpPr>
          <p:nvPr>
            <p:ph type="body" sz="quarter" idx="58" hasCustomPrompt="1"/>
          </p:nvPr>
        </p:nvSpPr>
        <p:spPr>
          <a:xfrm>
            <a:off x="376237" y="3564470"/>
            <a:ext cx="3512907" cy="375073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18" name="Text Placeholder 4">
            <a:extLst>
              <a:ext uri="{FF2B5EF4-FFF2-40B4-BE49-F238E27FC236}">
                <a16:creationId xmlns:a16="http://schemas.microsoft.com/office/drawing/2014/main" id="{7852DD00-C3B0-1F44-ACB8-4A6E52FB69DC}"/>
              </a:ext>
            </a:extLst>
          </p:cNvPr>
          <p:cNvSpPr>
            <a:spLocks noGrp="1"/>
          </p:cNvSpPr>
          <p:nvPr>
            <p:ph type="body" sz="quarter" idx="64" hasCustomPrompt="1"/>
          </p:nvPr>
        </p:nvSpPr>
        <p:spPr>
          <a:xfrm>
            <a:off x="342145" y="2786889"/>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1" name="Text Placeholder 4">
            <a:extLst>
              <a:ext uri="{FF2B5EF4-FFF2-40B4-BE49-F238E27FC236}">
                <a16:creationId xmlns:a16="http://schemas.microsoft.com/office/drawing/2014/main" id="{7CABDC14-A151-9D4B-8869-9AB764493546}"/>
              </a:ext>
            </a:extLst>
          </p:cNvPr>
          <p:cNvSpPr>
            <a:spLocks noGrp="1"/>
          </p:cNvSpPr>
          <p:nvPr>
            <p:ph type="body" sz="quarter" idx="65" hasCustomPrompt="1"/>
          </p:nvPr>
        </p:nvSpPr>
        <p:spPr>
          <a:xfrm>
            <a:off x="7309475" y="2786889"/>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2" name="Text Placeholder 4">
            <a:extLst>
              <a:ext uri="{FF2B5EF4-FFF2-40B4-BE49-F238E27FC236}">
                <a16:creationId xmlns:a16="http://schemas.microsoft.com/office/drawing/2014/main" id="{EAA34820-997B-E943-9633-D85D238395EF}"/>
              </a:ext>
            </a:extLst>
          </p:cNvPr>
          <p:cNvSpPr>
            <a:spLocks noGrp="1"/>
          </p:cNvSpPr>
          <p:nvPr>
            <p:ph type="body" sz="quarter" idx="66" hasCustomPrompt="1"/>
          </p:nvPr>
        </p:nvSpPr>
        <p:spPr>
          <a:xfrm>
            <a:off x="7295961" y="5084586"/>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3" name="Text Placeholder 4">
            <a:extLst>
              <a:ext uri="{FF2B5EF4-FFF2-40B4-BE49-F238E27FC236}">
                <a16:creationId xmlns:a16="http://schemas.microsoft.com/office/drawing/2014/main" id="{7116EE3F-8A01-8C4D-847C-9C75304451A3}"/>
              </a:ext>
            </a:extLst>
          </p:cNvPr>
          <p:cNvSpPr>
            <a:spLocks noGrp="1"/>
          </p:cNvSpPr>
          <p:nvPr>
            <p:ph type="body" sz="quarter" idx="67" hasCustomPrompt="1"/>
          </p:nvPr>
        </p:nvSpPr>
        <p:spPr>
          <a:xfrm>
            <a:off x="10848797" y="5084586"/>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Tree>
    <p:extLst>
      <p:ext uri="{BB962C8B-B14F-4D97-AF65-F5344CB8AC3E}">
        <p14:creationId xmlns:p14="http://schemas.microsoft.com/office/powerpoint/2010/main" val="1243780958"/>
      </p:ext>
    </p:extLst>
  </p:cSld>
  <p:clrMapOvr>
    <a:masterClrMapping/>
  </p:clrMapOvr>
  <p:extLst>
    <p:ext uri="{DCECCB84-F9BA-43D5-87BE-67443E8EF086}">
      <p15:sldGuideLst xmlns:p15="http://schemas.microsoft.com/office/powerpoint/2012/main">
        <p15:guide id="3" orient="horz" pos="2304">
          <p15:clr>
            <a:srgbClr val="FBAE40"/>
          </p15:clr>
        </p15:guide>
        <p15:guide id="4" orient="horz" pos="3264">
          <p15:clr>
            <a:srgbClr val="FBAE40"/>
          </p15:clr>
        </p15:guide>
        <p15:guide id="5" orient="horz" pos="4536">
          <p15:clr>
            <a:srgbClr val="FBAE40"/>
          </p15:clr>
        </p15:guide>
        <p15:guide id="8" orient="horz" pos="2592">
          <p15:clr>
            <a:srgbClr val="FBAE40"/>
          </p15:clr>
        </p15:guide>
        <p15:guide id="9" orient="horz" pos="1896">
          <p15:clr>
            <a:srgbClr val="FBAE40"/>
          </p15:clr>
        </p15:guide>
        <p15:guide id="10" orient="horz" pos="172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EBE91-E909-433D-9C28-CF7408A33D74}"/>
              </a:ext>
            </a:extLst>
          </p:cNvPr>
          <p:cNvSpPr>
            <a:spLocks noGrp="1"/>
          </p:cNvSpPr>
          <p:nvPr>
            <p:ph idx="1"/>
          </p:nvPr>
        </p:nvSpPr>
        <p:spPr>
          <a:xfrm>
            <a:off x="433953" y="1825625"/>
            <a:ext cx="13828774" cy="5551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D8D1B4E-BE2F-4362-B8C7-E480A6459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62C56-EC2E-4A43-9B22-CB986A9E53FB}"/>
              </a:ext>
            </a:extLst>
          </p:cNvPr>
          <p:cNvSpPr>
            <a:spLocks noGrp="1"/>
          </p:cNvSpPr>
          <p:nvPr>
            <p:ph type="sldNum" sz="quarter" idx="12"/>
          </p:nvPr>
        </p:nvSpPr>
        <p:spPr/>
        <p:txBody>
          <a:bodyPr/>
          <a:lstStyle/>
          <a:p>
            <a:fld id="{A3320B73-E64A-46A2-8E91-7F8B24202E56}" type="slidenum">
              <a:rPr lang="en-US" smtClean="0"/>
              <a:t>‹#›</a:t>
            </a:fld>
            <a:endParaRPr lang="en-US"/>
          </a:p>
        </p:txBody>
      </p:sp>
      <p:sp>
        <p:nvSpPr>
          <p:cNvPr id="7" name="Title 6">
            <a:extLst>
              <a:ext uri="{FF2B5EF4-FFF2-40B4-BE49-F238E27FC236}">
                <a16:creationId xmlns:a16="http://schemas.microsoft.com/office/drawing/2014/main" id="{B79B588B-A6DF-4EA1-859D-3D318E385E3C}"/>
              </a:ext>
            </a:extLst>
          </p:cNvPr>
          <p:cNvSpPr>
            <a:spLocks noGrp="1"/>
          </p:cNvSpPr>
          <p:nvPr>
            <p:ph type="title"/>
          </p:nvPr>
        </p:nvSpPr>
        <p:spPr>
          <a:xfrm>
            <a:off x="433953" y="438151"/>
            <a:ext cx="13828774" cy="1208088"/>
          </a:xfrm>
          <a:prstGeom prst="rect">
            <a:avLst/>
          </a:prstGeom>
        </p:spPr>
        <p:txBody>
          <a:bodyPr/>
          <a:lstStyle>
            <a:lvl1pPr>
              <a:defRPr sz="3500" b="1">
                <a:solidFill>
                  <a:srgbClr val="3369FF"/>
                </a:solidFill>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274856601"/>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formation slide_WT_1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EC51BDC-3A3D-4043-BD7C-8B0C2DDE281E}"/>
              </a:ext>
            </a:extLst>
          </p:cNvPr>
          <p:cNvGraphicFramePr>
            <a:graphicFrameLocks noChangeAspect="1"/>
          </p:cNvGraphicFramePr>
          <p:nvPr userDrawn="1">
            <p:custDataLst>
              <p:tags r:id="rId2"/>
            </p:custDataLst>
            <p:extLst>
              <p:ext uri="{D42A27DB-BD31-4B8C-83A1-F6EECF244321}">
                <p14:modId xmlns:p14="http://schemas.microsoft.com/office/powerpoint/2010/main" val="16418055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69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EC51BDC-3A3D-4043-BD7C-8B0C2DDE281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9" name="Slide Number Placeholder 5">
            <a:extLst>
              <a:ext uri="{FF2B5EF4-FFF2-40B4-BE49-F238E27FC236}">
                <a16:creationId xmlns:a16="http://schemas.microsoft.com/office/drawing/2014/main" id="{5D38AB2D-B406-FF4B-BF0F-083823599F5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0" name="Footer Placeholder 3">
            <a:extLst>
              <a:ext uri="{FF2B5EF4-FFF2-40B4-BE49-F238E27FC236}">
                <a16:creationId xmlns:a16="http://schemas.microsoft.com/office/drawing/2014/main" id="{F8B370F0-3B52-6149-82EB-A212DA08E70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31" name="Text Placeholder 4">
            <a:extLst>
              <a:ext uri="{FF2B5EF4-FFF2-40B4-BE49-F238E27FC236}">
                <a16:creationId xmlns:a16="http://schemas.microsoft.com/office/drawing/2014/main" id="{B81B99F6-04F9-D143-91F5-58FFD9364296}"/>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4" name="Straight Connector 33">
            <a:extLst>
              <a:ext uri="{FF2B5EF4-FFF2-40B4-BE49-F238E27FC236}">
                <a16:creationId xmlns:a16="http://schemas.microsoft.com/office/drawing/2014/main" id="{CE75B37E-2995-DA45-96DB-2E749ECFB873}"/>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0C58EB2-5C0C-EF4F-9EDE-FE88CABE6E27}"/>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A0D13308-388E-B540-AA97-7043001F2310}"/>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0" name="Text Placeholder 12">
            <a:extLst>
              <a:ext uri="{FF2B5EF4-FFF2-40B4-BE49-F238E27FC236}">
                <a16:creationId xmlns:a16="http://schemas.microsoft.com/office/drawing/2014/main" id="{057F9DC6-0F74-B443-9FA8-54EDD4D9A2A8}"/>
              </a:ext>
            </a:extLst>
          </p:cNvPr>
          <p:cNvSpPr>
            <a:spLocks noGrp="1"/>
          </p:cNvSpPr>
          <p:nvPr>
            <p:ph type="body" sz="quarter" idx="58" hasCustomPrompt="1"/>
          </p:nvPr>
        </p:nvSpPr>
        <p:spPr>
          <a:xfrm>
            <a:off x="10820721"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cxnSp>
        <p:nvCxnSpPr>
          <p:cNvPr id="41" name="Straight Connector 40">
            <a:extLst>
              <a:ext uri="{FF2B5EF4-FFF2-40B4-BE49-F238E27FC236}">
                <a16:creationId xmlns:a16="http://schemas.microsoft.com/office/drawing/2014/main" id="{7D4ACFCC-1045-4949-BEE9-4720F6600E5D}"/>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2" name="Text Placeholder 2">
            <a:extLst>
              <a:ext uri="{FF2B5EF4-FFF2-40B4-BE49-F238E27FC236}">
                <a16:creationId xmlns:a16="http://schemas.microsoft.com/office/drawing/2014/main" id="{DC8021D3-26ED-BE41-8ACF-523C581EEA06}"/>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3" name="Text Placeholder 12">
            <a:extLst>
              <a:ext uri="{FF2B5EF4-FFF2-40B4-BE49-F238E27FC236}">
                <a16:creationId xmlns:a16="http://schemas.microsoft.com/office/drawing/2014/main" id="{0EDEEFC5-5AEC-D343-BC64-A20DF26168FD}"/>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$6.67</a:t>
            </a:r>
          </a:p>
        </p:txBody>
      </p:sp>
      <p:sp>
        <p:nvSpPr>
          <p:cNvPr id="44" name="Text Placeholder 2">
            <a:extLst>
              <a:ext uri="{FF2B5EF4-FFF2-40B4-BE49-F238E27FC236}">
                <a16:creationId xmlns:a16="http://schemas.microsoft.com/office/drawing/2014/main" id="{2EBAE028-A2DC-FE47-BF1B-7F1EE1023995}"/>
              </a:ext>
            </a:extLst>
          </p:cNvPr>
          <p:cNvSpPr>
            <a:spLocks noGrp="1"/>
          </p:cNvSpPr>
          <p:nvPr>
            <p:ph type="body" sz="quarter" idx="59" hasCustomPrompt="1"/>
          </p:nvPr>
        </p:nvSpPr>
        <p:spPr>
          <a:xfrm>
            <a:off x="10851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cxnSp>
        <p:nvCxnSpPr>
          <p:cNvPr id="45" name="Straight Connector 44">
            <a:extLst>
              <a:ext uri="{FF2B5EF4-FFF2-40B4-BE49-F238E27FC236}">
                <a16:creationId xmlns:a16="http://schemas.microsoft.com/office/drawing/2014/main" id="{C15444EA-5BE2-3A43-8A37-8ECD679B6698}"/>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6" name="Text Placeholder 12">
            <a:extLst>
              <a:ext uri="{FF2B5EF4-FFF2-40B4-BE49-F238E27FC236}">
                <a16:creationId xmlns:a16="http://schemas.microsoft.com/office/drawing/2014/main" id="{549645D7-2239-E34E-977B-8B0EB55B7D5A}"/>
              </a:ext>
            </a:extLst>
          </p:cNvPr>
          <p:cNvSpPr>
            <a:spLocks noGrp="1"/>
          </p:cNvSpPr>
          <p:nvPr>
            <p:ph type="body" sz="quarter" idx="60" hasCustomPrompt="1"/>
          </p:nvPr>
        </p:nvSpPr>
        <p:spPr>
          <a:xfrm>
            <a:off x="10817352" y="34751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47" name="Text Placeholder 2">
            <a:extLst>
              <a:ext uri="{FF2B5EF4-FFF2-40B4-BE49-F238E27FC236}">
                <a16:creationId xmlns:a16="http://schemas.microsoft.com/office/drawing/2014/main" id="{343398B6-2A74-6F4A-8075-5D10728268BE}"/>
              </a:ext>
            </a:extLst>
          </p:cNvPr>
          <p:cNvSpPr>
            <a:spLocks noGrp="1"/>
          </p:cNvSpPr>
          <p:nvPr>
            <p:ph type="body" sz="quarter" idx="61" hasCustomPrompt="1"/>
          </p:nvPr>
        </p:nvSpPr>
        <p:spPr>
          <a:xfrm>
            <a:off x="7295961" y="28346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8" name="Text Placeholder 12">
            <a:extLst>
              <a:ext uri="{FF2B5EF4-FFF2-40B4-BE49-F238E27FC236}">
                <a16:creationId xmlns:a16="http://schemas.microsoft.com/office/drawing/2014/main" id="{303D567E-6E90-744C-B2A0-D643E0F6379C}"/>
              </a:ext>
            </a:extLst>
          </p:cNvPr>
          <p:cNvSpPr>
            <a:spLocks noGrp="1"/>
          </p:cNvSpPr>
          <p:nvPr>
            <p:ph type="body" sz="quarter" idx="62" hasCustomPrompt="1"/>
          </p:nvPr>
        </p:nvSpPr>
        <p:spPr>
          <a:xfrm>
            <a:off x="7269480" y="3475132"/>
            <a:ext cx="3272969" cy="1063913"/>
          </a:xfrm>
          <a:prstGeom prst="rect">
            <a:avLst/>
          </a:prstGeom>
        </p:spPr>
        <p:txBody>
          <a:bodyPr>
            <a:noAutofit/>
          </a:bodyPr>
          <a:lstStyle>
            <a:lvl1pPr marL="0" indent="0">
              <a:buNone/>
              <a:defRPr sz="6960" b="1" i="0">
                <a:solidFill>
                  <a:srgbClr val="3369FF"/>
                </a:solidFill>
                <a:latin typeface="Segoe UI" panose="020B0502040204020203" pitchFamily="34" charset="0"/>
                <a:sym typeface="Segoe UI" panose="020B0502040204020203" pitchFamily="34" charset="0"/>
              </a:defRPr>
            </a:lvl1pPr>
          </a:lstStyle>
          <a:p>
            <a:pPr lvl="0"/>
            <a:r>
              <a:rPr lang="en-US" dirty="0"/>
              <a:t>$6.67</a:t>
            </a:r>
          </a:p>
        </p:txBody>
      </p:sp>
      <p:sp>
        <p:nvSpPr>
          <p:cNvPr id="49" name="Text Placeholder 2">
            <a:extLst>
              <a:ext uri="{FF2B5EF4-FFF2-40B4-BE49-F238E27FC236}">
                <a16:creationId xmlns:a16="http://schemas.microsoft.com/office/drawing/2014/main" id="{4DB436AF-4BF3-EC47-8D2C-8AF9147E08C7}"/>
              </a:ext>
            </a:extLst>
          </p:cNvPr>
          <p:cNvSpPr>
            <a:spLocks noGrp="1"/>
          </p:cNvSpPr>
          <p:nvPr>
            <p:ph type="body" sz="quarter" idx="63" hasCustomPrompt="1"/>
          </p:nvPr>
        </p:nvSpPr>
        <p:spPr>
          <a:xfrm>
            <a:off x="10851961" y="28346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cxnSp>
        <p:nvCxnSpPr>
          <p:cNvPr id="50" name="Straight Connector 49">
            <a:extLst>
              <a:ext uri="{FF2B5EF4-FFF2-40B4-BE49-F238E27FC236}">
                <a16:creationId xmlns:a16="http://schemas.microsoft.com/office/drawing/2014/main" id="{7A9F7746-7522-DD44-83E8-BE7A0F4CFA3B}"/>
              </a:ext>
            </a:extLst>
          </p:cNvPr>
          <p:cNvCxnSpPr>
            <a:cxnSpLocks/>
          </p:cNvCxnSpPr>
          <p:nvPr userDrawn="1"/>
        </p:nvCxnSpPr>
        <p:spPr>
          <a:xfrm>
            <a:off x="10741253" y="29083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9EE26970-DA91-D24A-B24E-9DADEFA332A7}"/>
              </a:ext>
            </a:extLst>
          </p:cNvPr>
          <p:cNvSpPr>
            <a:spLocks noGrp="1"/>
          </p:cNvSpPr>
          <p:nvPr>
            <p:ph type="body" sz="quarter" idx="64" hasCustomPrompt="1"/>
          </p:nvPr>
        </p:nvSpPr>
        <p:spPr>
          <a:xfrm>
            <a:off x="376237" y="3566162"/>
            <a:ext cx="3512907" cy="373075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1660191755"/>
      </p:ext>
    </p:extLst>
  </p:cSld>
  <p:clrMapOvr>
    <a:masterClrMapping/>
  </p:clrMapOvr>
  <p:extLst>
    <p:ext uri="{DCECCB84-F9BA-43D5-87BE-67443E8EF086}">
      <p15:sldGuideLst xmlns:p15="http://schemas.microsoft.com/office/powerpoint/2012/main">
        <p15:guide id="1" orient="horz" pos="2304">
          <p15:clr>
            <a:srgbClr val="FBAE40"/>
          </p15:clr>
        </p15:guide>
        <p15:guide id="2" orient="horz" pos="3264">
          <p15:clr>
            <a:srgbClr val="FBAE40"/>
          </p15:clr>
        </p15:guide>
        <p15:guide id="3" orient="horz" pos="453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formation slide_WT_1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C2C4DE4-A352-C649-9975-54F90C6F5390}"/>
              </a:ext>
            </a:extLst>
          </p:cNvPr>
          <p:cNvGraphicFramePr>
            <a:graphicFrameLocks noChangeAspect="1"/>
          </p:cNvGraphicFramePr>
          <p:nvPr userDrawn="1">
            <p:custDataLst>
              <p:tags r:id="rId2"/>
            </p:custDataLst>
            <p:extLst>
              <p:ext uri="{D42A27DB-BD31-4B8C-83A1-F6EECF244321}">
                <p14:modId xmlns:p14="http://schemas.microsoft.com/office/powerpoint/2010/main" val="233661491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2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C2C4DE4-A352-C649-9975-54F90C6F539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7" name="Straight Connector 6">
            <a:extLst>
              <a:ext uri="{FF2B5EF4-FFF2-40B4-BE49-F238E27FC236}">
                <a16:creationId xmlns:a16="http://schemas.microsoft.com/office/drawing/2014/main" id="{EA665877-4334-864C-9D33-4C963E2EB9A6}"/>
              </a:ext>
            </a:extLst>
          </p:cNvPr>
          <p:cNvCxnSpPr>
            <a:cxnSpLocks/>
          </p:cNvCxnSpPr>
          <p:nvPr userDrawn="1"/>
        </p:nvCxnSpPr>
        <p:spPr>
          <a:xfrm>
            <a:off x="4975783" y="2895600"/>
            <a:ext cx="0" cy="44196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12">
            <a:extLst>
              <a:ext uri="{FF2B5EF4-FFF2-40B4-BE49-F238E27FC236}">
                <a16:creationId xmlns:a16="http://schemas.microsoft.com/office/drawing/2014/main" id="{1FD0ECCA-7FBF-EC45-80FA-79AEE8526DB2}"/>
              </a:ext>
            </a:extLst>
          </p:cNvPr>
          <p:cNvSpPr>
            <a:spLocks noGrp="1"/>
          </p:cNvSpPr>
          <p:nvPr>
            <p:ph type="body" sz="quarter" idx="42" hasCustomPrompt="1"/>
          </p:nvPr>
        </p:nvSpPr>
        <p:spPr>
          <a:xfrm>
            <a:off x="397345" y="3312518"/>
            <a:ext cx="4488871" cy="1063913"/>
          </a:xfrm>
          <a:prstGeom prst="rect">
            <a:avLst/>
          </a:prstGeom>
        </p:spPr>
        <p:txBody>
          <a:bodyPr>
            <a:noAutofit/>
          </a:bodyPr>
          <a:lstStyle>
            <a:lvl1pPr marL="0" indent="0">
              <a:buNone/>
              <a:defRPr sz="6960" b="1" i="0">
                <a:solidFill>
                  <a:srgbClr val="3369FF"/>
                </a:solidFill>
                <a:latin typeface="Segoe UI" panose="020B0502040204020203" pitchFamily="34" charset="0"/>
                <a:sym typeface="Segoe UI" panose="020B0502040204020203" pitchFamily="34" charset="0"/>
              </a:defRPr>
            </a:lvl1pPr>
          </a:lstStyle>
          <a:p>
            <a:pPr lvl="0"/>
            <a:r>
              <a:rPr lang="en-US" dirty="0"/>
              <a:t>$6.67 bn</a:t>
            </a:r>
          </a:p>
        </p:txBody>
      </p:sp>
      <p:sp>
        <p:nvSpPr>
          <p:cNvPr id="19" name="Text Placeholder 12">
            <a:extLst>
              <a:ext uri="{FF2B5EF4-FFF2-40B4-BE49-F238E27FC236}">
                <a16:creationId xmlns:a16="http://schemas.microsoft.com/office/drawing/2014/main" id="{ACC7B9EA-F978-A348-9397-F545378C0FE6}"/>
              </a:ext>
            </a:extLst>
          </p:cNvPr>
          <p:cNvSpPr>
            <a:spLocks noGrp="1"/>
          </p:cNvSpPr>
          <p:nvPr>
            <p:ph type="body" sz="quarter" idx="43" hasCustomPrompt="1"/>
          </p:nvPr>
        </p:nvSpPr>
        <p:spPr>
          <a:xfrm>
            <a:off x="5047135" y="3311221"/>
            <a:ext cx="4488871"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 bn</a:t>
            </a:r>
          </a:p>
        </p:txBody>
      </p:sp>
      <p:sp>
        <p:nvSpPr>
          <p:cNvPr id="20" name="Text Placeholder 12">
            <a:extLst>
              <a:ext uri="{FF2B5EF4-FFF2-40B4-BE49-F238E27FC236}">
                <a16:creationId xmlns:a16="http://schemas.microsoft.com/office/drawing/2014/main" id="{792D6B90-E22B-B54F-AB02-2FE60B59EE91}"/>
              </a:ext>
            </a:extLst>
          </p:cNvPr>
          <p:cNvSpPr>
            <a:spLocks noGrp="1"/>
          </p:cNvSpPr>
          <p:nvPr>
            <p:ph type="body" sz="quarter" idx="44" hasCustomPrompt="1"/>
          </p:nvPr>
        </p:nvSpPr>
        <p:spPr>
          <a:xfrm>
            <a:off x="9576671" y="3311221"/>
            <a:ext cx="4488871"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 bn</a:t>
            </a:r>
          </a:p>
        </p:txBody>
      </p:sp>
      <p:sp>
        <p:nvSpPr>
          <p:cNvPr id="22" name="Slide Number Placeholder 5">
            <a:extLst>
              <a:ext uri="{FF2B5EF4-FFF2-40B4-BE49-F238E27FC236}">
                <a16:creationId xmlns:a16="http://schemas.microsoft.com/office/drawing/2014/main" id="{B242A32C-70DA-3541-86E4-DEB88241A042}"/>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3" name="Footer Placeholder 3">
            <a:extLst>
              <a:ext uri="{FF2B5EF4-FFF2-40B4-BE49-F238E27FC236}">
                <a16:creationId xmlns:a16="http://schemas.microsoft.com/office/drawing/2014/main" id="{7A176CA7-E579-424E-9650-7B467D40A28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24" name="Text Placeholder 4">
            <a:extLst>
              <a:ext uri="{FF2B5EF4-FFF2-40B4-BE49-F238E27FC236}">
                <a16:creationId xmlns:a16="http://schemas.microsoft.com/office/drawing/2014/main" id="{1BA2D8BF-E617-1240-ADA0-BE5CB0E8E37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8" name="Straight Connector 37">
            <a:extLst>
              <a:ext uri="{FF2B5EF4-FFF2-40B4-BE49-F238E27FC236}">
                <a16:creationId xmlns:a16="http://schemas.microsoft.com/office/drawing/2014/main" id="{7ECE185B-F547-894B-BA13-E24374A0F87B}"/>
              </a:ext>
            </a:extLst>
          </p:cNvPr>
          <p:cNvCxnSpPr>
            <a:cxnSpLocks/>
          </p:cNvCxnSpPr>
          <p:nvPr userDrawn="1"/>
        </p:nvCxnSpPr>
        <p:spPr>
          <a:xfrm>
            <a:off x="457200" y="2743200"/>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D6756D6F-CB84-2843-AB66-8CB231DB23FD}"/>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4" name="Text Placeholder 2">
            <a:extLst>
              <a:ext uri="{FF2B5EF4-FFF2-40B4-BE49-F238E27FC236}">
                <a16:creationId xmlns:a16="http://schemas.microsoft.com/office/drawing/2014/main" id="{55382E83-076B-4D41-B816-E9739B0FEF60}"/>
              </a:ext>
            </a:extLst>
          </p:cNvPr>
          <p:cNvSpPr>
            <a:spLocks noGrp="1"/>
          </p:cNvSpPr>
          <p:nvPr>
            <p:ph type="body" sz="quarter" idx="58" hasCustomPrompt="1"/>
          </p:nvPr>
        </p:nvSpPr>
        <p:spPr>
          <a:xfrm>
            <a:off x="50878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5" name="Text Placeholder 2">
            <a:extLst>
              <a:ext uri="{FF2B5EF4-FFF2-40B4-BE49-F238E27FC236}">
                <a16:creationId xmlns:a16="http://schemas.microsoft.com/office/drawing/2014/main" id="{E1B34D03-1108-114D-9626-7F3D9985BA2E}"/>
              </a:ext>
            </a:extLst>
          </p:cNvPr>
          <p:cNvSpPr>
            <a:spLocks noGrp="1"/>
          </p:cNvSpPr>
          <p:nvPr>
            <p:ph type="body" sz="quarter" idx="59" hasCustomPrompt="1"/>
          </p:nvPr>
        </p:nvSpPr>
        <p:spPr>
          <a:xfrm>
            <a:off x="97106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1" name="Text Placeholder 2">
            <a:extLst>
              <a:ext uri="{FF2B5EF4-FFF2-40B4-BE49-F238E27FC236}">
                <a16:creationId xmlns:a16="http://schemas.microsoft.com/office/drawing/2014/main" id="{360B174F-49F1-DE43-8BF9-56D0BA220C0C}"/>
              </a:ext>
            </a:extLst>
          </p:cNvPr>
          <p:cNvSpPr>
            <a:spLocks noGrp="1"/>
          </p:cNvSpPr>
          <p:nvPr>
            <p:ph type="body" sz="quarter" idx="60" hasCustomPrompt="1"/>
          </p:nvPr>
        </p:nvSpPr>
        <p:spPr>
          <a:xfrm>
            <a:off x="376177"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2" name="Text Placeholder 2">
            <a:extLst>
              <a:ext uri="{FF2B5EF4-FFF2-40B4-BE49-F238E27FC236}">
                <a16:creationId xmlns:a16="http://schemas.microsoft.com/office/drawing/2014/main" id="{4CDAA985-C7B7-6F44-AD22-64271D1B3E7D}"/>
              </a:ext>
            </a:extLst>
          </p:cNvPr>
          <p:cNvSpPr>
            <a:spLocks noGrp="1"/>
          </p:cNvSpPr>
          <p:nvPr>
            <p:ph type="body" sz="quarter" idx="61" hasCustomPrompt="1"/>
          </p:nvPr>
        </p:nvSpPr>
        <p:spPr>
          <a:xfrm>
            <a:off x="5087877"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3" name="Text Placeholder 2">
            <a:extLst>
              <a:ext uri="{FF2B5EF4-FFF2-40B4-BE49-F238E27FC236}">
                <a16:creationId xmlns:a16="http://schemas.microsoft.com/office/drawing/2014/main" id="{4EABDBAC-4361-8D4E-BFE1-06CA51AE90E1}"/>
              </a:ext>
            </a:extLst>
          </p:cNvPr>
          <p:cNvSpPr>
            <a:spLocks noGrp="1"/>
          </p:cNvSpPr>
          <p:nvPr>
            <p:ph type="body" sz="quarter" idx="62" hasCustomPrompt="1"/>
          </p:nvPr>
        </p:nvSpPr>
        <p:spPr>
          <a:xfrm>
            <a:off x="9710677"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6" name="Text Placeholder 47">
            <a:extLst>
              <a:ext uri="{FF2B5EF4-FFF2-40B4-BE49-F238E27FC236}">
                <a16:creationId xmlns:a16="http://schemas.microsoft.com/office/drawing/2014/main" id="{DC8F02FE-06F8-1049-A01C-F444135B2E22}"/>
              </a:ext>
            </a:extLst>
          </p:cNvPr>
          <p:cNvSpPr>
            <a:spLocks noGrp="1"/>
          </p:cNvSpPr>
          <p:nvPr>
            <p:ph type="body" sz="quarter" idx="26" hasCustomPrompt="1"/>
          </p:nvPr>
        </p:nvSpPr>
        <p:spPr>
          <a:xfrm>
            <a:off x="381863"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sp>
        <p:nvSpPr>
          <p:cNvPr id="57" name="Text Placeholder 47">
            <a:extLst>
              <a:ext uri="{FF2B5EF4-FFF2-40B4-BE49-F238E27FC236}">
                <a16:creationId xmlns:a16="http://schemas.microsoft.com/office/drawing/2014/main" id="{A9ABE5EE-89CE-0346-868E-F3A335C3F3A5}"/>
              </a:ext>
            </a:extLst>
          </p:cNvPr>
          <p:cNvSpPr>
            <a:spLocks noGrp="1"/>
          </p:cNvSpPr>
          <p:nvPr>
            <p:ph type="body" sz="quarter" idx="52" hasCustomPrompt="1"/>
          </p:nvPr>
        </p:nvSpPr>
        <p:spPr>
          <a:xfrm>
            <a:off x="5100061"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sp>
        <p:nvSpPr>
          <p:cNvPr id="58" name="Text Placeholder 47">
            <a:extLst>
              <a:ext uri="{FF2B5EF4-FFF2-40B4-BE49-F238E27FC236}">
                <a16:creationId xmlns:a16="http://schemas.microsoft.com/office/drawing/2014/main" id="{A4278D69-396D-6445-A156-2E8A2EC75A4B}"/>
              </a:ext>
            </a:extLst>
          </p:cNvPr>
          <p:cNvSpPr>
            <a:spLocks noGrp="1"/>
          </p:cNvSpPr>
          <p:nvPr>
            <p:ph type="body" sz="quarter" idx="54" hasCustomPrompt="1"/>
          </p:nvPr>
        </p:nvSpPr>
        <p:spPr>
          <a:xfrm>
            <a:off x="9714885"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cxnSp>
        <p:nvCxnSpPr>
          <p:cNvPr id="67" name="Straight Connector 66">
            <a:extLst>
              <a:ext uri="{FF2B5EF4-FFF2-40B4-BE49-F238E27FC236}">
                <a16:creationId xmlns:a16="http://schemas.microsoft.com/office/drawing/2014/main" id="{1730EFD7-C2C5-1748-B34C-EFA109D4819B}"/>
              </a:ext>
            </a:extLst>
          </p:cNvPr>
          <p:cNvCxnSpPr>
            <a:cxnSpLocks/>
          </p:cNvCxnSpPr>
          <p:nvPr userDrawn="1"/>
        </p:nvCxnSpPr>
        <p:spPr>
          <a:xfrm>
            <a:off x="9636683" y="2895600"/>
            <a:ext cx="0" cy="44196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832426"/>
      </p:ext>
    </p:extLst>
  </p:cSld>
  <p:clrMapOvr>
    <a:masterClrMapping/>
  </p:clrMapOvr>
  <p:extLst>
    <p:ext uri="{DCECCB84-F9BA-43D5-87BE-67443E8EF086}">
      <p15:sldGuideLst xmlns:p15="http://schemas.microsoft.com/office/powerpoint/2012/main">
        <p15:guide id="5" pos="2304">
          <p15:clr>
            <a:srgbClr val="FBAE40"/>
          </p15:clr>
        </p15:guide>
        <p15:guide id="6" orient="horz" pos="2208">
          <p15:clr>
            <a:srgbClr val="FBAE40"/>
          </p15:clr>
        </p15:guide>
        <p15:guide id="7" orient="horz" pos="3264">
          <p15:clr>
            <a:srgbClr val="FBAE40"/>
          </p15:clr>
        </p15:guide>
        <p15:guide id="8" orient="horz" pos="345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formation slide_WT_15">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F0F80E67-3F4B-42BB-980F-6BA31C466CB0}"/>
              </a:ext>
            </a:extLst>
          </p:cNvPr>
          <p:cNvSpPr>
            <a:spLocks noGrp="1"/>
          </p:cNvSpPr>
          <p:nvPr>
            <p:ph type="pic" sz="quarter" idx="14" hasCustomPrompt="1"/>
          </p:nvPr>
        </p:nvSpPr>
        <p:spPr>
          <a:xfrm>
            <a:off x="3175" y="0"/>
            <a:ext cx="14627225" cy="8229599"/>
          </a:xfrm>
          <a:prstGeom prst="rect">
            <a:avLst/>
          </a:prstGeom>
          <a:solidFill>
            <a:schemeClr val="bg1">
              <a:lumMod val="75000"/>
            </a:schemeClr>
          </a:solidFill>
        </p:spPr>
        <p:txBody>
          <a:bodyPr anchor="ctr" anchorCtr="1"/>
          <a:lstStyle>
            <a:lvl1pPr marL="0" indent="0" algn="ctr">
              <a:buNone/>
              <a:defRPr lang="en-US" dirty="0"/>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503F319F-84E1-1746-AD2B-3D8B9984BE1F}"/>
              </a:ext>
            </a:extLst>
          </p:cNvPr>
          <p:cNvGraphicFramePr>
            <a:graphicFrameLocks noChangeAspect="1"/>
          </p:cNvGraphicFramePr>
          <p:nvPr userDrawn="1">
            <p:custDataLst>
              <p:tags r:id="rId2"/>
            </p:custDataLst>
            <p:extLst>
              <p:ext uri="{D42A27DB-BD31-4B8C-83A1-F6EECF244321}">
                <p14:modId xmlns:p14="http://schemas.microsoft.com/office/powerpoint/2010/main" val="2827888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74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503F319F-84E1-1746-AD2B-3D8B9984BE1F}"/>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EA8504AF-9EF1-5449-88C1-29BE7D24B74D}"/>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A4783DF6-41E2-4D4B-BAFD-D284B0B5CA4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2" name="Text Placeholder 4">
            <a:extLst>
              <a:ext uri="{FF2B5EF4-FFF2-40B4-BE49-F238E27FC236}">
                <a16:creationId xmlns:a16="http://schemas.microsoft.com/office/drawing/2014/main" id="{B90970C6-B662-AE44-B459-54AABA9B3C87}"/>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22">
            <a:extLst>
              <a:ext uri="{FF2B5EF4-FFF2-40B4-BE49-F238E27FC236}">
                <a16:creationId xmlns:a16="http://schemas.microsoft.com/office/drawing/2014/main" id="{770E5FF6-7D6B-7947-886D-08B5315828BD}"/>
              </a:ext>
            </a:extLst>
          </p:cNvPr>
          <p:cNvSpPr>
            <a:spLocks noGrp="1"/>
          </p:cNvSpPr>
          <p:nvPr>
            <p:ph type="body" sz="quarter" idx="27" hasCustomPrompt="1"/>
          </p:nvPr>
        </p:nvSpPr>
        <p:spPr>
          <a:xfrm>
            <a:off x="378551" y="310442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 name="Text Placeholder 2">
            <a:extLst>
              <a:ext uri="{FF2B5EF4-FFF2-40B4-BE49-F238E27FC236}">
                <a16:creationId xmlns:a16="http://schemas.microsoft.com/office/drawing/2014/main" id="{6E16B6CA-AD7F-CD4D-A695-CC8B343A3E83}"/>
              </a:ext>
            </a:extLst>
          </p:cNvPr>
          <p:cNvSpPr>
            <a:spLocks noGrp="1"/>
          </p:cNvSpPr>
          <p:nvPr>
            <p:ph type="body" sz="quarter" idx="28" hasCustomPrompt="1"/>
          </p:nvPr>
        </p:nvSpPr>
        <p:spPr>
          <a:xfrm>
            <a:off x="376175" y="3397650"/>
            <a:ext cx="4587243" cy="2332038"/>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re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Uga</a:t>
            </a:r>
            <a:r>
              <a:rPr lang="en-US" dirty="0">
                <a:solidFill>
                  <a:srgbClr val="002677"/>
                </a:solidFill>
                <a:effectLst/>
                <a:latin typeface="Segoe UI" panose="020B0502040204020203" pitchFamily="34" charset="0"/>
              </a:rPr>
              <a:t>. Ut et </a:t>
            </a:r>
            <a:r>
              <a:rPr lang="en-US" dirty="0" err="1">
                <a:solidFill>
                  <a:srgbClr val="002677"/>
                </a:solidFill>
                <a:effectLst/>
                <a:latin typeface="Segoe UI" panose="020B0502040204020203" pitchFamily="34" charset="0"/>
              </a:rPr>
              <a:t>aliquas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natur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duciisq</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quos mod </a:t>
            </a:r>
            <a:r>
              <a:rPr lang="en-US" dirty="0" err="1">
                <a:solidFill>
                  <a:srgbClr val="002677"/>
                </a:solidFill>
                <a:effectLst/>
                <a:latin typeface="Segoe UI" panose="020B0502040204020203" pitchFamily="34" charset="0"/>
              </a:rPr>
              <a:t>ulpa</a:t>
            </a:r>
            <a:r>
              <a:rPr lang="en-US" dirty="0">
                <a:solidFill>
                  <a:srgbClr val="002677"/>
                </a:solidFill>
                <a:effectLst/>
                <a:latin typeface="Segoe UI" panose="020B0502040204020203" pitchFamily="34" charset="0"/>
              </a:rPr>
              <a:t> non </a:t>
            </a:r>
            <a:r>
              <a:rPr lang="en-US" dirty="0" err="1">
                <a:solidFill>
                  <a:srgbClr val="002677"/>
                </a:solidFill>
                <a:effectLst/>
                <a:latin typeface="Segoe UI" panose="020B0502040204020203" pitchFamily="34" charset="0"/>
              </a:rPr>
              <a:t>rerorer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spelicil</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ventium</a:t>
            </a:r>
            <a:r>
              <a:rPr lang="en-US" dirty="0">
                <a:solidFill>
                  <a:srgbClr val="002677"/>
                </a:solidFill>
                <a:effectLst/>
                <a:latin typeface="Segoe UI" panose="020B0502040204020203" pitchFamily="34" charset="0"/>
              </a:rPr>
              <a:t> nu </a:t>
            </a:r>
            <a:r>
              <a:rPr lang="en-US" dirty="0" err="1">
                <a:solidFill>
                  <a:srgbClr val="002677"/>
                </a:solidFill>
                <a:effectLst/>
                <a:latin typeface="Segoe UI" panose="020B0502040204020203" pitchFamily="34" charset="0"/>
              </a:rPr>
              <a:t>lpa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quid </a:t>
            </a:r>
            <a:r>
              <a:rPr lang="en-US" dirty="0" err="1">
                <a:solidFill>
                  <a:srgbClr val="002677"/>
                </a:solidFill>
                <a:effectLst/>
                <a:latin typeface="Segoe UI" panose="020B0502040204020203" pitchFamily="34" charset="0"/>
              </a:rPr>
              <a:t>earum</a:t>
            </a:r>
            <a:r>
              <a:rPr lang="en-US" dirty="0">
                <a:solidFill>
                  <a:srgbClr val="002677"/>
                </a:solidFill>
                <a:effectLst/>
                <a:latin typeface="Segoe UI" panose="020B0502040204020203" pitchFamily="34" charset="0"/>
              </a:rPr>
              <a:t>, cum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miligen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tiorit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eatendi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dolessus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restionseque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dist</a:t>
            </a:r>
            <a:r>
              <a:rPr lang="en-US" dirty="0">
                <a:solidFill>
                  <a:srgbClr val="002677"/>
                </a:solidFill>
                <a:effectLst/>
                <a:latin typeface="Segoe UI" panose="020B0502040204020203" pitchFamily="34" charset="0"/>
              </a:rPr>
              <a:t>, cone nit </a:t>
            </a:r>
            <a:r>
              <a:rPr lang="en-US" dirty="0" err="1">
                <a:solidFill>
                  <a:srgbClr val="002677"/>
                </a:solidFill>
                <a:effectLst/>
                <a:latin typeface="Segoe UI" panose="020B0502040204020203" pitchFamily="34" charset="0"/>
              </a:rPr>
              <a:t>iducips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ustionem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volecturitia</a:t>
            </a:r>
            <a:r>
              <a:rPr lang="en-US" dirty="0">
                <a:solidFill>
                  <a:srgbClr val="002677"/>
                </a:solidFill>
                <a:effectLst/>
                <a:latin typeface="Segoe UI" panose="020B0502040204020203" pitchFamily="34" charset="0"/>
              </a:rPr>
              <a:t> dis </a:t>
            </a:r>
            <a:r>
              <a:rPr lang="en-US" dirty="0" err="1">
                <a:solidFill>
                  <a:srgbClr val="002677"/>
                </a:solidFill>
                <a:effectLst/>
                <a:latin typeface="Segoe UI" panose="020B0502040204020203" pitchFamily="34" charset="0"/>
              </a:rPr>
              <a:t>ducimusam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faccum</a:t>
            </a:r>
            <a:r>
              <a:rPr lang="en-US" dirty="0">
                <a:solidFill>
                  <a:srgbClr val="002677"/>
                </a:solidFill>
                <a:effectLst/>
                <a:latin typeface="Segoe UI" panose="020B0502040204020203" pitchFamily="34" charset="0"/>
              </a:rPr>
              <a:t>, sim </a:t>
            </a:r>
            <a:r>
              <a:rPr lang="en-US" dirty="0" err="1">
                <a:solidFill>
                  <a:srgbClr val="002677"/>
                </a:solidFill>
                <a:effectLst/>
                <a:latin typeface="Segoe UI" panose="020B0502040204020203" pitchFamily="34" charset="0"/>
              </a:rPr>
              <a:t>apitas</a:t>
            </a:r>
            <a:r>
              <a:rPr lang="en-US" dirty="0">
                <a:solidFill>
                  <a:srgbClr val="002677"/>
                </a:solidFill>
                <a:effectLst/>
                <a:latin typeface="Segoe UI" panose="020B0502040204020203" pitchFamily="34" charset="0"/>
              </a:rPr>
              <a:t> et abo.</a:t>
            </a:r>
          </a:p>
        </p:txBody>
      </p:sp>
      <p:pic>
        <p:nvPicPr>
          <p:cNvPr id="4" name="Picture 3">
            <a:extLst>
              <a:ext uri="{FF2B5EF4-FFF2-40B4-BE49-F238E27FC236}">
                <a16:creationId xmlns:a16="http://schemas.microsoft.com/office/drawing/2014/main" id="{787215CA-7E75-A62F-3154-5706E8ADD5BB}"/>
              </a:ext>
            </a:extLst>
          </p:cNvPr>
          <p:cNvPicPr>
            <a:picLocks noChangeAspect="1"/>
          </p:cNvPicPr>
          <p:nvPr userDrawn="1"/>
        </p:nvPicPr>
        <p:blipFill>
          <a:blip r:embed="rId6"/>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3510781218"/>
      </p:ext>
    </p:extLst>
  </p:cSld>
  <p:clrMapOvr>
    <a:masterClrMapping/>
  </p:clrMapOvr>
  <p:extLst>
    <p:ext uri="{DCECCB84-F9BA-43D5-87BE-67443E8EF086}">
      <p15:sldGuideLst xmlns:p15="http://schemas.microsoft.com/office/powerpoint/2012/main">
        <p15:guide id="1" orient="horz" pos="1992">
          <p15:clr>
            <a:srgbClr val="FBAE40"/>
          </p15:clr>
        </p15:guide>
        <p15:guide id="2" orient="horz" pos="218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391EBD2-CA2B-524E-ADBC-844A82584F35}"/>
              </a:ext>
            </a:extLst>
          </p:cNvPr>
          <p:cNvGraphicFramePr>
            <a:graphicFrameLocks noChangeAspect="1"/>
          </p:cNvGraphicFramePr>
          <p:nvPr userDrawn="1">
            <p:custDataLst>
              <p:tags r:id="rId2"/>
            </p:custDataLst>
            <p:extLst>
              <p:ext uri="{D42A27DB-BD31-4B8C-83A1-F6EECF244321}">
                <p14:modId xmlns:p14="http://schemas.microsoft.com/office/powerpoint/2010/main" val="374756483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77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391EBD2-CA2B-524E-ADBC-844A82584F3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hart Placeholder 4">
            <a:extLst>
              <a:ext uri="{FF2B5EF4-FFF2-40B4-BE49-F238E27FC236}">
                <a16:creationId xmlns:a16="http://schemas.microsoft.com/office/drawing/2014/main" id="{0403E054-70E9-7E45-B65A-CB417AF6B088}"/>
              </a:ext>
            </a:extLst>
          </p:cNvPr>
          <p:cNvSpPr>
            <a:spLocks noGrp="1"/>
          </p:cNvSpPr>
          <p:nvPr>
            <p:ph type="chart" sz="quarter" idx="53"/>
          </p:nvPr>
        </p:nvSpPr>
        <p:spPr>
          <a:xfrm>
            <a:off x="7315201" y="1817370"/>
            <a:ext cx="6995312" cy="549783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2" name="Slide Number Placeholder 5">
            <a:extLst>
              <a:ext uri="{FF2B5EF4-FFF2-40B4-BE49-F238E27FC236}">
                <a16:creationId xmlns:a16="http://schemas.microsoft.com/office/drawing/2014/main" id="{A96A91FC-055C-7A44-8AD4-5530B82A27E0}"/>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5" name="Footer Placeholder 3">
            <a:extLst>
              <a:ext uri="{FF2B5EF4-FFF2-40B4-BE49-F238E27FC236}">
                <a16:creationId xmlns:a16="http://schemas.microsoft.com/office/drawing/2014/main" id="{D2E14EE6-88ED-824E-926A-F12F0DF35E0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0" name="Text Placeholder 4">
            <a:extLst>
              <a:ext uri="{FF2B5EF4-FFF2-40B4-BE49-F238E27FC236}">
                <a16:creationId xmlns:a16="http://schemas.microsoft.com/office/drawing/2014/main" id="{C2B36D71-9C76-8443-926C-09D9F3B83703}"/>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1" name="Text Placeholder 2">
            <a:extLst>
              <a:ext uri="{FF2B5EF4-FFF2-40B4-BE49-F238E27FC236}">
                <a16:creationId xmlns:a16="http://schemas.microsoft.com/office/drawing/2014/main" id="{2EF3EAB3-F5C8-2B46-A853-E9AE626EDC9D}"/>
              </a:ext>
            </a:extLst>
          </p:cNvPr>
          <p:cNvSpPr>
            <a:spLocks noGrp="1"/>
          </p:cNvSpPr>
          <p:nvPr>
            <p:ph type="body" sz="quarter" idx="57" hasCustomPrompt="1"/>
          </p:nvPr>
        </p:nvSpPr>
        <p:spPr>
          <a:xfrm>
            <a:off x="376177" y="398860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3" name="Text Placeholder 2">
            <a:extLst>
              <a:ext uri="{FF2B5EF4-FFF2-40B4-BE49-F238E27FC236}">
                <a16:creationId xmlns:a16="http://schemas.microsoft.com/office/drawing/2014/main" id="{7142E972-57AB-2143-AB8E-FBDCCF58522B}"/>
              </a:ext>
            </a:extLst>
          </p:cNvPr>
          <p:cNvSpPr>
            <a:spLocks noGrp="1"/>
          </p:cNvSpPr>
          <p:nvPr>
            <p:ph type="body" sz="quarter" idx="59" hasCustomPrompt="1"/>
          </p:nvPr>
        </p:nvSpPr>
        <p:spPr>
          <a:xfrm>
            <a:off x="376238" y="4257551"/>
            <a:ext cx="3315868" cy="3057651"/>
          </a:xfrm>
          <a:prstGeom prst="rect">
            <a:avLst/>
          </a:prstGeom>
        </p:spPr>
        <p:txBody>
          <a:bodyPr/>
          <a:lstStyle>
            <a:lvl1pPr marL="0" indent="0">
              <a:lnSpc>
                <a:spcPts val="1600"/>
              </a:lnSpc>
              <a:spcBef>
                <a:spcPts val="0"/>
              </a:spcBef>
              <a:buNone/>
              <a:defRPr lang="en-US" sz="1200" b="0" i="0" smtClean="0">
                <a:effectLst/>
                <a:latin typeface="IBM Plex Sans Medium" panose="020B0603050203000203" pitchFamily="34" charset="0"/>
              </a:defRPr>
            </a:lvl1pPr>
          </a:lstStyle>
          <a:p>
            <a:r>
              <a:rPr lang="en-US" dirty="0">
                <a:solidFill>
                  <a:srgbClr val="002677"/>
                </a:solidFill>
                <a:effectLst/>
                <a:latin typeface="Segoe UI" panose="020B0502040204020203" pitchFamily="34" charset="0"/>
              </a:rPr>
              <a:t>Tur </a:t>
            </a:r>
            <a:r>
              <a:rPr lang="en-US" dirty="0" err="1">
                <a:solidFill>
                  <a:srgbClr val="002677"/>
                </a:solidFill>
                <a:effectLst/>
                <a:latin typeface="Segoe UI" panose="020B0502040204020203" pitchFamily="34" charset="0"/>
              </a:rPr>
              <a:t>solut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haruntor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saessequist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experia</a:t>
            </a:r>
            <a:r>
              <a:rPr lang="en-US" dirty="0">
                <a:solidFill>
                  <a:srgbClr val="002677"/>
                </a:solidFill>
                <a:effectLst/>
                <a:latin typeface="Segoe UI" panose="020B0502040204020203" pitchFamily="34" charset="0"/>
              </a:rPr>
              <a:t> que </a:t>
            </a:r>
            <a:r>
              <a:rPr lang="en-US" dirty="0" err="1">
                <a:solidFill>
                  <a:srgbClr val="002677"/>
                </a:solidFill>
                <a:effectLst/>
                <a:latin typeface="Segoe UI" panose="020B0502040204020203" pitchFamily="34" charset="0"/>
              </a:rPr>
              <a:t>pratibus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fuga</a:t>
            </a:r>
            <a:r>
              <a:rPr lang="en-US" dirty="0">
                <a:solidFill>
                  <a:srgbClr val="002677"/>
                </a:solidFill>
                <a:effectLst/>
                <a:latin typeface="Segoe UI" panose="020B0502040204020203" pitchFamily="34" charset="0"/>
              </a:rPr>
              <a:t>. Ut </a:t>
            </a:r>
            <a:r>
              <a:rPr lang="en-US" dirty="0" err="1">
                <a:solidFill>
                  <a:srgbClr val="002677"/>
                </a:solidFill>
                <a:effectLst/>
                <a:latin typeface="Segoe UI" panose="020B0502040204020203" pitchFamily="34" charset="0"/>
              </a:rPr>
              <a:t>adiatiis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periae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vendelitatis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sectem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quidem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audae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nulla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andigent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quossi</a:t>
            </a:r>
            <a:r>
              <a:rPr lang="en-US" dirty="0">
                <a:solidFill>
                  <a:srgbClr val="002677"/>
                </a:solidFill>
                <a:effectLst/>
                <a:latin typeface="Segoe UI" panose="020B0502040204020203" pitchFamily="34" charset="0"/>
              </a:rPr>
              <a:t> dolor </a:t>
            </a:r>
            <a:r>
              <a:rPr lang="en-US" dirty="0" err="1">
                <a:solidFill>
                  <a:srgbClr val="002677"/>
                </a:solidFill>
                <a:effectLst/>
                <a:latin typeface="Segoe UI" panose="020B0502040204020203" pitchFamily="34" charset="0"/>
              </a:rPr>
              <a:t>ari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blabori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oribus</a:t>
            </a:r>
            <a:r>
              <a:rPr lang="en-US" dirty="0">
                <a:solidFill>
                  <a:srgbClr val="002677"/>
                </a:solidFill>
                <a:effectLst/>
                <a:latin typeface="Segoe UI" panose="020B0502040204020203" pitchFamily="34" charset="0"/>
              </a:rPr>
              <a:t>.</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Ima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volora</a:t>
            </a:r>
            <a:r>
              <a:rPr lang="en-US" dirty="0">
                <a:solidFill>
                  <a:srgbClr val="002677"/>
                </a:solidFill>
                <a:effectLst/>
                <a:latin typeface="Segoe UI" panose="020B0502040204020203" pitchFamily="34" charset="0"/>
              </a:rPr>
              <a:t> di </a:t>
            </a:r>
            <a:r>
              <a:rPr lang="en-US" dirty="0" err="1">
                <a:solidFill>
                  <a:srgbClr val="002677"/>
                </a:solidFill>
                <a:effectLst/>
                <a:latin typeface="Segoe UI" panose="020B0502040204020203" pitchFamily="34" charset="0"/>
              </a:rPr>
              <a:t>dolorestisit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porum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velloris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doloreh</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apid</a:t>
            </a:r>
            <a:r>
              <a:rPr lang="en-US" dirty="0">
                <a:solidFill>
                  <a:srgbClr val="002677"/>
                </a:solidFill>
                <a:effectLst/>
                <a:latin typeface="Segoe UI" panose="020B0502040204020203" pitchFamily="34" charset="0"/>
              </a:rPr>
              <a:t> et rem </a:t>
            </a:r>
            <a:r>
              <a:rPr lang="en-US" dirty="0" err="1">
                <a:solidFill>
                  <a:srgbClr val="002677"/>
                </a:solidFill>
                <a:effectLst/>
                <a:latin typeface="Segoe UI" panose="020B0502040204020203" pitchFamily="34" charset="0"/>
              </a:rPr>
              <a:t>ipis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molupie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ndandae</a:t>
            </a:r>
            <a:r>
              <a:rPr lang="en-US" dirty="0">
                <a:solidFill>
                  <a:srgbClr val="002677"/>
                </a:solidFill>
                <a:effectLst/>
                <a:latin typeface="Segoe UI" panose="020B0502040204020203" pitchFamily="34" charset="0"/>
              </a:rPr>
              <a:t> pro </a:t>
            </a:r>
            <a:r>
              <a:rPr lang="en-US" dirty="0" err="1">
                <a:solidFill>
                  <a:srgbClr val="002677"/>
                </a:solidFill>
                <a:effectLst/>
                <a:latin typeface="Segoe UI" panose="020B0502040204020203" pitchFamily="34" charset="0"/>
              </a:rPr>
              <a:t>magnam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omnis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re </a:t>
            </a:r>
            <a:r>
              <a:rPr lang="en-US" dirty="0" err="1">
                <a:solidFill>
                  <a:srgbClr val="002677"/>
                </a:solidFill>
                <a:effectLst/>
                <a:latin typeface="Segoe UI" panose="020B0502040204020203" pitchFamily="34" charset="0"/>
              </a:rPr>
              <a:t>ni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cupiduntium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volorep</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taerro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ipicia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cumquatum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rera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torro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nonsequam</a:t>
            </a:r>
            <a:r>
              <a:rPr lang="en-US" dirty="0">
                <a:solidFill>
                  <a:srgbClr val="002677"/>
                </a:solidFill>
                <a:effectLst/>
                <a:latin typeface="Segoe UI" panose="020B0502040204020203" pitchFamily="34" charset="0"/>
              </a:rPr>
              <a:t> doles ipsum </a:t>
            </a:r>
            <a:r>
              <a:rPr lang="en-US" dirty="0" err="1">
                <a:solidFill>
                  <a:srgbClr val="002677"/>
                </a:solidFill>
                <a:effectLst/>
                <a:latin typeface="Segoe UI" panose="020B0502040204020203" pitchFamily="34" charset="0"/>
              </a:rPr>
              <a:t>vellorendam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reprori</a:t>
            </a:r>
            <a:r>
              <a:rPr lang="en-US" dirty="0">
                <a:solidFill>
                  <a:srgbClr val="002677"/>
                </a:solidFill>
                <a:effectLst/>
                <a:latin typeface="Segoe UI" panose="020B0502040204020203" pitchFamily="34" charset="0"/>
              </a:rPr>
              <a:t> omnia pa et </a:t>
            </a:r>
            <a:r>
              <a:rPr lang="en-US" dirty="0" err="1">
                <a:solidFill>
                  <a:srgbClr val="002677"/>
                </a:solidFill>
                <a:effectLst/>
                <a:latin typeface="Segoe UI" panose="020B0502040204020203" pitchFamily="34" charset="0"/>
              </a:rPr>
              <a:t>enet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as </a:t>
            </a:r>
            <a:r>
              <a:rPr lang="en-US" dirty="0" err="1">
                <a:solidFill>
                  <a:srgbClr val="002677"/>
                </a:solidFill>
                <a:effectLst/>
                <a:latin typeface="Segoe UI" panose="020B0502040204020203" pitchFamily="34" charset="0"/>
              </a:rPr>
              <a:t>esequis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cidebit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accupta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cuptaqu</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ibusamus</a:t>
            </a:r>
            <a:r>
              <a:rPr lang="en-US" dirty="0">
                <a:solidFill>
                  <a:srgbClr val="002677"/>
                </a:solidFill>
                <a:effectLst/>
                <a:latin typeface="Segoe UI" panose="020B0502040204020203" pitchFamily="34" charset="0"/>
              </a:rPr>
              <a:t>.</a:t>
            </a:r>
          </a:p>
          <a:p>
            <a:pPr lvl="0"/>
            <a:endParaRPr lang="en-US" dirty="0"/>
          </a:p>
        </p:txBody>
      </p:sp>
      <p:sp>
        <p:nvSpPr>
          <p:cNvPr id="13" name="Text Placeholder 2">
            <a:extLst>
              <a:ext uri="{FF2B5EF4-FFF2-40B4-BE49-F238E27FC236}">
                <a16:creationId xmlns:a16="http://schemas.microsoft.com/office/drawing/2014/main" id="{D439E6D7-7242-774B-B1AC-9AB4CB9957AC}"/>
              </a:ext>
            </a:extLst>
          </p:cNvPr>
          <p:cNvSpPr>
            <a:spLocks noGrp="1"/>
          </p:cNvSpPr>
          <p:nvPr>
            <p:ph type="body" sz="quarter" idx="60" hasCustomPrompt="1"/>
          </p:nvPr>
        </p:nvSpPr>
        <p:spPr>
          <a:xfrm>
            <a:off x="3837006" y="398860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14" name="Text Placeholder 2">
            <a:extLst>
              <a:ext uri="{FF2B5EF4-FFF2-40B4-BE49-F238E27FC236}">
                <a16:creationId xmlns:a16="http://schemas.microsoft.com/office/drawing/2014/main" id="{D589E4F8-A981-E747-A67E-C2EEC2271DD4}"/>
              </a:ext>
            </a:extLst>
          </p:cNvPr>
          <p:cNvSpPr>
            <a:spLocks noGrp="1"/>
          </p:cNvSpPr>
          <p:nvPr>
            <p:ph type="body" sz="quarter" idx="61" hasCustomPrompt="1"/>
          </p:nvPr>
        </p:nvSpPr>
        <p:spPr>
          <a:xfrm>
            <a:off x="3837069" y="4257551"/>
            <a:ext cx="3315868" cy="3057651"/>
          </a:xfrm>
          <a:prstGeom prst="rect">
            <a:avLst/>
          </a:prstGeom>
        </p:spPr>
        <p:txBody>
          <a:bodyPr/>
          <a:lstStyle>
            <a:lvl1pPr marL="0" indent="0">
              <a:lnSpc>
                <a:spcPts val="1600"/>
              </a:lnSpc>
              <a:spcBef>
                <a:spcPts val="0"/>
              </a:spcBef>
              <a:buNone/>
              <a:defRPr lang="en-US" sz="1200" b="0" i="0" smtClean="0">
                <a:effectLst/>
                <a:latin typeface="IBM Plex Sans Medium" panose="020B0603050203000203" pitchFamily="34" charset="0"/>
              </a:defRPr>
            </a:lvl1pPr>
          </a:lstStyle>
          <a:p>
            <a:r>
              <a:rPr lang="en-US" dirty="0">
                <a:solidFill>
                  <a:srgbClr val="002677"/>
                </a:solidFill>
                <a:effectLst/>
                <a:latin typeface="Segoe UI" panose="020B0502040204020203" pitchFamily="34" charset="0"/>
              </a:rPr>
              <a:t>Tur </a:t>
            </a:r>
            <a:r>
              <a:rPr lang="en-US" dirty="0" err="1">
                <a:solidFill>
                  <a:srgbClr val="002677"/>
                </a:solidFill>
                <a:effectLst/>
                <a:latin typeface="Segoe UI" panose="020B0502040204020203" pitchFamily="34" charset="0"/>
              </a:rPr>
              <a:t>solut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haruntor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saessequist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experia</a:t>
            </a:r>
            <a:r>
              <a:rPr lang="en-US" dirty="0">
                <a:solidFill>
                  <a:srgbClr val="002677"/>
                </a:solidFill>
                <a:effectLst/>
                <a:latin typeface="Segoe UI" panose="020B0502040204020203" pitchFamily="34" charset="0"/>
              </a:rPr>
              <a:t> que </a:t>
            </a:r>
            <a:r>
              <a:rPr lang="en-US" dirty="0" err="1">
                <a:solidFill>
                  <a:srgbClr val="002677"/>
                </a:solidFill>
                <a:effectLst/>
                <a:latin typeface="Segoe UI" panose="020B0502040204020203" pitchFamily="34" charset="0"/>
              </a:rPr>
              <a:t>pratibus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fuga</a:t>
            </a:r>
            <a:r>
              <a:rPr lang="en-US" dirty="0">
                <a:solidFill>
                  <a:srgbClr val="002677"/>
                </a:solidFill>
                <a:effectLst/>
                <a:latin typeface="Segoe UI" panose="020B0502040204020203" pitchFamily="34" charset="0"/>
              </a:rPr>
              <a:t>. Ut </a:t>
            </a:r>
            <a:r>
              <a:rPr lang="en-US" dirty="0" err="1">
                <a:solidFill>
                  <a:srgbClr val="002677"/>
                </a:solidFill>
                <a:effectLst/>
                <a:latin typeface="Segoe UI" panose="020B0502040204020203" pitchFamily="34" charset="0"/>
              </a:rPr>
              <a:t>adiatiis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periae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vendelitatis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sectem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quidem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audae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nulla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andigent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quossi</a:t>
            </a:r>
            <a:r>
              <a:rPr lang="en-US" dirty="0">
                <a:solidFill>
                  <a:srgbClr val="002677"/>
                </a:solidFill>
                <a:effectLst/>
                <a:latin typeface="Segoe UI" panose="020B0502040204020203" pitchFamily="34" charset="0"/>
              </a:rPr>
              <a:t> dolor </a:t>
            </a:r>
            <a:r>
              <a:rPr lang="en-US" dirty="0" err="1">
                <a:solidFill>
                  <a:srgbClr val="002677"/>
                </a:solidFill>
                <a:effectLst/>
                <a:latin typeface="Segoe UI" panose="020B0502040204020203" pitchFamily="34" charset="0"/>
              </a:rPr>
              <a:t>ari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blabori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oribus</a:t>
            </a:r>
            <a:r>
              <a:rPr lang="en-US" dirty="0">
                <a:solidFill>
                  <a:srgbClr val="002677"/>
                </a:solidFill>
                <a:effectLst/>
                <a:latin typeface="Segoe UI" panose="020B0502040204020203" pitchFamily="34" charset="0"/>
              </a:rPr>
              <a:t>.</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Ima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volora</a:t>
            </a:r>
            <a:r>
              <a:rPr lang="en-US" dirty="0">
                <a:solidFill>
                  <a:srgbClr val="002677"/>
                </a:solidFill>
                <a:effectLst/>
                <a:latin typeface="Segoe UI" panose="020B0502040204020203" pitchFamily="34" charset="0"/>
              </a:rPr>
              <a:t> di </a:t>
            </a:r>
            <a:r>
              <a:rPr lang="en-US" dirty="0" err="1">
                <a:solidFill>
                  <a:srgbClr val="002677"/>
                </a:solidFill>
                <a:effectLst/>
                <a:latin typeface="Segoe UI" panose="020B0502040204020203" pitchFamily="34" charset="0"/>
              </a:rPr>
              <a:t>dolorestisit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porum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velloris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doloreh</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apid</a:t>
            </a:r>
            <a:r>
              <a:rPr lang="en-US" dirty="0">
                <a:solidFill>
                  <a:srgbClr val="002677"/>
                </a:solidFill>
                <a:effectLst/>
                <a:latin typeface="Segoe UI" panose="020B0502040204020203" pitchFamily="34" charset="0"/>
              </a:rPr>
              <a:t> et rem </a:t>
            </a:r>
            <a:r>
              <a:rPr lang="en-US" dirty="0" err="1">
                <a:solidFill>
                  <a:srgbClr val="002677"/>
                </a:solidFill>
                <a:effectLst/>
                <a:latin typeface="Segoe UI" panose="020B0502040204020203" pitchFamily="34" charset="0"/>
              </a:rPr>
              <a:t>ipis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molupie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ndandae</a:t>
            </a:r>
            <a:r>
              <a:rPr lang="en-US" dirty="0">
                <a:solidFill>
                  <a:srgbClr val="002677"/>
                </a:solidFill>
                <a:effectLst/>
                <a:latin typeface="Segoe UI" panose="020B0502040204020203" pitchFamily="34" charset="0"/>
              </a:rPr>
              <a:t> pro </a:t>
            </a:r>
            <a:r>
              <a:rPr lang="en-US" dirty="0" err="1">
                <a:solidFill>
                  <a:srgbClr val="002677"/>
                </a:solidFill>
                <a:effectLst/>
                <a:latin typeface="Segoe UI" panose="020B0502040204020203" pitchFamily="34" charset="0"/>
              </a:rPr>
              <a:t>magnam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omnis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re </a:t>
            </a:r>
            <a:r>
              <a:rPr lang="en-US" dirty="0" err="1">
                <a:solidFill>
                  <a:srgbClr val="002677"/>
                </a:solidFill>
                <a:effectLst/>
                <a:latin typeface="Segoe UI" panose="020B0502040204020203" pitchFamily="34" charset="0"/>
              </a:rPr>
              <a:t>ni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cupiduntium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volorep</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taerro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ipicia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cumquatum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rera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torro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nonsequam</a:t>
            </a:r>
            <a:r>
              <a:rPr lang="en-US" dirty="0">
                <a:solidFill>
                  <a:srgbClr val="002677"/>
                </a:solidFill>
                <a:effectLst/>
                <a:latin typeface="Segoe UI" panose="020B0502040204020203" pitchFamily="34" charset="0"/>
              </a:rPr>
              <a:t> doles ipsum </a:t>
            </a:r>
            <a:r>
              <a:rPr lang="en-US" dirty="0" err="1">
                <a:solidFill>
                  <a:srgbClr val="002677"/>
                </a:solidFill>
                <a:effectLst/>
                <a:latin typeface="Segoe UI" panose="020B0502040204020203" pitchFamily="34" charset="0"/>
              </a:rPr>
              <a:t>vellorendam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reprori</a:t>
            </a:r>
            <a:r>
              <a:rPr lang="en-US" dirty="0">
                <a:solidFill>
                  <a:srgbClr val="002677"/>
                </a:solidFill>
                <a:effectLst/>
                <a:latin typeface="Segoe UI" panose="020B0502040204020203" pitchFamily="34" charset="0"/>
              </a:rPr>
              <a:t> omnia pa et </a:t>
            </a:r>
            <a:r>
              <a:rPr lang="en-US" dirty="0" err="1">
                <a:solidFill>
                  <a:srgbClr val="002677"/>
                </a:solidFill>
                <a:effectLst/>
                <a:latin typeface="Segoe UI" panose="020B0502040204020203" pitchFamily="34" charset="0"/>
              </a:rPr>
              <a:t>enet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as </a:t>
            </a:r>
            <a:r>
              <a:rPr lang="en-US" dirty="0" err="1">
                <a:solidFill>
                  <a:srgbClr val="002677"/>
                </a:solidFill>
                <a:effectLst/>
                <a:latin typeface="Segoe UI" panose="020B0502040204020203" pitchFamily="34" charset="0"/>
              </a:rPr>
              <a:t>esequis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cidebit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accupta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cuptaqu</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ibusamus</a:t>
            </a:r>
            <a:r>
              <a:rPr lang="en-US" dirty="0">
                <a:solidFill>
                  <a:srgbClr val="002677"/>
                </a:solidFill>
                <a:effectLst/>
                <a:latin typeface="Segoe UI" panose="020B0502040204020203" pitchFamily="34" charset="0"/>
              </a:rPr>
              <a:t>.</a:t>
            </a:r>
          </a:p>
          <a:p>
            <a:pPr lvl="0"/>
            <a:endParaRPr lang="en-US" dirty="0"/>
          </a:p>
        </p:txBody>
      </p:sp>
    </p:spTree>
    <p:extLst>
      <p:ext uri="{BB962C8B-B14F-4D97-AF65-F5344CB8AC3E}">
        <p14:creationId xmlns:p14="http://schemas.microsoft.com/office/powerpoint/2010/main" val="3836649883"/>
      </p:ext>
    </p:extLst>
  </p:cSld>
  <p:clrMapOvr>
    <a:masterClrMapping/>
  </p:clrMapOvr>
  <p:extLst>
    <p:ext uri="{DCECCB84-F9BA-43D5-87BE-67443E8EF086}">
      <p15:sldGuideLst xmlns:p15="http://schemas.microsoft.com/office/powerpoint/2012/main">
        <p15:guide id="1" orient="horz" pos="2784">
          <p15:clr>
            <a:srgbClr val="FBAE40"/>
          </p15:clr>
        </p15:guide>
        <p15:guide id="2" pos="8088">
          <p15:clr>
            <a:srgbClr val="FBAE40"/>
          </p15:clr>
        </p15:guide>
        <p15:guide id="3" orient="horz" pos="115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E98DDA1-94E2-CB43-99E5-348A90120548}"/>
              </a:ext>
            </a:extLst>
          </p:cNvPr>
          <p:cNvGraphicFramePr>
            <a:graphicFrameLocks noChangeAspect="1"/>
          </p:cNvGraphicFramePr>
          <p:nvPr userDrawn="1">
            <p:custDataLst>
              <p:tags r:id="rId2"/>
            </p:custDataLst>
            <p:extLst>
              <p:ext uri="{D42A27DB-BD31-4B8C-83A1-F6EECF244321}">
                <p14:modId xmlns:p14="http://schemas.microsoft.com/office/powerpoint/2010/main" val="15510553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79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E98DDA1-94E2-CB43-99E5-348A9012054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323865" y="2744427"/>
            <a:ext cx="8172436" cy="4419591"/>
          </a:xfrm>
          <a:prstGeom prst="rect">
            <a:avLst/>
          </a:prstGeom>
        </p:spPr>
        <p:txBody>
          <a:bodyPr/>
          <a:lstStyle>
            <a:lvl1pPr>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 name="Text Placeholder 21">
            <a:extLst>
              <a:ext uri="{FF2B5EF4-FFF2-40B4-BE49-F238E27FC236}">
                <a16:creationId xmlns:a16="http://schemas.microsoft.com/office/drawing/2014/main" id="{61B22384-DF50-5345-8A18-D597B10BBAA6}"/>
              </a:ext>
            </a:extLst>
          </p:cNvPr>
          <p:cNvSpPr>
            <a:spLocks noGrp="1"/>
          </p:cNvSpPr>
          <p:nvPr>
            <p:ph type="body" sz="quarter" idx="23" hasCustomPrompt="1"/>
          </p:nvPr>
        </p:nvSpPr>
        <p:spPr>
          <a:xfrm>
            <a:off x="9494243" y="5952697"/>
            <a:ext cx="2220681" cy="526825"/>
          </a:xfrm>
          <a:prstGeom prst="rect">
            <a:avLst/>
          </a:prstGeom>
        </p:spPr>
        <p:txBody>
          <a:bodyPr>
            <a:noAutofit/>
          </a:bodyPr>
          <a:lstStyle>
            <a:lvl1pPr marL="0" indent="0">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$14,890</a:t>
            </a:r>
          </a:p>
        </p:txBody>
      </p:sp>
      <p:sp>
        <p:nvSpPr>
          <p:cNvPr id="9" name="Text Placeholder 3">
            <a:extLst>
              <a:ext uri="{FF2B5EF4-FFF2-40B4-BE49-F238E27FC236}">
                <a16:creationId xmlns:a16="http://schemas.microsoft.com/office/drawing/2014/main" id="{9075D076-EDAE-D842-A7DA-A38169906A27}"/>
              </a:ext>
            </a:extLst>
          </p:cNvPr>
          <p:cNvSpPr>
            <a:spLocks noGrp="1"/>
          </p:cNvSpPr>
          <p:nvPr>
            <p:ph type="body" sz="quarter" idx="24" hasCustomPrompt="1"/>
          </p:nvPr>
        </p:nvSpPr>
        <p:spPr>
          <a:xfrm>
            <a:off x="9514117" y="5205419"/>
            <a:ext cx="1877785" cy="300091"/>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0" name="Text Placeholder 3">
            <a:extLst>
              <a:ext uri="{FF2B5EF4-FFF2-40B4-BE49-F238E27FC236}">
                <a16:creationId xmlns:a16="http://schemas.microsoft.com/office/drawing/2014/main" id="{E9F0016F-BC3A-9F45-9A7C-DAD9D6B7CE37}"/>
              </a:ext>
            </a:extLst>
          </p:cNvPr>
          <p:cNvSpPr>
            <a:spLocks noGrp="1"/>
          </p:cNvSpPr>
          <p:nvPr>
            <p:ph type="body" sz="quarter" idx="25" hasCustomPrompt="1"/>
          </p:nvPr>
        </p:nvSpPr>
        <p:spPr>
          <a:xfrm>
            <a:off x="9514117" y="6524754"/>
            <a:ext cx="1877785" cy="300081"/>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1" name="Text Placeholder 3">
            <a:extLst>
              <a:ext uri="{FF2B5EF4-FFF2-40B4-BE49-F238E27FC236}">
                <a16:creationId xmlns:a16="http://schemas.microsoft.com/office/drawing/2014/main" id="{B386303E-980F-0D4F-8909-084E1AD5AECD}"/>
              </a:ext>
            </a:extLst>
          </p:cNvPr>
          <p:cNvSpPr>
            <a:spLocks noGrp="1"/>
          </p:cNvSpPr>
          <p:nvPr>
            <p:ph type="body" sz="quarter" idx="26" hasCustomPrompt="1"/>
          </p:nvPr>
        </p:nvSpPr>
        <p:spPr>
          <a:xfrm>
            <a:off x="9514117" y="3668908"/>
            <a:ext cx="1877785" cy="278998"/>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4" name="Text Placeholder 21">
            <a:extLst>
              <a:ext uri="{FF2B5EF4-FFF2-40B4-BE49-F238E27FC236}">
                <a16:creationId xmlns:a16="http://schemas.microsoft.com/office/drawing/2014/main" id="{AB813071-AF69-734D-AC8C-78856B98881A}"/>
              </a:ext>
            </a:extLst>
          </p:cNvPr>
          <p:cNvSpPr>
            <a:spLocks noGrp="1"/>
          </p:cNvSpPr>
          <p:nvPr>
            <p:ph type="body" sz="quarter" idx="31" hasCustomPrompt="1"/>
          </p:nvPr>
        </p:nvSpPr>
        <p:spPr>
          <a:xfrm>
            <a:off x="9494243" y="4636801"/>
            <a:ext cx="2220681" cy="526825"/>
          </a:xfrm>
          <a:prstGeom prst="rect">
            <a:avLst/>
          </a:prstGeom>
        </p:spPr>
        <p:txBody>
          <a:bodyPr>
            <a:noAutofit/>
          </a:bodyPr>
          <a:lstStyle>
            <a:lvl1pPr marL="0" indent="0">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$11,377</a:t>
            </a: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9474356" y="2745300"/>
            <a:ext cx="4499285" cy="847525"/>
          </a:xfrm>
          <a:prstGeom prst="rect">
            <a:avLst/>
          </a:prstGeom>
        </p:spPr>
        <p:txBody>
          <a:bodyPr>
            <a:noAutofit/>
          </a:bodyPr>
          <a:lstStyle>
            <a:lvl1pPr marL="0" indent="0">
              <a:buNone/>
              <a:defRPr sz="6480" b="1" i="0">
                <a:solidFill>
                  <a:srgbClr val="3369FF"/>
                </a:solidFill>
                <a:latin typeface="Segoe UI" panose="020B0502040204020203" pitchFamily="34" charset="0"/>
                <a:sym typeface="Segoe UI" panose="020B0502040204020203" pitchFamily="34" charset="0"/>
              </a:defRPr>
            </a:lvl1pPr>
          </a:lstStyle>
          <a:p>
            <a:pPr lvl="0"/>
            <a:r>
              <a:rPr lang="en-US" dirty="0"/>
              <a:t>$37,540</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9514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35" name="Chart Placeholder 23">
            <a:extLst>
              <a:ext uri="{FF2B5EF4-FFF2-40B4-BE49-F238E27FC236}">
                <a16:creationId xmlns:a16="http://schemas.microsoft.com/office/drawing/2014/main" id="{D257CB94-FEC5-014F-8EFE-1ECC6EBF358A}"/>
              </a:ext>
            </a:extLst>
          </p:cNvPr>
          <p:cNvSpPr>
            <a:spLocks noGrp="1"/>
          </p:cNvSpPr>
          <p:nvPr>
            <p:ph type="chart" sz="quarter" idx="34"/>
          </p:nvPr>
        </p:nvSpPr>
        <p:spPr>
          <a:xfrm>
            <a:off x="11811002" y="5791201"/>
            <a:ext cx="1181100" cy="723900"/>
          </a:xfrm>
          <a:prstGeom prst="rect">
            <a:avLst/>
          </a:prstGeom>
        </p:spPr>
        <p:txBody>
          <a:bodyPr/>
          <a:lstStyle>
            <a:lvl1pPr marL="0" indent="0">
              <a:buNone/>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38" name="Chart Placeholder 23">
            <a:extLst>
              <a:ext uri="{FF2B5EF4-FFF2-40B4-BE49-F238E27FC236}">
                <a16:creationId xmlns:a16="http://schemas.microsoft.com/office/drawing/2014/main" id="{EFB9E721-3106-5B44-9C3D-2A07F980F882}"/>
              </a:ext>
            </a:extLst>
          </p:cNvPr>
          <p:cNvSpPr>
            <a:spLocks noGrp="1"/>
          </p:cNvSpPr>
          <p:nvPr>
            <p:ph type="chart" sz="quarter" idx="35"/>
          </p:nvPr>
        </p:nvSpPr>
        <p:spPr>
          <a:xfrm>
            <a:off x="11811002" y="4470401"/>
            <a:ext cx="1181100" cy="723900"/>
          </a:xfrm>
          <a:prstGeom prst="rect">
            <a:avLst/>
          </a:prstGeom>
        </p:spPr>
        <p:txBody>
          <a:bodyPr/>
          <a:lstStyle>
            <a:lvl1pPr marL="0" indent="0">
              <a:buNone/>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Tree>
    <p:extLst>
      <p:ext uri="{BB962C8B-B14F-4D97-AF65-F5344CB8AC3E}">
        <p14:creationId xmlns:p14="http://schemas.microsoft.com/office/powerpoint/2010/main" val="2610570212"/>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1440">
          <p15:clr>
            <a:srgbClr val="FBAE40"/>
          </p15:clr>
        </p15:guide>
        <p15:guide id="6" orient="horz" pos="2256">
          <p15:clr>
            <a:srgbClr val="FBAE40"/>
          </p15:clr>
        </p15:guide>
        <p15:guide id="7" orient="horz" pos="2832">
          <p15:clr>
            <a:srgbClr val="FBAE40"/>
          </p15:clr>
        </p15:guide>
        <p15:guide id="8" orient="horz" pos="3216">
          <p15:clr>
            <a:srgbClr val="FBAE40"/>
          </p15:clr>
        </p15:guide>
        <p15:guide id="9" orient="horz" pos="3648">
          <p15:clr>
            <a:srgbClr val="FBAE40"/>
          </p15:clr>
        </p15:guide>
        <p15:guide id="10" orient="horz" pos="4632">
          <p15:clr>
            <a:srgbClr val="FBAE40"/>
          </p15:clr>
        </p15:guide>
        <p15:guide id="11" pos="535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slide_WT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055AFC-36C0-1742-990E-15D510A97749}"/>
              </a:ext>
            </a:extLst>
          </p:cNvPr>
          <p:cNvGraphicFramePr>
            <a:graphicFrameLocks noChangeAspect="1"/>
          </p:cNvGraphicFramePr>
          <p:nvPr userDrawn="1">
            <p:custDataLst>
              <p:tags r:id="rId2"/>
            </p:custDataLst>
            <p:extLst>
              <p:ext uri="{D42A27DB-BD31-4B8C-83A1-F6EECF244321}">
                <p14:modId xmlns:p14="http://schemas.microsoft.com/office/powerpoint/2010/main" val="21768986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81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D055AFC-36C0-1742-990E-15D510A97749}"/>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323865" y="2697173"/>
            <a:ext cx="8172436"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9514114" y="2745300"/>
            <a:ext cx="3477988" cy="4569893"/>
          </a:xfrm>
          <a:prstGeom prst="rect">
            <a:avLst/>
          </a:prstGeom>
        </p:spPr>
        <p:txBody>
          <a:bodyPr>
            <a:noAutofit/>
          </a:bodyPr>
          <a:lstStyle>
            <a:lvl1pPr marL="171446" indent="-171446">
              <a:buFont typeface="Courier New" panose="02070309020205020404" pitchFamily="49" charset="0"/>
              <a:buChar char="o"/>
              <a:defRPr sz="1200" b="0" i="0">
                <a:solidFill>
                  <a:srgbClr val="002577"/>
                </a:solidFill>
                <a:latin typeface="Segoe UI" panose="020B0502040204020203" pitchFamily="34" charset="0"/>
                <a:sym typeface="Segoe UI" panose="020B0502040204020203" pitchFamily="34" charset="0"/>
              </a:defRPr>
            </a:lvl1pPr>
          </a:lstStyle>
          <a:p>
            <a:pPr lvl="0"/>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9514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Tree>
    <p:extLst>
      <p:ext uri="{BB962C8B-B14F-4D97-AF65-F5344CB8AC3E}">
        <p14:creationId xmlns:p14="http://schemas.microsoft.com/office/powerpoint/2010/main" val="1409598374"/>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1440">
          <p15:clr>
            <a:srgbClr val="FBAE40"/>
          </p15:clr>
        </p15:guide>
        <p15:guide id="6" orient="horz" pos="2256">
          <p15:clr>
            <a:srgbClr val="FBAE40"/>
          </p15:clr>
        </p15:guide>
        <p15:guide id="7" orient="horz" pos="2832">
          <p15:clr>
            <a:srgbClr val="FBAE40"/>
          </p15:clr>
        </p15:guide>
        <p15:guide id="8" orient="horz" pos="3216">
          <p15:clr>
            <a:srgbClr val="FBAE40"/>
          </p15:clr>
        </p15:guide>
        <p15:guide id="9" orient="horz" pos="3648">
          <p15:clr>
            <a:srgbClr val="FBAE40"/>
          </p15:clr>
        </p15:guide>
        <p15:guide id="11" pos="535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slide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B8B3431-FDD8-4946-BA15-EB4327BB9AF8}"/>
              </a:ext>
            </a:extLst>
          </p:cNvPr>
          <p:cNvGraphicFramePr>
            <a:graphicFrameLocks noChangeAspect="1"/>
          </p:cNvGraphicFramePr>
          <p:nvPr userDrawn="1">
            <p:custDataLst>
              <p:tags r:id="rId2"/>
            </p:custDataLst>
            <p:extLst>
              <p:ext uri="{D42A27DB-BD31-4B8C-83A1-F6EECF244321}">
                <p14:modId xmlns:p14="http://schemas.microsoft.com/office/powerpoint/2010/main" val="225747419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84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B8B3431-FDD8-4946-BA15-EB4327BB9AF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10477500" y="4800600"/>
            <a:ext cx="0" cy="2400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223414" y="2739924"/>
            <a:ext cx="6812443" cy="1409173"/>
          </a:xfrm>
          <a:prstGeom prst="rect">
            <a:avLst/>
          </a:prstGeom>
        </p:spPr>
        <p:txBody>
          <a:bodyPr>
            <a:noAutofit/>
          </a:bodyPr>
          <a:lstStyle>
            <a:lvl1pPr marL="0" indent="0">
              <a:buNone/>
              <a:defRPr sz="10000" b="1" i="0">
                <a:solidFill>
                  <a:srgbClr val="3369FF"/>
                </a:solidFill>
                <a:latin typeface="Segoe UI" panose="020B0502040204020203" pitchFamily="34" charset="0"/>
                <a:sym typeface="Segoe UI" panose="020B0502040204020203" pitchFamily="34" charset="0"/>
              </a:defRPr>
            </a:lvl1pPr>
          </a:lstStyle>
          <a:p>
            <a:pPr lvl="0"/>
            <a:r>
              <a:rPr lang="en-US" dirty="0"/>
              <a:t>$51.7 bn</a:t>
            </a:r>
          </a:p>
        </p:txBody>
      </p: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00843" y="55579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$9.5</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7392380" y="45720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B7576C6E-FF6E-3D4B-8B55-82FEDA61BDED}"/>
              </a:ext>
            </a:extLst>
          </p:cNvPr>
          <p:cNvSpPr>
            <a:spLocks noGrp="1"/>
          </p:cNvSpPr>
          <p:nvPr>
            <p:ph type="body" sz="quarter" idx="55" hasCustomPrompt="1"/>
          </p:nvPr>
        </p:nvSpPr>
        <p:spPr>
          <a:xfrm>
            <a:off x="7295961" y="4743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5579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$2.6</a:t>
            </a:r>
          </a:p>
        </p:txBody>
      </p:sp>
      <p:sp>
        <p:nvSpPr>
          <p:cNvPr id="18" name="Chart Placeholder 10">
            <a:extLst>
              <a:ext uri="{FF2B5EF4-FFF2-40B4-BE49-F238E27FC236}">
                <a16:creationId xmlns:a16="http://schemas.microsoft.com/office/drawing/2014/main" id="{B0131088-638E-2A44-A74D-2900B64C7C2E}"/>
              </a:ext>
            </a:extLst>
          </p:cNvPr>
          <p:cNvSpPr>
            <a:spLocks noGrp="1"/>
          </p:cNvSpPr>
          <p:nvPr>
            <p:ph type="chart" sz="quarter" idx="17"/>
          </p:nvPr>
        </p:nvSpPr>
        <p:spPr>
          <a:xfrm>
            <a:off x="323865" y="2742176"/>
            <a:ext cx="6897769"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21" name="Text Placeholder 12">
            <a:extLst>
              <a:ext uri="{FF2B5EF4-FFF2-40B4-BE49-F238E27FC236}">
                <a16:creationId xmlns:a16="http://schemas.microsoft.com/office/drawing/2014/main" id="{CF9FCC29-F0D0-304E-995F-33163D18DA4D}"/>
              </a:ext>
            </a:extLst>
          </p:cNvPr>
          <p:cNvSpPr>
            <a:spLocks noGrp="1"/>
          </p:cNvSpPr>
          <p:nvPr>
            <p:ph type="body" sz="quarter" idx="22" hasCustomPrompt="1"/>
          </p:nvPr>
        </p:nvSpPr>
        <p:spPr>
          <a:xfrm>
            <a:off x="7302500"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22" name="Straight Connector 21">
            <a:extLst>
              <a:ext uri="{FF2B5EF4-FFF2-40B4-BE49-F238E27FC236}">
                <a16:creationId xmlns:a16="http://schemas.microsoft.com/office/drawing/2014/main" id="{77824548-903C-7046-A2B1-1A4A470F218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3" name="Text Placeholder 12">
            <a:extLst>
              <a:ext uri="{FF2B5EF4-FFF2-40B4-BE49-F238E27FC236}">
                <a16:creationId xmlns:a16="http://schemas.microsoft.com/office/drawing/2014/main" id="{F0C05ED0-6CED-5A4C-9B70-32FAD61E63F0}"/>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25" name="Text Placeholder 2">
            <a:extLst>
              <a:ext uri="{FF2B5EF4-FFF2-40B4-BE49-F238E27FC236}">
                <a16:creationId xmlns:a16="http://schemas.microsoft.com/office/drawing/2014/main" id="{5722D13D-811D-A945-892A-F29F13F57102}"/>
              </a:ext>
            </a:extLst>
          </p:cNvPr>
          <p:cNvSpPr>
            <a:spLocks noGrp="1"/>
          </p:cNvSpPr>
          <p:nvPr>
            <p:ph type="body" sz="quarter" idx="57" hasCustomPrompt="1"/>
          </p:nvPr>
        </p:nvSpPr>
        <p:spPr>
          <a:xfrm>
            <a:off x="10851961" y="4743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Tree>
    <p:extLst>
      <p:ext uri="{BB962C8B-B14F-4D97-AF65-F5344CB8AC3E}">
        <p14:creationId xmlns:p14="http://schemas.microsoft.com/office/powerpoint/2010/main" val="1822579441"/>
      </p:ext>
    </p:extLst>
  </p:cSld>
  <p:clrMapOvr>
    <a:masterClrMapping/>
  </p:clrMapOvr>
  <p:extLst>
    <p:ext uri="{DCECCB84-F9BA-43D5-87BE-67443E8EF086}">
      <p15:sldGuideLst xmlns:p15="http://schemas.microsoft.com/office/powerpoint/2012/main">
        <p15:guide id="3" orient="horz" pos="2880">
          <p15:clr>
            <a:srgbClr val="FBAE40"/>
          </p15:clr>
        </p15:guide>
        <p15:guide id="4" orient="horz" pos="3024">
          <p15:clr>
            <a:srgbClr val="FBAE40"/>
          </p15:clr>
        </p15:guide>
        <p15:guide id="5" orient="horz" pos="4536">
          <p15:clr>
            <a:srgbClr val="FBAE40"/>
          </p15:clr>
        </p15:guide>
        <p15:guide id="8" orient="horz" pos="1440">
          <p15:clr>
            <a:srgbClr val="FBAE40"/>
          </p15:clr>
        </p15:guide>
        <p15:guide id="9" orient="horz" pos="1872">
          <p15:clr>
            <a:srgbClr val="FBAE40"/>
          </p15:clr>
        </p15:guide>
        <p15:guide id="11" orient="horz" pos="360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slide_WT_0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B069255-56ED-9A49-9E2E-647272A87D74}"/>
              </a:ext>
            </a:extLst>
          </p:cNvPr>
          <p:cNvGraphicFramePr>
            <a:graphicFrameLocks noChangeAspect="1"/>
          </p:cNvGraphicFramePr>
          <p:nvPr userDrawn="1">
            <p:custDataLst>
              <p:tags r:id="rId2"/>
            </p:custDataLst>
            <p:extLst>
              <p:ext uri="{D42A27DB-BD31-4B8C-83A1-F6EECF244321}">
                <p14:modId xmlns:p14="http://schemas.microsoft.com/office/powerpoint/2010/main" val="17387063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86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B069255-56ED-9A49-9E2E-647272A87D7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1810AD1-3CD3-3248-98AD-7E0A36814504}"/>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2" name="Footer Placeholder 3">
            <a:extLst>
              <a:ext uri="{FF2B5EF4-FFF2-40B4-BE49-F238E27FC236}">
                <a16:creationId xmlns:a16="http://schemas.microsoft.com/office/drawing/2014/main" id="{914E05EF-B2AD-7249-B549-5A1DF77EC3B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4" name="Text Placeholder 4">
            <a:extLst>
              <a:ext uri="{FF2B5EF4-FFF2-40B4-BE49-F238E27FC236}">
                <a16:creationId xmlns:a16="http://schemas.microsoft.com/office/drawing/2014/main" id="{4AE03481-D227-7A4C-9313-AFFC89DFCFEE}"/>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16" name="Straight Connector 15">
            <a:extLst>
              <a:ext uri="{FF2B5EF4-FFF2-40B4-BE49-F238E27FC236}">
                <a16:creationId xmlns:a16="http://schemas.microsoft.com/office/drawing/2014/main" id="{6BB0F561-93A6-E74A-AF14-BA82FA3B712A}"/>
              </a:ext>
            </a:extLst>
          </p:cNvPr>
          <p:cNvCxnSpPr>
            <a:cxnSpLocks/>
          </p:cNvCxnSpPr>
          <p:nvPr userDrawn="1"/>
        </p:nvCxnSpPr>
        <p:spPr>
          <a:xfrm>
            <a:off x="457201" y="2133600"/>
            <a:ext cx="6286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A5AEB9-0B74-4046-A12A-98536C351C5E}"/>
              </a:ext>
            </a:extLst>
          </p:cNvPr>
          <p:cNvCxnSpPr>
            <a:cxnSpLocks/>
          </p:cNvCxnSpPr>
          <p:nvPr userDrawn="1"/>
        </p:nvCxnSpPr>
        <p:spPr>
          <a:xfrm>
            <a:off x="7848600" y="2133600"/>
            <a:ext cx="63246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AB9E514-F681-3B43-AAF7-A03BC614DCDC}"/>
              </a:ext>
            </a:extLst>
          </p:cNvPr>
          <p:cNvSpPr>
            <a:spLocks noGrp="1"/>
          </p:cNvSpPr>
          <p:nvPr>
            <p:ph type="body" sz="quarter" idx="53" hasCustomPrompt="1"/>
          </p:nvPr>
        </p:nvSpPr>
        <p:spPr>
          <a:xfrm>
            <a:off x="376177" y="22292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19" name="Text Placeholder 2">
            <a:extLst>
              <a:ext uri="{FF2B5EF4-FFF2-40B4-BE49-F238E27FC236}">
                <a16:creationId xmlns:a16="http://schemas.microsoft.com/office/drawing/2014/main" id="{43101E2A-2185-A945-BAC8-2CC31125EEA5}"/>
              </a:ext>
            </a:extLst>
          </p:cNvPr>
          <p:cNvSpPr>
            <a:spLocks noGrp="1"/>
          </p:cNvSpPr>
          <p:nvPr>
            <p:ph type="body" sz="quarter" idx="54" hasCustomPrompt="1"/>
          </p:nvPr>
        </p:nvSpPr>
        <p:spPr>
          <a:xfrm>
            <a:off x="7757867" y="22292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28" name="Chart Placeholder 10">
            <a:extLst>
              <a:ext uri="{FF2B5EF4-FFF2-40B4-BE49-F238E27FC236}">
                <a16:creationId xmlns:a16="http://schemas.microsoft.com/office/drawing/2014/main" id="{991788D2-6434-124D-B338-6C9E13395A83}"/>
              </a:ext>
            </a:extLst>
          </p:cNvPr>
          <p:cNvSpPr>
            <a:spLocks noGrp="1"/>
          </p:cNvSpPr>
          <p:nvPr>
            <p:ph type="chart" sz="quarter" idx="17"/>
          </p:nvPr>
        </p:nvSpPr>
        <p:spPr>
          <a:xfrm>
            <a:off x="457200" y="2661883"/>
            <a:ext cx="6286501"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31" name="Chart Placeholder 10">
            <a:extLst>
              <a:ext uri="{FF2B5EF4-FFF2-40B4-BE49-F238E27FC236}">
                <a16:creationId xmlns:a16="http://schemas.microsoft.com/office/drawing/2014/main" id="{D0FFE140-821E-364E-B597-19750F5E80F6}"/>
              </a:ext>
            </a:extLst>
          </p:cNvPr>
          <p:cNvSpPr>
            <a:spLocks noGrp="1"/>
          </p:cNvSpPr>
          <p:nvPr>
            <p:ph type="chart" sz="quarter" idx="55"/>
          </p:nvPr>
        </p:nvSpPr>
        <p:spPr>
          <a:xfrm>
            <a:off x="7874000" y="2661883"/>
            <a:ext cx="6286501"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Tree>
    <p:extLst>
      <p:ext uri="{BB962C8B-B14F-4D97-AF65-F5344CB8AC3E}">
        <p14:creationId xmlns:p14="http://schemas.microsoft.com/office/powerpoint/2010/main" val="2181936204"/>
      </p:ext>
    </p:extLst>
  </p:cSld>
  <p:clrMapOvr>
    <a:masterClrMapping/>
  </p:clrMapOvr>
  <p:extLst>
    <p:ext uri="{DCECCB84-F9BA-43D5-87BE-67443E8EF086}">
      <p15:sldGuideLst xmlns:p15="http://schemas.microsoft.com/office/powerpoint/2012/main">
        <p15:guide id="1" pos="4248">
          <p15:clr>
            <a:srgbClr val="FBAE40"/>
          </p15:clr>
        </p15:guide>
        <p15:guide id="3" orient="horz" pos="1344">
          <p15:clr>
            <a:srgbClr val="FBAE40"/>
          </p15:clr>
        </p15:guide>
        <p15:guide id="4" orient="horz" pos="14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slide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E6567BD-908A-034D-B7BD-C06D8279AE8D}"/>
              </a:ext>
            </a:extLst>
          </p:cNvPr>
          <p:cNvGraphicFramePr>
            <a:graphicFrameLocks noChangeAspect="1"/>
          </p:cNvGraphicFramePr>
          <p:nvPr userDrawn="1">
            <p:custDataLst>
              <p:tags r:id="rId2"/>
            </p:custDataLst>
            <p:extLst>
              <p:ext uri="{D42A27DB-BD31-4B8C-83A1-F6EECF244321}">
                <p14:modId xmlns:p14="http://schemas.microsoft.com/office/powerpoint/2010/main" val="10686240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789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E6567BD-908A-034D-B7BD-C06D8279AE8D}"/>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Chart Placeholder 10">
            <a:extLst>
              <a:ext uri="{FF2B5EF4-FFF2-40B4-BE49-F238E27FC236}">
                <a16:creationId xmlns:a16="http://schemas.microsoft.com/office/drawing/2014/main" id="{297EF4DF-EEA0-C14B-8C81-FADDCFF31A89}"/>
              </a:ext>
            </a:extLst>
          </p:cNvPr>
          <p:cNvSpPr>
            <a:spLocks noGrp="1"/>
          </p:cNvSpPr>
          <p:nvPr>
            <p:ph type="chart" sz="quarter" idx="17"/>
          </p:nvPr>
        </p:nvSpPr>
        <p:spPr>
          <a:xfrm>
            <a:off x="457201" y="1984326"/>
            <a:ext cx="6454300" cy="2121408"/>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6" name="Chart Placeholder 10">
            <a:extLst>
              <a:ext uri="{FF2B5EF4-FFF2-40B4-BE49-F238E27FC236}">
                <a16:creationId xmlns:a16="http://schemas.microsoft.com/office/drawing/2014/main" id="{0CF763CC-227B-2947-8AD7-669576A57A88}"/>
              </a:ext>
            </a:extLst>
          </p:cNvPr>
          <p:cNvSpPr>
            <a:spLocks noGrp="1"/>
          </p:cNvSpPr>
          <p:nvPr>
            <p:ph type="chart" sz="quarter" idx="16"/>
          </p:nvPr>
        </p:nvSpPr>
        <p:spPr>
          <a:xfrm>
            <a:off x="7383232" y="1984328"/>
            <a:ext cx="6932611" cy="4790599"/>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cxnSp>
        <p:nvCxnSpPr>
          <p:cNvPr id="15" name="Straight Connector 14">
            <a:extLst>
              <a:ext uri="{FF2B5EF4-FFF2-40B4-BE49-F238E27FC236}">
                <a16:creationId xmlns:a16="http://schemas.microsoft.com/office/drawing/2014/main" id="{42F8EC12-2E52-1D4E-8CAB-CA9D7AF178EA}"/>
              </a:ext>
            </a:extLst>
          </p:cNvPr>
          <p:cNvCxnSpPr>
            <a:cxnSpLocks/>
          </p:cNvCxnSpPr>
          <p:nvPr userDrawn="1"/>
        </p:nvCxnSpPr>
        <p:spPr>
          <a:xfrm>
            <a:off x="457201" y="4260354"/>
            <a:ext cx="6667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C4067C59-E355-0F45-815B-04000CC0FE9B}"/>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8584F696-EB57-EF4F-B9BE-DD73C5148966}"/>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7CC34BF5-5F1D-1B41-9DCE-569056C36770}"/>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21" name="Straight Connector 20">
            <a:extLst>
              <a:ext uri="{FF2B5EF4-FFF2-40B4-BE49-F238E27FC236}">
                <a16:creationId xmlns:a16="http://schemas.microsoft.com/office/drawing/2014/main" id="{371B65A7-0666-1843-B6A6-10F76FE172DD}"/>
              </a:ext>
            </a:extLst>
          </p:cNvPr>
          <p:cNvCxnSpPr>
            <a:cxnSpLocks/>
          </p:cNvCxnSpPr>
          <p:nvPr userDrawn="1"/>
        </p:nvCxnSpPr>
        <p:spPr>
          <a:xfrm>
            <a:off x="457201" y="1593325"/>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DBD27E2-5C7A-5D49-A7D0-E7D58B4C7272}"/>
              </a:ext>
            </a:extLst>
          </p:cNvPr>
          <p:cNvCxnSpPr>
            <a:cxnSpLocks/>
          </p:cNvCxnSpPr>
          <p:nvPr userDrawn="1"/>
        </p:nvCxnSpPr>
        <p:spPr>
          <a:xfrm>
            <a:off x="7392380" y="1596467"/>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3" name="Text Placeholder 2">
            <a:extLst>
              <a:ext uri="{FF2B5EF4-FFF2-40B4-BE49-F238E27FC236}">
                <a16:creationId xmlns:a16="http://schemas.microsoft.com/office/drawing/2014/main" id="{B407B9A0-A159-EC4C-B00A-C605D0C8CF72}"/>
              </a:ext>
            </a:extLst>
          </p:cNvPr>
          <p:cNvSpPr>
            <a:spLocks noGrp="1"/>
          </p:cNvSpPr>
          <p:nvPr>
            <p:ph type="body" sz="quarter" idx="61" hasCustomPrompt="1"/>
          </p:nvPr>
        </p:nvSpPr>
        <p:spPr>
          <a:xfrm>
            <a:off x="7384861" y="1684765"/>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24" name="Text Placeholder 2">
            <a:extLst>
              <a:ext uri="{FF2B5EF4-FFF2-40B4-BE49-F238E27FC236}">
                <a16:creationId xmlns:a16="http://schemas.microsoft.com/office/drawing/2014/main" id="{AA00FF57-B8E8-E147-ABBA-985C8D7BD69D}"/>
              </a:ext>
            </a:extLst>
          </p:cNvPr>
          <p:cNvSpPr>
            <a:spLocks noGrp="1"/>
          </p:cNvSpPr>
          <p:nvPr>
            <p:ph type="body" sz="quarter" idx="62" hasCustomPrompt="1"/>
          </p:nvPr>
        </p:nvSpPr>
        <p:spPr>
          <a:xfrm>
            <a:off x="374461" y="1684765"/>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26" name="Chart Placeholder 10">
            <a:extLst>
              <a:ext uri="{FF2B5EF4-FFF2-40B4-BE49-F238E27FC236}">
                <a16:creationId xmlns:a16="http://schemas.microsoft.com/office/drawing/2014/main" id="{EDF3F533-F9BE-974D-9C5E-80E488BA2A49}"/>
              </a:ext>
            </a:extLst>
          </p:cNvPr>
          <p:cNvSpPr>
            <a:spLocks noGrp="1"/>
          </p:cNvSpPr>
          <p:nvPr>
            <p:ph type="chart" sz="quarter" idx="63"/>
          </p:nvPr>
        </p:nvSpPr>
        <p:spPr>
          <a:xfrm>
            <a:off x="457201" y="4651326"/>
            <a:ext cx="6454300" cy="2121408"/>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27" name="Text Placeholder 2">
            <a:extLst>
              <a:ext uri="{FF2B5EF4-FFF2-40B4-BE49-F238E27FC236}">
                <a16:creationId xmlns:a16="http://schemas.microsoft.com/office/drawing/2014/main" id="{DD5F5424-E1F2-3C47-948D-7F84DFAD3AE3}"/>
              </a:ext>
            </a:extLst>
          </p:cNvPr>
          <p:cNvSpPr>
            <a:spLocks noGrp="1"/>
          </p:cNvSpPr>
          <p:nvPr>
            <p:ph type="body" sz="quarter" idx="64" hasCustomPrompt="1"/>
          </p:nvPr>
        </p:nvSpPr>
        <p:spPr>
          <a:xfrm>
            <a:off x="374461" y="4351765"/>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Tree>
    <p:extLst>
      <p:ext uri="{BB962C8B-B14F-4D97-AF65-F5344CB8AC3E}">
        <p14:creationId xmlns:p14="http://schemas.microsoft.com/office/powerpoint/2010/main" val="4024626493"/>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952">
          <p15:clr>
            <a:srgbClr val="FBAE40"/>
          </p15:clr>
        </p15:guide>
        <p15:guide id="3" orient="horz" pos="1584">
          <p15:clr>
            <a:srgbClr val="FBAE40"/>
          </p15:clr>
        </p15:guide>
        <p15:guide id="4" orient="horz" pos="3264">
          <p15:clr>
            <a:srgbClr val="FBAE40"/>
          </p15:clr>
        </p15:guide>
        <p15:guide id="5" pos="4344">
          <p15:clr>
            <a:srgbClr val="FBAE40"/>
          </p15:clr>
        </p15:guide>
        <p15:guide id="7" pos="902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3A1047-930C-6F4F-8B70-B99010B55DDE}"/>
              </a:ext>
            </a:extLst>
          </p:cNvPr>
          <p:cNvGraphicFramePr>
            <a:graphicFrameLocks noChangeAspect="1"/>
          </p:cNvGraphicFramePr>
          <p:nvPr userDrawn="1">
            <p:custDataLst>
              <p:tags r:id="rId2"/>
            </p:custDataLst>
            <p:extLst>
              <p:ext uri="{D42A27DB-BD31-4B8C-83A1-F6EECF244321}">
                <p14:modId xmlns:p14="http://schemas.microsoft.com/office/powerpoint/2010/main" val="20019990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891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B3A1047-930C-6F4F-8B70-B99010B55DD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4FD1F37D-CDDB-0F40-8024-6FE332325720}"/>
              </a:ext>
            </a:extLst>
          </p:cNvPr>
          <p:cNvSpPr>
            <a:spLocks noGrp="1"/>
          </p:cNvSpPr>
          <p:nvPr>
            <p:ph type="chart" sz="quarter" idx="16"/>
          </p:nvPr>
        </p:nvSpPr>
        <p:spPr>
          <a:xfrm>
            <a:off x="457200" y="1450244"/>
            <a:ext cx="13182600" cy="5753100"/>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7" name="Slide Number Placeholder 5">
            <a:extLst>
              <a:ext uri="{FF2B5EF4-FFF2-40B4-BE49-F238E27FC236}">
                <a16:creationId xmlns:a16="http://schemas.microsoft.com/office/drawing/2014/main" id="{A9B492A2-E489-124B-8590-6C0A7F3E01F2}"/>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26EEC542-18BA-B24E-807C-41CBBF20EE9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0" name="Text Placeholder 4">
            <a:extLst>
              <a:ext uri="{FF2B5EF4-FFF2-40B4-BE49-F238E27FC236}">
                <a16:creationId xmlns:a16="http://schemas.microsoft.com/office/drawing/2014/main" id="{579F894B-1FED-1245-97AE-8AB3F133AB99}"/>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Tree>
    <p:extLst>
      <p:ext uri="{BB962C8B-B14F-4D97-AF65-F5344CB8AC3E}">
        <p14:creationId xmlns:p14="http://schemas.microsoft.com/office/powerpoint/2010/main" val="896686273"/>
      </p:ext>
    </p:extLst>
  </p:cSld>
  <p:clrMapOvr>
    <a:masterClrMapping/>
  </p:clrMapOvr>
  <p:extLst>
    <p:ext uri="{DCECCB84-F9BA-43D5-87BE-67443E8EF086}">
      <p15:sldGuideLst xmlns:p15="http://schemas.microsoft.com/office/powerpoint/2012/main">
        <p15:guide id="1" orient="horz" pos="1464">
          <p15:clr>
            <a:srgbClr val="FBAE40"/>
          </p15:clr>
        </p15:guide>
        <p15:guide id="2" orient="horz" pos="100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ntroduction slide_EQB_02">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extLst>
              <p:ext uri="{D42A27DB-BD31-4B8C-83A1-F6EECF244321}">
                <p14:modId xmlns:p14="http://schemas.microsoft.com/office/powerpoint/2010/main" val="21537179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213810" y="4658626"/>
            <a:ext cx="10202778" cy="1713297"/>
          </a:xfrm>
          <a:prstGeom prst="rect">
            <a:avLst/>
          </a:prstGeom>
        </p:spPr>
        <p:txBody>
          <a:bodyPr/>
          <a:lstStyle>
            <a:lvl1pPr marL="0" indent="0" algn="ctr">
              <a:lnSpc>
                <a:spcPts val="6000"/>
              </a:lnSpc>
              <a:buNone/>
              <a:defRPr sz="3600" b="1" i="0">
                <a:solidFill>
                  <a:schemeClr val="tx2"/>
                </a:solidFill>
                <a:latin typeface="Segoe UI" panose="020B0502040204020203" pitchFamily="34" charset="0"/>
                <a:sym typeface="Segoe UI" panose="020B0502040204020203" pitchFamily="34" charset="0"/>
              </a:defRPr>
            </a:lvl1pPr>
          </a:lstStyle>
          <a:p>
            <a:pPr lvl="0"/>
            <a:r>
              <a:rPr lang="en-US" dirty="0"/>
              <a:t>Presentation title here two or three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4125822" y="6798678"/>
            <a:ext cx="6378756" cy="285198"/>
          </a:xfrm>
          <a:prstGeom prst="rect">
            <a:avLst/>
          </a:prstGeom>
        </p:spPr>
        <p:txBody>
          <a:bodyPr/>
          <a:lstStyle>
            <a:lvl1pPr marL="0" indent="0" algn="ctr">
              <a:buNone/>
              <a:defRPr sz="1800" b="1" i="0">
                <a:solidFill>
                  <a:schemeClr val="tx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5515180" y="7083876"/>
            <a:ext cx="3600037" cy="285198"/>
          </a:xfrm>
          <a:prstGeom prst="rect">
            <a:avLst/>
          </a:prstGeom>
        </p:spPr>
        <p:txBody>
          <a:bodyPr/>
          <a:lstStyle>
            <a:lvl1pPr marL="0" indent="0" algn="ctr">
              <a:buNone/>
              <a:defRPr sz="1800" b="0" i="0">
                <a:solidFill>
                  <a:schemeClr val="tx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9" name="Picture 8">
            <a:extLst>
              <a:ext uri="{FF2B5EF4-FFF2-40B4-BE49-F238E27FC236}">
                <a16:creationId xmlns:a16="http://schemas.microsoft.com/office/drawing/2014/main" id="{5F560A54-84EC-844C-9FCE-BD65590A3ED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486400" y="1483049"/>
            <a:ext cx="3657600" cy="2123440"/>
          </a:xfrm>
          <a:prstGeom prst="rect">
            <a:avLst/>
          </a:prstGeom>
        </p:spPr>
      </p:pic>
    </p:spTree>
    <p:extLst>
      <p:ext uri="{BB962C8B-B14F-4D97-AF65-F5344CB8AC3E}">
        <p14:creationId xmlns:p14="http://schemas.microsoft.com/office/powerpoint/2010/main" val="1954856134"/>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FE56370-286B-D546-B88A-F0DD5D5C566B}"/>
              </a:ext>
            </a:extLst>
          </p:cNvPr>
          <p:cNvGraphicFramePr>
            <a:graphicFrameLocks noChangeAspect="1"/>
          </p:cNvGraphicFramePr>
          <p:nvPr userDrawn="1">
            <p:custDataLst>
              <p:tags r:id="rId2"/>
            </p:custDataLst>
            <p:extLst>
              <p:ext uri="{D42A27DB-BD31-4B8C-83A1-F6EECF244321}">
                <p14:modId xmlns:p14="http://schemas.microsoft.com/office/powerpoint/2010/main" val="34167671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93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FE56370-286B-D546-B88A-F0DD5D5C566B}"/>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able Placeholder 15">
            <a:extLst>
              <a:ext uri="{FF2B5EF4-FFF2-40B4-BE49-F238E27FC236}">
                <a16:creationId xmlns:a16="http://schemas.microsoft.com/office/drawing/2014/main" id="{70330F66-71DD-C040-9AEE-D6C10A76785F}"/>
              </a:ext>
            </a:extLst>
          </p:cNvPr>
          <p:cNvSpPr>
            <a:spLocks noGrp="1"/>
          </p:cNvSpPr>
          <p:nvPr>
            <p:ph type="tbl" sz="quarter" idx="16"/>
          </p:nvPr>
        </p:nvSpPr>
        <p:spPr>
          <a:xfrm>
            <a:off x="457200" y="1732085"/>
            <a:ext cx="13716000" cy="4610100"/>
          </a:xfrm>
          <a:prstGeom prst="rect">
            <a:avLst/>
          </a:prstGeom>
        </p:spPr>
        <p:txBody>
          <a:bodyPr/>
          <a:lstStyle>
            <a:lvl1pPr marL="0" indent="0">
              <a:buNone/>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6" name="Slide Number Placeholder 5">
            <a:extLst>
              <a:ext uri="{FF2B5EF4-FFF2-40B4-BE49-F238E27FC236}">
                <a16:creationId xmlns:a16="http://schemas.microsoft.com/office/drawing/2014/main" id="{3D0C53B2-5349-1947-8C1E-E58DFF586A9E}"/>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B3F88C7F-CC0C-0D45-A8CC-A87557038FF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9" name="Text Placeholder 4">
            <a:extLst>
              <a:ext uri="{FF2B5EF4-FFF2-40B4-BE49-F238E27FC236}">
                <a16:creationId xmlns:a16="http://schemas.microsoft.com/office/drawing/2014/main" id="{6CEE5879-8659-2C46-8C0E-6E341E7CC115}"/>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Tree>
    <p:extLst>
      <p:ext uri="{BB962C8B-B14F-4D97-AF65-F5344CB8AC3E}">
        <p14:creationId xmlns:p14="http://schemas.microsoft.com/office/powerpoint/2010/main" val="2792707056"/>
      </p:ext>
    </p:extLst>
  </p:cSld>
  <p:clrMapOvr>
    <a:masterClrMapping/>
  </p:clrMapOvr>
  <p:extLst>
    <p:ext uri="{DCECCB84-F9BA-43D5-87BE-67443E8EF086}">
      <p15:sldGuideLst xmlns:p15="http://schemas.microsoft.com/office/powerpoint/2012/main">
        <p15:guide id="1" pos="9168">
          <p15:clr>
            <a:srgbClr val="FBAE40"/>
          </p15:clr>
        </p15:guide>
        <p15:guide id="2" orient="horz" pos="1440">
          <p15:clr>
            <a:srgbClr val="FBAE40"/>
          </p15:clr>
        </p15:guide>
        <p15:guide id="3" orient="horz" pos="4344">
          <p15:clr>
            <a:srgbClr val="FBAE40"/>
          </p15:clr>
        </p15:guide>
        <p15:guide id="4" pos="909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p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A7FB56-91FA-BD44-BC8B-8F808ED4F853}"/>
              </a:ext>
            </a:extLst>
          </p:cNvPr>
          <p:cNvGraphicFramePr>
            <a:graphicFrameLocks noChangeAspect="1"/>
          </p:cNvGraphicFramePr>
          <p:nvPr userDrawn="1">
            <p:custDataLst>
              <p:tags r:id="rId2"/>
            </p:custDataLst>
            <p:extLst>
              <p:ext uri="{D42A27DB-BD31-4B8C-83A1-F6EECF244321}">
                <p14:modId xmlns:p14="http://schemas.microsoft.com/office/powerpoint/2010/main" val="55928391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096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5A7FB56-91FA-BD44-BC8B-8F808ED4F853}"/>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36" name="Picture 35">
            <a:extLst>
              <a:ext uri="{FF2B5EF4-FFF2-40B4-BE49-F238E27FC236}">
                <a16:creationId xmlns:a16="http://schemas.microsoft.com/office/drawing/2014/main" id="{B4104D62-73E6-5B42-BD35-00CF80AE501E}"/>
              </a:ext>
            </a:extLst>
          </p:cNvPr>
          <p:cNvPicPr>
            <a:picLocks noChangeAspect="1"/>
          </p:cNvPicPr>
          <p:nvPr userDrawn="1"/>
        </p:nvPicPr>
        <p:blipFill>
          <a:blip r:embed="rId6"/>
          <a:stretch>
            <a:fillRect/>
          </a:stretch>
        </p:blipFill>
        <p:spPr>
          <a:xfrm>
            <a:off x="1722032" y="1241817"/>
            <a:ext cx="11102847" cy="6245352"/>
          </a:xfrm>
          <a:prstGeom prst="rect">
            <a:avLst/>
          </a:prstGeom>
        </p:spPr>
      </p:pic>
      <p:sp>
        <p:nvSpPr>
          <p:cNvPr id="3" name="Slide Number Placeholder 2">
            <a:extLst>
              <a:ext uri="{FF2B5EF4-FFF2-40B4-BE49-F238E27FC236}">
                <a16:creationId xmlns:a16="http://schemas.microsoft.com/office/drawing/2014/main" id="{B08FFC3C-2E13-9147-90DD-C60D05990EF6}"/>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F181E05A-1ADC-4F4C-8A3D-CAE77F0BEBAB}"/>
              </a:ext>
            </a:extLst>
          </p:cNvPr>
          <p:cNvSpPr>
            <a:spLocks noGrp="1"/>
          </p:cNvSpPr>
          <p:nvPr>
            <p:ph type="ftr" sz="quarter" idx="11"/>
          </p:nvPr>
        </p:nvSpPr>
        <p:spPr/>
        <p:txBody>
          <a:bodyPr/>
          <a:lstStyle/>
          <a:p>
            <a:r>
              <a:rPr lang="en-US" dirty="0"/>
              <a:t>Presentation title here – month 00, 000</a:t>
            </a:r>
          </a:p>
        </p:txBody>
      </p:sp>
      <p:sp>
        <p:nvSpPr>
          <p:cNvPr id="5" name="Text Placeholder 4">
            <a:extLst>
              <a:ext uri="{FF2B5EF4-FFF2-40B4-BE49-F238E27FC236}">
                <a16:creationId xmlns:a16="http://schemas.microsoft.com/office/drawing/2014/main" id="{DA050943-1744-4C44-A0B5-C02A1454D83F}"/>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40" name="Text Placeholder 14">
            <a:extLst>
              <a:ext uri="{FF2B5EF4-FFF2-40B4-BE49-F238E27FC236}">
                <a16:creationId xmlns:a16="http://schemas.microsoft.com/office/drawing/2014/main" id="{51329D8A-67D3-DA48-AE3F-2E65C6CEB0B4}"/>
              </a:ext>
            </a:extLst>
          </p:cNvPr>
          <p:cNvSpPr>
            <a:spLocks noGrp="1"/>
          </p:cNvSpPr>
          <p:nvPr>
            <p:ph type="body" sz="quarter" idx="16" hasCustomPrompt="1"/>
          </p:nvPr>
        </p:nvSpPr>
        <p:spPr>
          <a:xfrm>
            <a:off x="1352020" y="3823685"/>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41" name="Text Placeholder 14">
            <a:extLst>
              <a:ext uri="{FF2B5EF4-FFF2-40B4-BE49-F238E27FC236}">
                <a16:creationId xmlns:a16="http://schemas.microsoft.com/office/drawing/2014/main" id="{94CF4528-465A-B44E-AA97-0546ACEC53B7}"/>
              </a:ext>
            </a:extLst>
          </p:cNvPr>
          <p:cNvSpPr>
            <a:spLocks noGrp="1"/>
          </p:cNvSpPr>
          <p:nvPr>
            <p:ph type="body" sz="quarter" idx="20" hasCustomPrompt="1"/>
          </p:nvPr>
        </p:nvSpPr>
        <p:spPr>
          <a:xfrm>
            <a:off x="1009337" y="3823685"/>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57" name="Text Placeholder 14">
            <a:extLst>
              <a:ext uri="{FF2B5EF4-FFF2-40B4-BE49-F238E27FC236}">
                <a16:creationId xmlns:a16="http://schemas.microsoft.com/office/drawing/2014/main" id="{76DCCC1C-1103-CD46-9BD1-BD2B7DC0BAFB}"/>
              </a:ext>
            </a:extLst>
          </p:cNvPr>
          <p:cNvSpPr>
            <a:spLocks noGrp="1"/>
          </p:cNvSpPr>
          <p:nvPr>
            <p:ph type="body" sz="quarter" idx="21" hasCustomPrompt="1"/>
          </p:nvPr>
        </p:nvSpPr>
        <p:spPr>
          <a:xfrm>
            <a:off x="1312264" y="5923057"/>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58" name="Text Placeholder 14">
            <a:extLst>
              <a:ext uri="{FF2B5EF4-FFF2-40B4-BE49-F238E27FC236}">
                <a16:creationId xmlns:a16="http://schemas.microsoft.com/office/drawing/2014/main" id="{C2AC456B-3A6A-194A-B655-9BEBD5781A7E}"/>
              </a:ext>
            </a:extLst>
          </p:cNvPr>
          <p:cNvSpPr>
            <a:spLocks noGrp="1"/>
          </p:cNvSpPr>
          <p:nvPr>
            <p:ph type="body" sz="quarter" idx="22" hasCustomPrompt="1"/>
          </p:nvPr>
        </p:nvSpPr>
        <p:spPr>
          <a:xfrm>
            <a:off x="969581" y="5923057"/>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59" name="Text Placeholder 14">
            <a:extLst>
              <a:ext uri="{FF2B5EF4-FFF2-40B4-BE49-F238E27FC236}">
                <a16:creationId xmlns:a16="http://schemas.microsoft.com/office/drawing/2014/main" id="{C489074A-EA72-8747-B5E6-F943B4219837}"/>
              </a:ext>
            </a:extLst>
          </p:cNvPr>
          <p:cNvSpPr>
            <a:spLocks noGrp="1"/>
          </p:cNvSpPr>
          <p:nvPr>
            <p:ph type="body" sz="quarter" idx="23" hasCustomPrompt="1"/>
          </p:nvPr>
        </p:nvSpPr>
        <p:spPr>
          <a:xfrm>
            <a:off x="12510912" y="4263200"/>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60" name="Text Placeholder 14">
            <a:extLst>
              <a:ext uri="{FF2B5EF4-FFF2-40B4-BE49-F238E27FC236}">
                <a16:creationId xmlns:a16="http://schemas.microsoft.com/office/drawing/2014/main" id="{C717E74A-F4BB-F543-878B-EFFCC950D616}"/>
              </a:ext>
            </a:extLst>
          </p:cNvPr>
          <p:cNvSpPr>
            <a:spLocks noGrp="1"/>
          </p:cNvSpPr>
          <p:nvPr>
            <p:ph type="body" sz="quarter" idx="24" hasCustomPrompt="1"/>
          </p:nvPr>
        </p:nvSpPr>
        <p:spPr>
          <a:xfrm>
            <a:off x="12168229" y="4263200"/>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61" name="Text Placeholder 14">
            <a:extLst>
              <a:ext uri="{FF2B5EF4-FFF2-40B4-BE49-F238E27FC236}">
                <a16:creationId xmlns:a16="http://schemas.microsoft.com/office/drawing/2014/main" id="{4446F7A9-B883-6C45-8B65-1AB08F48BF51}"/>
              </a:ext>
            </a:extLst>
          </p:cNvPr>
          <p:cNvSpPr>
            <a:spLocks noGrp="1"/>
          </p:cNvSpPr>
          <p:nvPr>
            <p:ph type="body" sz="quarter" idx="25" hasCustomPrompt="1"/>
          </p:nvPr>
        </p:nvSpPr>
        <p:spPr>
          <a:xfrm>
            <a:off x="12516391" y="5905448"/>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62" name="Text Placeholder 14">
            <a:extLst>
              <a:ext uri="{FF2B5EF4-FFF2-40B4-BE49-F238E27FC236}">
                <a16:creationId xmlns:a16="http://schemas.microsoft.com/office/drawing/2014/main" id="{1ED9D119-EA92-2040-808F-0BF5119B40C1}"/>
              </a:ext>
            </a:extLst>
          </p:cNvPr>
          <p:cNvSpPr>
            <a:spLocks noGrp="1"/>
          </p:cNvSpPr>
          <p:nvPr>
            <p:ph type="body" sz="quarter" idx="26" hasCustomPrompt="1"/>
          </p:nvPr>
        </p:nvSpPr>
        <p:spPr>
          <a:xfrm>
            <a:off x="12173708" y="5905448"/>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Tree>
    <p:extLst>
      <p:ext uri="{BB962C8B-B14F-4D97-AF65-F5344CB8AC3E}">
        <p14:creationId xmlns:p14="http://schemas.microsoft.com/office/powerpoint/2010/main" val="1633840479"/>
      </p:ext>
    </p:extLst>
  </p:cSld>
  <p:clrMapOvr>
    <a:masterClrMapping/>
  </p:clrMapOvr>
  <p:extLst>
    <p:ext uri="{DCECCB84-F9BA-43D5-87BE-67443E8EF086}">
      <p15:sldGuideLst xmlns:p15="http://schemas.microsoft.com/office/powerpoint/2012/main">
        <p15:guide id="3" orient="horz" pos="2692">
          <p15:clr>
            <a:srgbClr val="FBAE40"/>
          </p15:clr>
        </p15:guide>
        <p15:guide id="5" pos="2160">
          <p15:clr>
            <a:srgbClr val="FBAE40"/>
          </p15:clr>
        </p15:guide>
        <p15:guide id="6" orient="horz" pos="103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8895291-4849-7545-9D98-7BD25A332BF0}"/>
              </a:ext>
            </a:extLst>
          </p:cNvPr>
          <p:cNvGraphicFramePr>
            <a:graphicFrameLocks noChangeAspect="1"/>
          </p:cNvGraphicFramePr>
          <p:nvPr userDrawn="1">
            <p:custDataLst>
              <p:tags r:id="rId2"/>
            </p:custDataLst>
            <p:extLst>
              <p:ext uri="{D42A27DB-BD31-4B8C-83A1-F6EECF244321}">
                <p14:modId xmlns:p14="http://schemas.microsoft.com/office/powerpoint/2010/main" val="253464557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98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8895291-4849-7545-9D98-7BD25A332BF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BEE105F7-1BB2-F34D-985C-F92696309501}"/>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247178BE-4645-7249-A632-CD9EF34D563C}"/>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8" name="Text Placeholder 6">
            <a:extLst>
              <a:ext uri="{FF2B5EF4-FFF2-40B4-BE49-F238E27FC236}">
                <a16:creationId xmlns:a16="http://schemas.microsoft.com/office/drawing/2014/main" id="{C2AD0116-3696-BD4B-A8E6-28DC78341997}"/>
              </a:ext>
            </a:extLst>
          </p:cNvPr>
          <p:cNvSpPr>
            <a:spLocks noGrp="1"/>
          </p:cNvSpPr>
          <p:nvPr>
            <p:ph type="body" sz="quarter" idx="12" hasCustomPrompt="1"/>
          </p:nvPr>
        </p:nvSpPr>
        <p:spPr>
          <a:xfrm>
            <a:off x="457200" y="2975958"/>
            <a:ext cx="13635990" cy="2277683"/>
          </a:xfrm>
          <a:prstGeom prst="rect">
            <a:avLst/>
          </a:prstGeom>
        </p:spPr>
        <p:txBody>
          <a:bodyPr anchor="ctr" anchorCtr="0"/>
          <a:lstStyle>
            <a:lvl1pPr>
              <a:defRPr lang="en-US" sz="8000" b="1" i="0" dirty="0">
                <a:solidFill>
                  <a:srgbClr val="002577"/>
                </a:solidFill>
                <a:latin typeface="Segoe UI" panose="020B0502040204020203" pitchFamily="34" charset="0"/>
                <a:sym typeface="Segoe UI" panose="020B0502040204020203" pitchFamily="34" charset="0"/>
              </a:defRPr>
            </a:lvl1pPr>
          </a:lstStyle>
          <a:p>
            <a:pPr marL="0" lvl="0" indent="0" algn="ctr">
              <a:lnSpc>
                <a:spcPct val="85000"/>
              </a:lnSpc>
              <a:buNone/>
            </a:pPr>
            <a:r>
              <a:rPr lang="en-US" dirty="0"/>
              <a:t>Thank you.</a:t>
            </a:r>
          </a:p>
        </p:txBody>
      </p:sp>
      <p:sp>
        <p:nvSpPr>
          <p:cNvPr id="3" name="Rectangle 2">
            <a:extLst>
              <a:ext uri="{FF2B5EF4-FFF2-40B4-BE49-F238E27FC236}">
                <a16:creationId xmlns:a16="http://schemas.microsoft.com/office/drawing/2014/main" id="{3BE66A92-54B3-AD4B-9D0A-0F8925A9D9EF}"/>
              </a:ext>
            </a:extLst>
          </p:cNvPr>
          <p:cNvSpPr/>
          <p:nvPr userDrawn="1"/>
        </p:nvSpPr>
        <p:spPr>
          <a:xfrm>
            <a:off x="0" y="7406640"/>
            <a:ext cx="1838960" cy="822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7D6AD21-F262-1C39-AFDF-C4B17B6CCBE8}"/>
              </a:ext>
            </a:extLst>
          </p:cNvPr>
          <p:cNvPicPr>
            <a:picLocks noChangeAspect="1"/>
          </p:cNvPicPr>
          <p:nvPr userDrawn="1"/>
        </p:nvPicPr>
        <p:blipFill>
          <a:blip r:embed="rId6"/>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164442565"/>
      </p:ext>
    </p:extLst>
  </p:cSld>
  <p:clrMapOvr>
    <a:masterClrMapping/>
  </p:clrMapOvr>
  <p:extLst>
    <p:ext uri="{DCECCB84-F9BA-43D5-87BE-67443E8EF086}">
      <p15:sldGuideLst xmlns:p15="http://schemas.microsoft.com/office/powerpoint/2012/main">
        <p15:guide id="1" orient="horz" pos="237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osing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08D6E40-51B1-9D47-9902-1831C1FA78F6}"/>
              </a:ext>
            </a:extLst>
          </p:cNvPr>
          <p:cNvGraphicFramePr>
            <a:graphicFrameLocks noChangeAspect="1"/>
          </p:cNvGraphicFramePr>
          <p:nvPr userDrawn="1">
            <p:custDataLst>
              <p:tags r:id="rId2"/>
            </p:custDataLst>
            <p:extLst>
              <p:ext uri="{D42A27DB-BD31-4B8C-83A1-F6EECF244321}">
                <p14:modId xmlns:p14="http://schemas.microsoft.com/office/powerpoint/2010/main" val="31136121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01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08D6E40-51B1-9D47-9902-1831C1FA78F6}"/>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53535D62-0563-C943-9D17-AF4D334A0AA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0C92A042-2972-BC4D-B818-B0124095FF7E}"/>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88CC1EAB-BEEB-0142-A1BA-F7313EF40345}"/>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3" name="Rectangle 2">
            <a:extLst>
              <a:ext uri="{FF2B5EF4-FFF2-40B4-BE49-F238E27FC236}">
                <a16:creationId xmlns:a16="http://schemas.microsoft.com/office/drawing/2014/main" id="{4903C7B4-15A9-3B40-8E98-B7FF0EA2AC4A}"/>
              </a:ext>
            </a:extLst>
          </p:cNvPr>
          <p:cNvSpPr/>
          <p:nvPr userDrawn="1"/>
        </p:nvSpPr>
        <p:spPr>
          <a:xfrm>
            <a:off x="0" y="7203440"/>
            <a:ext cx="1981200" cy="1026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34462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EBE91-E909-433D-9C28-CF7408A33D74}"/>
              </a:ext>
            </a:extLst>
          </p:cNvPr>
          <p:cNvSpPr>
            <a:spLocks noGrp="1"/>
          </p:cNvSpPr>
          <p:nvPr>
            <p:ph idx="1"/>
          </p:nvPr>
        </p:nvSpPr>
        <p:spPr>
          <a:xfrm>
            <a:off x="402955" y="1825625"/>
            <a:ext cx="13859771" cy="5551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D8D1B4E-BE2F-4362-B8C7-E480A6459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62C56-EC2E-4A43-9B22-CB986A9E53FB}"/>
              </a:ext>
            </a:extLst>
          </p:cNvPr>
          <p:cNvSpPr>
            <a:spLocks noGrp="1"/>
          </p:cNvSpPr>
          <p:nvPr>
            <p:ph type="sldNum" sz="quarter" idx="12"/>
          </p:nvPr>
        </p:nvSpPr>
        <p:spPr/>
        <p:txBody>
          <a:bodyPr/>
          <a:lstStyle/>
          <a:p>
            <a:fld id="{A3320B73-E64A-46A2-8E91-7F8B24202E56}" type="slidenum">
              <a:rPr lang="en-US" smtClean="0"/>
              <a:t>‹#›</a:t>
            </a:fld>
            <a:endParaRPr lang="en-US"/>
          </a:p>
        </p:txBody>
      </p:sp>
      <p:sp>
        <p:nvSpPr>
          <p:cNvPr id="7" name="Title 6">
            <a:extLst>
              <a:ext uri="{FF2B5EF4-FFF2-40B4-BE49-F238E27FC236}">
                <a16:creationId xmlns:a16="http://schemas.microsoft.com/office/drawing/2014/main" id="{B79B588B-A6DF-4EA1-859D-3D318E385E3C}"/>
              </a:ext>
            </a:extLst>
          </p:cNvPr>
          <p:cNvSpPr>
            <a:spLocks noGrp="1"/>
          </p:cNvSpPr>
          <p:nvPr>
            <p:ph type="title"/>
          </p:nvPr>
        </p:nvSpPr>
        <p:spPr>
          <a:xfrm>
            <a:off x="402955" y="438151"/>
            <a:ext cx="13859771" cy="1208088"/>
          </a:xfrm>
          <a:prstGeom prst="rect">
            <a:avLst/>
          </a:prstGeom>
        </p:spPr>
        <p:txBody>
          <a:bodyPr/>
          <a:lstStyle>
            <a:lvl1pPr>
              <a:defRPr sz="3500" b="1">
                <a:solidFill>
                  <a:schemeClr val="bg2"/>
                </a:solidFill>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6069289"/>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Introduction slide_EQB_02">
    <p:bg>
      <p:bgPr>
        <a:solidFill>
          <a:schemeClr val="accent1"/>
        </a:solidFill>
        <a:effectLst/>
      </p:bgPr>
    </p:bg>
    <p:spTree>
      <p:nvGrpSpPr>
        <p:cNvPr id="1" name=""/>
        <p:cNvGrpSpPr/>
        <p:nvPr/>
      </p:nvGrpSpPr>
      <p:grpSpPr>
        <a:xfrm>
          <a:off x="0" y="0"/>
          <a:ext cx="0" cy="0"/>
          <a:chOff x="0" y="0"/>
          <a:chExt cx="0" cy="0"/>
        </a:xfrm>
      </p:grpSpPr>
      <p:pic>
        <p:nvPicPr>
          <p:cNvPr id="4" name="Picture 3" descr="A picture containing animal&#10;&#10;Description automatically generated">
            <a:extLst>
              <a:ext uri="{FF2B5EF4-FFF2-40B4-BE49-F238E27FC236}">
                <a16:creationId xmlns:a16="http://schemas.microsoft.com/office/drawing/2014/main" id="{A3C85747-20E4-4DCF-BCEC-9FED9F49F0AA}"/>
              </a:ext>
            </a:extLst>
          </p:cNvPr>
          <p:cNvPicPr>
            <a:picLocks noChangeAspect="1"/>
          </p:cNvPicPr>
          <p:nvPr userDrawn="1"/>
        </p:nvPicPr>
        <p:blipFill>
          <a:blip r:embed="rId4"/>
          <a:stretch>
            <a:fillRect/>
          </a:stretch>
        </p:blipFill>
        <p:spPr>
          <a:xfrm>
            <a:off x="1829" y="0"/>
            <a:ext cx="14626742" cy="822960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extLst>
              <p:ext uri="{D42A27DB-BD31-4B8C-83A1-F6EECF244321}">
                <p14:modId xmlns:p14="http://schemas.microsoft.com/office/powerpoint/2010/main" val="23790295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5058"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1022390539"/>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troduction slide_EQB_03">
    <p:bg>
      <p:bgPr>
        <a:solidFill>
          <a:schemeClr val="accent1"/>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A74AF616-C9C0-490F-91A0-CC99CD6F12E7}"/>
              </a:ext>
            </a:extLst>
          </p:cNvPr>
          <p:cNvPicPr>
            <a:picLocks noChangeAspect="1"/>
          </p:cNvPicPr>
          <p:nvPr userDrawn="1"/>
        </p:nvPicPr>
        <p:blipFill>
          <a:blip r:embed="rId4"/>
          <a:stretch>
            <a:fillRect/>
          </a:stretch>
        </p:blipFill>
        <p:spPr>
          <a:xfrm>
            <a:off x="0" y="-1029"/>
            <a:ext cx="14630400" cy="8231658"/>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extLst>
              <p:ext uri="{D42A27DB-BD31-4B8C-83A1-F6EECF244321}">
                <p14:modId xmlns:p14="http://schemas.microsoft.com/office/powerpoint/2010/main" val="293603463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6082"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517520334"/>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troduction slide_EQB_04">
    <p:bg>
      <p:bgPr>
        <a:solidFill>
          <a:schemeClr val="accent1"/>
        </a:solidFill>
        <a:effectLst/>
      </p:bgPr>
    </p:bg>
    <p:spTree>
      <p:nvGrpSpPr>
        <p:cNvPr id="1" name=""/>
        <p:cNvGrpSpPr/>
        <p:nvPr/>
      </p:nvGrpSpPr>
      <p:grpSpPr>
        <a:xfrm>
          <a:off x="0" y="0"/>
          <a:ext cx="0" cy="0"/>
          <a:chOff x="0" y="0"/>
          <a:chExt cx="0" cy="0"/>
        </a:xfrm>
      </p:grpSpPr>
      <p:pic>
        <p:nvPicPr>
          <p:cNvPr id="4" name="Picture 3" descr="A drawing of a face&#10;&#10;Description automatically generated">
            <a:extLst>
              <a:ext uri="{FF2B5EF4-FFF2-40B4-BE49-F238E27FC236}">
                <a16:creationId xmlns:a16="http://schemas.microsoft.com/office/drawing/2014/main" id="{09A4A7DA-017D-49B0-885B-02FEDC9058E6}"/>
              </a:ext>
            </a:extLst>
          </p:cNvPr>
          <p:cNvPicPr>
            <a:picLocks noChangeAspect="1"/>
          </p:cNvPicPr>
          <p:nvPr userDrawn="1"/>
        </p:nvPicPr>
        <p:blipFill>
          <a:blip r:embed="rId4"/>
          <a:stretch>
            <a:fillRect/>
          </a:stretch>
        </p:blipFill>
        <p:spPr>
          <a:xfrm>
            <a:off x="1829" y="0"/>
            <a:ext cx="14626742" cy="822960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extLst>
              <p:ext uri="{D42A27DB-BD31-4B8C-83A1-F6EECF244321}">
                <p14:modId xmlns:p14="http://schemas.microsoft.com/office/powerpoint/2010/main" val="21160905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7106"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tx1"/>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tx1"/>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tx1"/>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517725019"/>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Introduction slide_EQB_02 w logo">
    <p:bg>
      <p:bgPr>
        <a:solidFill>
          <a:schemeClr val="accent1"/>
        </a:solidFill>
        <a:effectLst/>
      </p:bgPr>
    </p:bg>
    <p:spTree>
      <p:nvGrpSpPr>
        <p:cNvPr id="1" name=""/>
        <p:cNvGrpSpPr/>
        <p:nvPr/>
      </p:nvGrpSpPr>
      <p:grpSpPr>
        <a:xfrm>
          <a:off x="0" y="0"/>
          <a:ext cx="0" cy="0"/>
          <a:chOff x="0" y="0"/>
          <a:chExt cx="0" cy="0"/>
        </a:xfrm>
      </p:grpSpPr>
      <p:pic>
        <p:nvPicPr>
          <p:cNvPr id="4" name="Picture 3" descr="A picture containing animal&#10;&#10;Description automatically generated">
            <a:extLst>
              <a:ext uri="{FF2B5EF4-FFF2-40B4-BE49-F238E27FC236}">
                <a16:creationId xmlns:a16="http://schemas.microsoft.com/office/drawing/2014/main" id="{A3C85747-20E4-4DCF-BCEC-9FED9F49F0AA}"/>
              </a:ext>
            </a:extLst>
          </p:cNvPr>
          <p:cNvPicPr>
            <a:picLocks noChangeAspect="1"/>
          </p:cNvPicPr>
          <p:nvPr userDrawn="1"/>
        </p:nvPicPr>
        <p:blipFill>
          <a:blip r:embed="rId4"/>
          <a:stretch>
            <a:fillRect/>
          </a:stretch>
        </p:blipFill>
        <p:spPr>
          <a:xfrm>
            <a:off x="1829" y="0"/>
            <a:ext cx="14626742" cy="822960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extLst>
              <p:ext uri="{D42A27DB-BD31-4B8C-83A1-F6EECF244321}">
                <p14:modId xmlns:p14="http://schemas.microsoft.com/office/powerpoint/2010/main" val="23914381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8130"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8" name="Picture 7">
            <a:extLst>
              <a:ext uri="{FF2B5EF4-FFF2-40B4-BE49-F238E27FC236}">
                <a16:creationId xmlns:a16="http://schemas.microsoft.com/office/drawing/2014/main" id="{56655648-1E03-4547-B901-9C1AF7EC7AA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368796" y="481020"/>
            <a:ext cx="1892808" cy="1098880"/>
          </a:xfrm>
          <a:prstGeom prst="rect">
            <a:avLst/>
          </a:prstGeom>
        </p:spPr>
      </p:pic>
    </p:spTree>
    <p:extLst>
      <p:ext uri="{BB962C8B-B14F-4D97-AF65-F5344CB8AC3E}">
        <p14:creationId xmlns:p14="http://schemas.microsoft.com/office/powerpoint/2010/main" val="2507397959"/>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Introduction slide_EQB_03 w logo">
    <p:bg>
      <p:bgPr>
        <a:solidFill>
          <a:schemeClr val="accent1"/>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A74AF616-C9C0-490F-91A0-CC99CD6F12E7}"/>
              </a:ext>
            </a:extLst>
          </p:cNvPr>
          <p:cNvPicPr>
            <a:picLocks noChangeAspect="1"/>
          </p:cNvPicPr>
          <p:nvPr userDrawn="1"/>
        </p:nvPicPr>
        <p:blipFill>
          <a:blip r:embed="rId4"/>
          <a:stretch>
            <a:fillRect/>
          </a:stretch>
        </p:blipFill>
        <p:spPr>
          <a:xfrm>
            <a:off x="0" y="-1029"/>
            <a:ext cx="14630400" cy="8231658"/>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extLst>
              <p:ext uri="{D42A27DB-BD31-4B8C-83A1-F6EECF244321}">
                <p14:modId xmlns:p14="http://schemas.microsoft.com/office/powerpoint/2010/main" val="6282199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9154"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9" name="Picture 8">
            <a:extLst>
              <a:ext uri="{FF2B5EF4-FFF2-40B4-BE49-F238E27FC236}">
                <a16:creationId xmlns:a16="http://schemas.microsoft.com/office/drawing/2014/main" id="{00115A94-138D-4365-B3BC-6EA93E9ED85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368796" y="481020"/>
            <a:ext cx="1892808" cy="1098880"/>
          </a:xfrm>
          <a:prstGeom prst="rect">
            <a:avLst/>
          </a:prstGeom>
        </p:spPr>
      </p:pic>
    </p:spTree>
    <p:extLst>
      <p:ext uri="{BB962C8B-B14F-4D97-AF65-F5344CB8AC3E}">
        <p14:creationId xmlns:p14="http://schemas.microsoft.com/office/powerpoint/2010/main" val="1828441434"/>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_WT_01">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7E5B6449-1FDB-424F-B8F7-3858C485B773}"/>
              </a:ext>
            </a:extLst>
          </p:cNvPr>
          <p:cNvSpPr>
            <a:spLocks noGrp="1"/>
          </p:cNvSpPr>
          <p:nvPr>
            <p:ph type="pic" sz="quarter" idx="14" hasCustomPrompt="1"/>
          </p:nvPr>
        </p:nvSpPr>
        <p:spPr>
          <a:xfrm>
            <a:off x="3175" y="1"/>
            <a:ext cx="14627225" cy="5927064"/>
          </a:xfrm>
          <a:prstGeom prst="rect">
            <a:avLst/>
          </a:prstGeom>
          <a:solidFill>
            <a:schemeClr val="bg1">
              <a:lumMod val="75000"/>
            </a:schemeClr>
          </a:solidFill>
        </p:spPr>
        <p:txBody>
          <a:bodyPr anchor="ctr" anchorCtr="1"/>
          <a:lstStyle>
            <a:lvl1pPr marL="0" indent="0" algn="ctr">
              <a:buNone/>
              <a:defRPr lang="en-US" sz="1400" smtClean="0">
                <a:solidFill>
                  <a:schemeClr val="tx1"/>
                </a:solidFill>
                <a:effectLst/>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pic>
        <p:nvPicPr>
          <p:cNvPr id="8" name="Picture 7">
            <a:extLst>
              <a:ext uri="{FF2B5EF4-FFF2-40B4-BE49-F238E27FC236}">
                <a16:creationId xmlns:a16="http://schemas.microsoft.com/office/drawing/2014/main" id="{43E83C46-AE03-49B2-968D-F4ADA5C4656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4851400"/>
            <a:ext cx="14630400" cy="3378200"/>
          </a:xfrm>
          <a:prstGeom prst="rect">
            <a:avLst/>
          </a:prstGeom>
        </p:spPr>
      </p:pic>
      <p:graphicFrame>
        <p:nvGraphicFramePr>
          <p:cNvPr id="2" name="Object 1" hidden="1">
            <a:extLst>
              <a:ext uri="{FF2B5EF4-FFF2-40B4-BE49-F238E27FC236}">
                <a16:creationId xmlns:a16="http://schemas.microsoft.com/office/drawing/2014/main" id="{EDD88ACE-DE2D-3F4E-90F8-DB22BA0DB534}"/>
              </a:ext>
            </a:extLst>
          </p:cNvPr>
          <p:cNvGraphicFramePr>
            <a:graphicFrameLocks noChangeAspect="1"/>
          </p:cNvGraphicFramePr>
          <p:nvPr userDrawn="1">
            <p:custDataLst>
              <p:tags r:id="rId2"/>
            </p:custDataLst>
            <p:extLst>
              <p:ext uri="{D42A27DB-BD31-4B8C-83A1-F6EECF244321}">
                <p14:modId xmlns:p14="http://schemas.microsoft.com/office/powerpoint/2010/main" val="14561979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098"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EDD88ACE-DE2D-3F4E-90F8-DB22BA0DB534}"/>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C70C9CB4-B08E-DF45-B296-5B3DFF34A4F3}"/>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226AA584-27BB-2F40-A904-0D13D24B3D9B}"/>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F025FDBF-FBAB-9144-90F0-4E5B96A09AEB}"/>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marL="0" indent="0" algn="ctr">
              <a:buNone/>
              <a:defRPr lang="en-US" sz="5400" b="1" i="0" dirty="0">
                <a:solidFill>
                  <a:schemeClr val="accent1"/>
                </a:solidFill>
                <a:latin typeface="Segoe UI" panose="020B0502040204020203" pitchFamily="34" charset="0"/>
                <a:sym typeface="Segoe UI" panose="020B0502040204020203" pitchFamily="34" charset="0"/>
              </a:defRPr>
            </a:lvl1pPr>
          </a:lstStyle>
          <a:p>
            <a:pPr marL="274300" lvl="0" indent="-274300" algn="ctr">
              <a:lnSpc>
                <a:spcPct val="85000"/>
              </a:lnSpc>
            </a:pPr>
            <a:r>
              <a:rPr lang="en-US" dirty="0"/>
              <a:t>Section title here</a:t>
            </a:r>
          </a:p>
        </p:txBody>
      </p:sp>
      <p:pic>
        <p:nvPicPr>
          <p:cNvPr id="10" name="Picture 9">
            <a:extLst>
              <a:ext uri="{FF2B5EF4-FFF2-40B4-BE49-F238E27FC236}">
                <a16:creationId xmlns:a16="http://schemas.microsoft.com/office/drawing/2014/main" id="{82F9A277-62D1-32E2-64F2-433C6664685D}"/>
              </a:ext>
            </a:extLst>
          </p:cNvPr>
          <p:cNvPicPr>
            <a:picLocks noChangeAspect="1"/>
          </p:cNvPicPr>
          <p:nvPr userDrawn="1"/>
        </p:nvPicPr>
        <p:blipFill>
          <a:blip r:embed="rId7"/>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396265813"/>
      </p:ext>
    </p:extLst>
  </p:cSld>
  <p:clrMapOvr>
    <a:masterClrMapping/>
  </p:clrMapOvr>
  <p:extLst>
    <p:ext uri="{DCECCB84-F9BA-43D5-87BE-67443E8EF086}">
      <p15:sldGuideLst xmlns:p15="http://schemas.microsoft.com/office/powerpoint/2012/main">
        <p15:guide id="1" orient="horz" pos="5184">
          <p15:clr>
            <a:srgbClr val="FBAE40"/>
          </p15:clr>
        </p15:guide>
        <p15:guide id="2" orient="horz">
          <p15:clr>
            <a:srgbClr val="FBAE40"/>
          </p15:clr>
        </p15:guide>
        <p15:guide id="3">
          <p15:clr>
            <a:srgbClr val="FBAE40"/>
          </p15:clr>
        </p15:guide>
        <p15:guide id="4" pos="921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Introduction slide_EQB_04 w logo">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A962BAD-472A-6D48-A451-523DDA95248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68027" y="480256"/>
            <a:ext cx="1892808" cy="1098879"/>
          </a:xfrm>
          <a:prstGeom prst="rect">
            <a:avLst/>
          </a:prstGeom>
        </p:spPr>
      </p:pic>
      <p:pic>
        <p:nvPicPr>
          <p:cNvPr id="4" name="Picture 3" descr="A drawing of a face&#10;&#10;Description automatically generated">
            <a:extLst>
              <a:ext uri="{FF2B5EF4-FFF2-40B4-BE49-F238E27FC236}">
                <a16:creationId xmlns:a16="http://schemas.microsoft.com/office/drawing/2014/main" id="{09A4A7DA-017D-49B0-885B-02FEDC9058E6}"/>
              </a:ext>
            </a:extLst>
          </p:cNvPr>
          <p:cNvPicPr>
            <a:picLocks noChangeAspect="1"/>
          </p:cNvPicPr>
          <p:nvPr userDrawn="1"/>
        </p:nvPicPr>
        <p:blipFill>
          <a:blip r:embed="rId5"/>
          <a:stretch>
            <a:fillRect/>
          </a:stretch>
        </p:blipFill>
        <p:spPr>
          <a:xfrm>
            <a:off x="1829" y="0"/>
            <a:ext cx="14626742" cy="822960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extLst>
              <p:ext uri="{D42A27DB-BD31-4B8C-83A1-F6EECF244321}">
                <p14:modId xmlns:p14="http://schemas.microsoft.com/office/powerpoint/2010/main" val="131312251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0178" name="think-cell Slide" r:id="rId6" imgW="7772400" imgH="10058400" progId="TCLayout.ActiveDocument.1">
                  <p:embed/>
                </p:oleObj>
              </mc:Choice>
              <mc:Fallback>
                <p:oleObj name="think-cell Slide" r:id="rId6"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tx1"/>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tx1"/>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tx1"/>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9" name="Picture 8">
            <a:extLst>
              <a:ext uri="{FF2B5EF4-FFF2-40B4-BE49-F238E27FC236}">
                <a16:creationId xmlns:a16="http://schemas.microsoft.com/office/drawing/2014/main" id="{21F79DEC-24FD-3D45-BBD0-78D34C7648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520427" y="632656"/>
            <a:ext cx="1892808" cy="1098879"/>
          </a:xfrm>
          <a:prstGeom prst="rect">
            <a:avLst/>
          </a:prstGeom>
        </p:spPr>
      </p:pic>
    </p:spTree>
    <p:extLst>
      <p:ext uri="{BB962C8B-B14F-4D97-AF65-F5344CB8AC3E}">
        <p14:creationId xmlns:p14="http://schemas.microsoft.com/office/powerpoint/2010/main" val="967791104"/>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_EQB_0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70BB4B8-EB27-4CE4-8BD9-7D533AC0622B}"/>
              </a:ext>
            </a:extLst>
          </p:cNvPr>
          <p:cNvSpPr>
            <a:spLocks noGrp="1"/>
          </p:cNvSpPr>
          <p:nvPr>
            <p:ph type="pic" sz="quarter" idx="14" hasCustomPrompt="1"/>
          </p:nvPr>
        </p:nvSpPr>
        <p:spPr>
          <a:xfrm>
            <a:off x="3175" y="1"/>
            <a:ext cx="14627225" cy="5927064"/>
          </a:xfrm>
          <a:prstGeom prst="rect">
            <a:avLst/>
          </a:prstGeom>
          <a:solidFill>
            <a:schemeClr val="bg2">
              <a:lumMod val="65000"/>
            </a:schemeClr>
          </a:solidFill>
        </p:spPr>
        <p:txBody>
          <a:bodyPr anchor="ctr" anchorCtr="1"/>
          <a:lstStyle>
            <a:lvl1pPr marL="0" indent="0" algn="ctr">
              <a:buNone/>
              <a:defRPr lang="en-US" sz="1400" smtClean="0">
                <a:solidFill>
                  <a:schemeClr val="accent3"/>
                </a:solidFill>
                <a:effectLst/>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pic>
        <p:nvPicPr>
          <p:cNvPr id="6" name="Picture 5">
            <a:extLst>
              <a:ext uri="{FF2B5EF4-FFF2-40B4-BE49-F238E27FC236}">
                <a16:creationId xmlns:a16="http://schemas.microsoft.com/office/drawing/2014/main" id="{1EE9C603-CD46-4766-8DD3-AB58D2EB30F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4851400"/>
            <a:ext cx="14630400" cy="3378200"/>
          </a:xfrm>
          <a:prstGeom prst="rect">
            <a:avLst/>
          </a:prstGeom>
        </p:spPr>
      </p:pic>
      <p:graphicFrame>
        <p:nvGraphicFramePr>
          <p:cNvPr id="2" name="Object 1" hidden="1">
            <a:extLst>
              <a:ext uri="{FF2B5EF4-FFF2-40B4-BE49-F238E27FC236}">
                <a16:creationId xmlns:a16="http://schemas.microsoft.com/office/drawing/2014/main" id="{64004B21-312F-5F40-8DB7-BAF115E8A576}"/>
              </a:ext>
            </a:extLst>
          </p:cNvPr>
          <p:cNvGraphicFramePr>
            <a:graphicFrameLocks noChangeAspect="1"/>
          </p:cNvGraphicFramePr>
          <p:nvPr userDrawn="1">
            <p:custDataLst>
              <p:tags r:id="rId2"/>
            </p:custDataLst>
            <p:extLst>
              <p:ext uri="{D42A27DB-BD31-4B8C-83A1-F6EECF244321}">
                <p14:modId xmlns:p14="http://schemas.microsoft.com/office/powerpoint/2010/main" val="210650030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202"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64004B21-312F-5F40-8DB7-BAF115E8A576}"/>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065FD2F7-360C-EB48-9E5E-E9E9C1CEAAF3}"/>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7FE2B057-02FC-4A41-A393-68D958BFAE20}"/>
              </a:ext>
            </a:extLst>
          </p:cNvPr>
          <p:cNvSpPr>
            <a:spLocks noGrp="1"/>
          </p:cNvSpPr>
          <p:nvPr>
            <p:ph type="ftr" sz="quarter" idx="11"/>
          </p:nvPr>
        </p:nvSpPr>
        <p:spPr>
          <a:xfrm>
            <a:off x="8946505" y="7615599"/>
            <a:ext cx="4937760" cy="218918"/>
          </a:xfrm>
        </p:spPr>
        <p:txBody>
          <a:bodyPr/>
          <a:lstStyle/>
          <a:p>
            <a:r>
              <a:rPr lang="en-US"/>
              <a:t>Presentation Title Here – Month 00, 000</a:t>
            </a:r>
            <a:endParaRPr lang="en-US" dirty="0"/>
          </a:p>
        </p:txBody>
      </p:sp>
      <p:sp>
        <p:nvSpPr>
          <p:cNvPr id="12" name="Text Placeholder 2">
            <a:extLst>
              <a:ext uri="{FF2B5EF4-FFF2-40B4-BE49-F238E27FC236}">
                <a16:creationId xmlns:a16="http://schemas.microsoft.com/office/drawing/2014/main" id="{827F593F-FD28-8548-9E62-E8C7722A90CC}"/>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marL="0" indent="0" algn="ctr">
              <a:buNone/>
              <a:defRPr lang="en-US" sz="5400" b="1" i="0" dirty="0">
                <a:solidFill>
                  <a:schemeClr val="accent1"/>
                </a:solidFill>
                <a:latin typeface="Segoe UI" panose="020B0502040204020203" pitchFamily="34" charset="0"/>
                <a:sym typeface="Segoe UI" panose="020B0502040204020203" pitchFamily="34" charset="0"/>
              </a:defRPr>
            </a:lvl1pPr>
          </a:lstStyle>
          <a:p>
            <a:pPr marL="274313" lvl="0" indent="-274313" algn="ctr">
              <a:lnSpc>
                <a:spcPct val="85000"/>
              </a:lnSpc>
            </a:pPr>
            <a:r>
              <a:rPr lang="en-US" dirty="0"/>
              <a:t>Section title here</a:t>
            </a:r>
          </a:p>
        </p:txBody>
      </p:sp>
      <p:pic>
        <p:nvPicPr>
          <p:cNvPr id="8" name="Picture 7">
            <a:extLst>
              <a:ext uri="{FF2B5EF4-FFF2-40B4-BE49-F238E27FC236}">
                <a16:creationId xmlns:a16="http://schemas.microsoft.com/office/drawing/2014/main" id="{76C1913E-F86E-CE4E-99DD-9450B49DD2D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64865" y="7567838"/>
            <a:ext cx="1330407" cy="311708"/>
          </a:xfrm>
          <a:prstGeom prst="rect">
            <a:avLst/>
          </a:prstGeom>
        </p:spPr>
      </p:pic>
    </p:spTree>
    <p:extLst>
      <p:ext uri="{BB962C8B-B14F-4D97-AF65-F5344CB8AC3E}">
        <p14:creationId xmlns:p14="http://schemas.microsoft.com/office/powerpoint/2010/main" val="2356529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_EQB_03">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785775A-A2A4-3448-9D64-1BD80A4B307A}"/>
              </a:ext>
            </a:extLst>
          </p:cNvPr>
          <p:cNvGraphicFramePr>
            <a:graphicFrameLocks noChangeAspect="1"/>
          </p:cNvGraphicFramePr>
          <p:nvPr userDrawn="1">
            <p:custDataLst>
              <p:tags r:id="rId2"/>
            </p:custDataLst>
            <p:extLst>
              <p:ext uri="{D42A27DB-BD31-4B8C-83A1-F6EECF244321}">
                <p14:modId xmlns:p14="http://schemas.microsoft.com/office/powerpoint/2010/main" val="31182730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222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F785775A-A2A4-3448-9D64-1BD80A4B307A}"/>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270F1CF1-190E-D04C-B754-73CA21E11314}"/>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1" i="0">
                <a:solidFill>
                  <a:srgbClr val="73C0FF"/>
                </a:solidFill>
                <a:latin typeface="Segoe UI" panose="020B0502040204020203" pitchFamily="34" charset="0"/>
                <a:sym typeface="Segoe UI" panose="020B0502040204020203" pitchFamily="34" charset="0"/>
              </a:defRPr>
            </a:lvl1pPr>
          </a:lstStyle>
          <a:p>
            <a:r>
              <a:rPr lang="en-US" dirty="0"/>
              <a:t>2</a:t>
            </a:r>
          </a:p>
        </p:txBody>
      </p:sp>
      <p:sp>
        <p:nvSpPr>
          <p:cNvPr id="7" name="Subtitle 2">
            <a:extLst>
              <a:ext uri="{FF2B5EF4-FFF2-40B4-BE49-F238E27FC236}">
                <a16:creationId xmlns:a16="http://schemas.microsoft.com/office/drawing/2014/main" id="{8CB514DA-CD07-F544-9B85-5F93F1704E27}"/>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FFFFFF"/>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a:p>
            <a:r>
              <a:rPr lang="en-US" dirty="0"/>
              <a:t>Title here</a:t>
            </a:r>
          </a:p>
        </p:txBody>
      </p:sp>
      <p:sp>
        <p:nvSpPr>
          <p:cNvPr id="8" name="Slide Number Placeholder 5">
            <a:extLst>
              <a:ext uri="{FF2B5EF4-FFF2-40B4-BE49-F238E27FC236}">
                <a16:creationId xmlns:a16="http://schemas.microsoft.com/office/drawing/2014/main" id="{AD16FFEE-BBC8-DD42-806B-070FB8BB209E}"/>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B8A155C0-57F6-0342-A9B6-29220FA83EFE}"/>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pic>
        <p:nvPicPr>
          <p:cNvPr id="10" name="Picture 9">
            <a:extLst>
              <a:ext uri="{FF2B5EF4-FFF2-40B4-BE49-F238E27FC236}">
                <a16:creationId xmlns:a16="http://schemas.microsoft.com/office/drawing/2014/main" id="{1E1FD4F5-B70C-2849-A6DE-86E31267A0F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4865" y="7567838"/>
            <a:ext cx="1330407" cy="311708"/>
          </a:xfrm>
          <a:prstGeom prst="rect">
            <a:avLst/>
          </a:prstGeom>
        </p:spPr>
      </p:pic>
    </p:spTree>
    <p:extLst>
      <p:ext uri="{BB962C8B-B14F-4D97-AF65-F5344CB8AC3E}">
        <p14:creationId xmlns:p14="http://schemas.microsoft.com/office/powerpoint/2010/main" val="20752774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ey Take Away_EQB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35AC640-D526-5941-91FB-F35AD7644DB2}"/>
              </a:ext>
            </a:extLst>
          </p:cNvPr>
          <p:cNvGraphicFramePr>
            <a:graphicFrameLocks noChangeAspect="1"/>
          </p:cNvGraphicFramePr>
          <p:nvPr userDrawn="1">
            <p:custDataLst>
              <p:tags r:id="rId2"/>
            </p:custDataLst>
            <p:extLst>
              <p:ext uri="{D42A27DB-BD31-4B8C-83A1-F6EECF244321}">
                <p14:modId xmlns:p14="http://schemas.microsoft.com/office/powerpoint/2010/main" val="202653025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325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735AC640-D526-5941-91FB-F35AD7644DB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 Placeholder 2">
            <a:extLst>
              <a:ext uri="{FF2B5EF4-FFF2-40B4-BE49-F238E27FC236}">
                <a16:creationId xmlns:a16="http://schemas.microsoft.com/office/drawing/2014/main" id="{44794C84-E508-5D48-991B-AAF4D51C70D9}"/>
              </a:ext>
            </a:extLst>
          </p:cNvPr>
          <p:cNvSpPr>
            <a:spLocks noGrp="1"/>
          </p:cNvSpPr>
          <p:nvPr>
            <p:ph type="body" sz="quarter" idx="12" hasCustomPrompt="1"/>
          </p:nvPr>
        </p:nvSpPr>
        <p:spPr>
          <a:xfrm>
            <a:off x="335237" y="2208618"/>
            <a:ext cx="6312689" cy="1554208"/>
          </a:xfrm>
          <a:prstGeom prst="rect">
            <a:avLst/>
          </a:prstGeom>
        </p:spPr>
        <p:txBody>
          <a:bodyPr anchor="t" anchorCtr="0"/>
          <a:lstStyle>
            <a:lvl1pPr marL="0" indent="0">
              <a:lnSpc>
                <a:spcPct val="85000"/>
              </a:lnSpc>
              <a:buNone/>
              <a:defRPr sz="4500" b="1" i="0">
                <a:solidFill>
                  <a:srgbClr val="73C0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FDEC2ED5-F426-9043-BFB3-17DFE08D5C81}"/>
              </a:ext>
            </a:extLst>
          </p:cNvPr>
          <p:cNvSpPr>
            <a:spLocks noGrp="1"/>
          </p:cNvSpPr>
          <p:nvPr>
            <p:ph type="body" sz="quarter" idx="14" hasCustomPrompt="1"/>
          </p:nvPr>
        </p:nvSpPr>
        <p:spPr>
          <a:xfrm>
            <a:off x="356152" y="4038600"/>
            <a:ext cx="6312689" cy="2819400"/>
          </a:xfrm>
          <a:prstGeom prst="rect">
            <a:avLst/>
          </a:prstGeom>
        </p:spPr>
        <p:txBody>
          <a:bodyPr/>
          <a:lstStyle>
            <a:lvl1pPr marL="0" indent="0">
              <a:lnSpc>
                <a:spcPts val="2000"/>
              </a:lnSpc>
              <a:spcBef>
                <a:spcPts val="0"/>
              </a:spcBef>
              <a:buNone/>
              <a:defRPr sz="1600" b="0" i="0" spc="11"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
        <p:nvSpPr>
          <p:cNvPr id="6" name="Slide Number Placeholder 5">
            <a:extLst>
              <a:ext uri="{FF2B5EF4-FFF2-40B4-BE49-F238E27FC236}">
                <a16:creationId xmlns:a16="http://schemas.microsoft.com/office/drawing/2014/main" id="{CC068CD4-070E-8A4A-80E7-B747C9F15563}"/>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7D53B226-C0E3-8143-9553-0819E57E8003}"/>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pic>
        <p:nvPicPr>
          <p:cNvPr id="10" name="Picture 9">
            <a:extLst>
              <a:ext uri="{FF2B5EF4-FFF2-40B4-BE49-F238E27FC236}">
                <a16:creationId xmlns:a16="http://schemas.microsoft.com/office/drawing/2014/main" id="{78106CAE-2245-AA47-BEE2-6A0DE0BF3E1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4865" y="7567838"/>
            <a:ext cx="1330407" cy="311708"/>
          </a:xfrm>
          <a:prstGeom prst="rect">
            <a:avLst/>
          </a:prstGeom>
        </p:spPr>
      </p:pic>
    </p:spTree>
    <p:extLst>
      <p:ext uri="{BB962C8B-B14F-4D97-AF65-F5344CB8AC3E}">
        <p14:creationId xmlns:p14="http://schemas.microsoft.com/office/powerpoint/2010/main" val="40638957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ey Take Away_EQB_02">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4793EE-2097-5542-802F-21020F67F7E1}"/>
              </a:ext>
            </a:extLst>
          </p:cNvPr>
          <p:cNvGraphicFramePr>
            <a:graphicFrameLocks noChangeAspect="1"/>
          </p:cNvGraphicFramePr>
          <p:nvPr userDrawn="1">
            <p:custDataLst>
              <p:tags r:id="rId2"/>
            </p:custDataLst>
            <p:extLst>
              <p:ext uri="{D42A27DB-BD31-4B8C-83A1-F6EECF244321}">
                <p14:modId xmlns:p14="http://schemas.microsoft.com/office/powerpoint/2010/main" val="302599741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427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764793EE-2097-5542-802F-21020F67F7E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AC9B9916-33A5-F845-9B53-350A76D40650}"/>
              </a:ext>
            </a:extLst>
          </p:cNvPr>
          <p:cNvSpPr>
            <a:spLocks noGrp="1"/>
          </p:cNvSpPr>
          <p:nvPr>
            <p:ph type="sldNum" sz="quarter" idx="10"/>
          </p:nvPr>
        </p:nvSpPr>
        <p:spPr>
          <a:xfrm>
            <a:off x="13893637" y="7620500"/>
            <a:ext cx="396767" cy="349608"/>
          </a:xfrm>
          <a:prstGeom prst="rect">
            <a:avLst/>
          </a:prstGeom>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52C9064A-C798-FE4D-981A-1D4C6367E47A}"/>
              </a:ext>
            </a:extLst>
          </p:cNvPr>
          <p:cNvSpPr>
            <a:spLocks noGrp="1"/>
          </p:cNvSpPr>
          <p:nvPr>
            <p:ph type="ftr" sz="quarter" idx="11"/>
          </p:nvPr>
        </p:nvSpPr>
        <p:spPr>
          <a:xfrm>
            <a:off x="8947624" y="7517567"/>
            <a:ext cx="4937760" cy="438150"/>
          </a:xfrm>
          <a:prstGeom prst="rect">
            <a:avLst/>
          </a:prstGeom>
        </p:spPr>
        <p:txBody>
          <a:bodyPr/>
          <a:lstStyle/>
          <a:p>
            <a:r>
              <a:rPr lang="en-US" dirty="0"/>
              <a:t>Presentation title here – month 00, 000</a:t>
            </a:r>
          </a:p>
        </p:txBody>
      </p:sp>
      <p:sp>
        <p:nvSpPr>
          <p:cNvPr id="9" name="Text Placeholder 2">
            <a:extLst>
              <a:ext uri="{FF2B5EF4-FFF2-40B4-BE49-F238E27FC236}">
                <a16:creationId xmlns:a16="http://schemas.microsoft.com/office/drawing/2014/main" id="{68F6FF84-D854-EA44-9D0E-A499B83FD5C9}"/>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73C0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9E8D5EE4-D590-8844-B0D8-8876B8E0ACEA}"/>
              </a:ext>
            </a:extLst>
          </p:cNvPr>
          <p:cNvSpPr>
            <a:spLocks noGrp="1"/>
          </p:cNvSpPr>
          <p:nvPr>
            <p:ph type="body" sz="quarter" idx="15" hasCustomPrompt="1"/>
          </p:nvPr>
        </p:nvSpPr>
        <p:spPr>
          <a:xfrm>
            <a:off x="356152" y="4038600"/>
            <a:ext cx="6312689" cy="2819400"/>
          </a:xfrm>
          <a:prstGeom prst="rect">
            <a:avLst/>
          </a:prstGeom>
        </p:spPr>
        <p:txBody>
          <a:bodyPr/>
          <a:lstStyle>
            <a:lvl1pPr marL="0" indent="0">
              <a:lnSpc>
                <a:spcPts val="2000"/>
              </a:lnSpc>
              <a:spcBef>
                <a:spcPts val="0"/>
              </a:spcBef>
              <a:buNone/>
              <a:defRPr sz="1600" b="0" i="0" spc="11"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
        <p:nvSpPr>
          <p:cNvPr id="11" name="Picture Placeholder 3">
            <a:extLst>
              <a:ext uri="{FF2B5EF4-FFF2-40B4-BE49-F238E27FC236}">
                <a16:creationId xmlns:a16="http://schemas.microsoft.com/office/drawing/2014/main" id="{36101457-19F1-47B8-94F9-1866E0879FE9}"/>
              </a:ext>
            </a:extLst>
          </p:cNvPr>
          <p:cNvSpPr>
            <a:spLocks noGrp="1"/>
          </p:cNvSpPr>
          <p:nvPr>
            <p:ph type="pic" sz="quarter" idx="16" hasCustomPrompt="1"/>
          </p:nvPr>
        </p:nvSpPr>
        <p:spPr>
          <a:xfrm>
            <a:off x="7309485" y="0"/>
            <a:ext cx="7320915" cy="8229599"/>
          </a:xfrm>
          <a:prstGeom prst="rect">
            <a:avLst/>
          </a:prstGeom>
          <a:solidFill>
            <a:schemeClr val="bg2">
              <a:lumMod val="65000"/>
            </a:schemeClr>
          </a:solidFill>
        </p:spPr>
        <p:txBody>
          <a:bodyPr anchor="ctr" anchorCtr="1"/>
          <a:lstStyle>
            <a:lvl1pPr>
              <a:defRPr lang="en-US" sz="1100" dirty="0">
                <a:solidFill>
                  <a:schemeClr val="accent3"/>
                </a:solidFill>
                <a:effectLst/>
                <a:latin typeface="Calibri" panose="020F0502020204030204" pitchFamily="34" charset="0"/>
                <a:ea typeface="Times New Roman" panose="02020603050405020304" pitchFamily="18" charset="0"/>
              </a:defRPr>
            </a:lvl1pPr>
          </a:lstStyle>
          <a:p>
            <a:pPr marL="0" lvl="0" indent="0" algn="ctr">
              <a:buNone/>
            </a:pPr>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pic>
        <p:nvPicPr>
          <p:cNvPr id="10" name="Picture 9">
            <a:extLst>
              <a:ext uri="{FF2B5EF4-FFF2-40B4-BE49-F238E27FC236}">
                <a16:creationId xmlns:a16="http://schemas.microsoft.com/office/drawing/2014/main" id="{37A67F50-5B4B-2C49-AF19-BE557E441EE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4865" y="7567838"/>
            <a:ext cx="1330407" cy="311708"/>
          </a:xfrm>
          <a:prstGeom prst="rect">
            <a:avLst/>
          </a:prstGeom>
        </p:spPr>
      </p:pic>
    </p:spTree>
    <p:extLst>
      <p:ext uri="{BB962C8B-B14F-4D97-AF65-F5344CB8AC3E}">
        <p14:creationId xmlns:p14="http://schemas.microsoft.com/office/powerpoint/2010/main" val="23870040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40C3C22-251B-7B4C-BE2F-89AA45C2F40E}"/>
              </a:ext>
            </a:extLst>
          </p:cNvPr>
          <p:cNvGraphicFramePr>
            <a:graphicFrameLocks noChangeAspect="1"/>
          </p:cNvGraphicFramePr>
          <p:nvPr userDrawn="1">
            <p:custDataLst>
              <p:tags r:id="rId2"/>
            </p:custDataLst>
            <p:extLst>
              <p:ext uri="{D42A27DB-BD31-4B8C-83A1-F6EECF244321}">
                <p14:modId xmlns:p14="http://schemas.microsoft.com/office/powerpoint/2010/main" val="19983094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529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F40C3C22-251B-7B4C-BE2F-89AA45C2F40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11">
            <a:extLst>
              <a:ext uri="{FF2B5EF4-FFF2-40B4-BE49-F238E27FC236}">
                <a16:creationId xmlns:a16="http://schemas.microsoft.com/office/drawing/2014/main" id="{5E9BD7DA-3207-8440-A6E1-4855224A285B}"/>
              </a:ext>
            </a:extLst>
          </p:cNvPr>
          <p:cNvSpPr>
            <a:spLocks noGrp="1"/>
          </p:cNvSpPr>
          <p:nvPr>
            <p:ph type="body" sz="quarter" idx="12" hasCustomPrompt="1"/>
          </p:nvPr>
        </p:nvSpPr>
        <p:spPr>
          <a:xfrm>
            <a:off x="385761" y="2143120"/>
            <a:ext cx="9986963" cy="5172080"/>
          </a:xfrm>
          <a:prstGeom prst="rect">
            <a:avLst/>
          </a:prstGeom>
        </p:spPr>
        <p:txBody>
          <a:bodyPr/>
          <a:lstStyle>
            <a:lvl1pPr marL="0" indent="0">
              <a:lnSpc>
                <a:spcPts val="55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sp>
        <p:nvSpPr>
          <p:cNvPr id="6" name="Slide Number Placeholder 5">
            <a:extLst>
              <a:ext uri="{FF2B5EF4-FFF2-40B4-BE49-F238E27FC236}">
                <a16:creationId xmlns:a16="http://schemas.microsoft.com/office/drawing/2014/main" id="{7EBC8160-20C6-E943-A92B-B30D19CB7B5B}"/>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1DB2FA80-B6CF-8F42-A2D3-A2CA70DE2AB5}"/>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pic>
        <p:nvPicPr>
          <p:cNvPr id="8" name="Picture 7">
            <a:extLst>
              <a:ext uri="{FF2B5EF4-FFF2-40B4-BE49-F238E27FC236}">
                <a16:creationId xmlns:a16="http://schemas.microsoft.com/office/drawing/2014/main" id="{18D17A14-CB8D-7049-8027-CA2DD8FC064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4865" y="7567838"/>
            <a:ext cx="1330407" cy="311708"/>
          </a:xfrm>
          <a:prstGeom prst="rect">
            <a:avLst/>
          </a:prstGeom>
        </p:spPr>
      </p:pic>
    </p:spTree>
    <p:extLst>
      <p:ext uri="{BB962C8B-B14F-4D97-AF65-F5344CB8AC3E}">
        <p14:creationId xmlns:p14="http://schemas.microsoft.com/office/powerpoint/2010/main" val="31474075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_02">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447111B-A31B-D443-88EE-F705AE5261FE}"/>
              </a:ext>
            </a:extLst>
          </p:cNvPr>
          <p:cNvGraphicFramePr>
            <a:graphicFrameLocks noChangeAspect="1"/>
          </p:cNvGraphicFramePr>
          <p:nvPr userDrawn="1">
            <p:custDataLst>
              <p:tags r:id="rId2"/>
            </p:custDataLst>
            <p:extLst>
              <p:ext uri="{D42A27DB-BD31-4B8C-83A1-F6EECF244321}">
                <p14:modId xmlns:p14="http://schemas.microsoft.com/office/powerpoint/2010/main" val="240904881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632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447111B-A31B-D443-88EE-F705AE5261F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 Placeholder 11">
            <a:extLst>
              <a:ext uri="{FF2B5EF4-FFF2-40B4-BE49-F238E27FC236}">
                <a16:creationId xmlns:a16="http://schemas.microsoft.com/office/drawing/2014/main" id="{676BE2EB-7844-CC4A-A2D4-71E7754B56FB}"/>
              </a:ext>
            </a:extLst>
          </p:cNvPr>
          <p:cNvSpPr>
            <a:spLocks noGrp="1"/>
          </p:cNvSpPr>
          <p:nvPr>
            <p:ph type="body" sz="quarter" idx="12" hasCustomPrompt="1"/>
          </p:nvPr>
        </p:nvSpPr>
        <p:spPr>
          <a:xfrm>
            <a:off x="385761" y="2143120"/>
            <a:ext cx="9986963" cy="5172080"/>
          </a:xfrm>
          <a:prstGeom prst="rect">
            <a:avLst/>
          </a:prstGeom>
        </p:spPr>
        <p:txBody>
          <a:bodyPr/>
          <a:lstStyle>
            <a:lvl1pPr marL="0" indent="0">
              <a:lnSpc>
                <a:spcPts val="5500"/>
              </a:lnSpc>
              <a:buNone/>
              <a:defRPr sz="4500" b="1" i="0">
                <a:solidFill>
                  <a:srgbClr val="FFFFFF"/>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pic>
        <p:nvPicPr>
          <p:cNvPr id="5" name="Picture 4">
            <a:extLst>
              <a:ext uri="{FF2B5EF4-FFF2-40B4-BE49-F238E27FC236}">
                <a16:creationId xmlns:a16="http://schemas.microsoft.com/office/drawing/2014/main" id="{D6BA6FC5-8E36-5A44-B3BC-47360495D3C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59027" y="-147890"/>
            <a:ext cx="1828800" cy="1828800"/>
          </a:xfrm>
          <a:prstGeom prst="rect">
            <a:avLst/>
          </a:prstGeom>
        </p:spPr>
      </p:pic>
      <p:sp>
        <p:nvSpPr>
          <p:cNvPr id="6" name="Slide Number Placeholder 5">
            <a:extLst>
              <a:ext uri="{FF2B5EF4-FFF2-40B4-BE49-F238E27FC236}">
                <a16:creationId xmlns:a16="http://schemas.microsoft.com/office/drawing/2014/main" id="{C9457D4C-A279-8447-B589-1347DD4B9994}"/>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D6F93BC9-D559-6142-B163-CAE4B023D4FE}"/>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pic>
        <p:nvPicPr>
          <p:cNvPr id="9" name="Picture 8">
            <a:extLst>
              <a:ext uri="{FF2B5EF4-FFF2-40B4-BE49-F238E27FC236}">
                <a16:creationId xmlns:a16="http://schemas.microsoft.com/office/drawing/2014/main" id="{A640C9CA-DC8F-CE44-8F60-B1EA2F82B1B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64865" y="7567838"/>
            <a:ext cx="1330407" cy="311708"/>
          </a:xfrm>
          <a:prstGeom prst="rect">
            <a:avLst/>
          </a:prstGeom>
        </p:spPr>
      </p:pic>
    </p:spTree>
    <p:extLst>
      <p:ext uri="{BB962C8B-B14F-4D97-AF65-F5344CB8AC3E}">
        <p14:creationId xmlns:p14="http://schemas.microsoft.com/office/powerpoint/2010/main" val="34742320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formation slide_EQB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DABAE52-1225-B44E-B5FE-476335BA91FD}"/>
              </a:ext>
            </a:extLst>
          </p:cNvPr>
          <p:cNvGraphicFramePr>
            <a:graphicFrameLocks noChangeAspect="1"/>
          </p:cNvGraphicFramePr>
          <p:nvPr userDrawn="1">
            <p:custDataLst>
              <p:tags r:id="rId2"/>
            </p:custDataLst>
            <p:extLst>
              <p:ext uri="{D42A27DB-BD31-4B8C-83A1-F6EECF244321}">
                <p14:modId xmlns:p14="http://schemas.microsoft.com/office/powerpoint/2010/main" val="409641071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734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DABAE52-1225-B44E-B5FE-476335BA91FD}"/>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20" name="Straight Connector 19">
            <a:extLst>
              <a:ext uri="{FF2B5EF4-FFF2-40B4-BE49-F238E27FC236}">
                <a16:creationId xmlns:a16="http://schemas.microsoft.com/office/drawing/2014/main" id="{F866E1F3-4609-0640-AD1B-2F672B8B8E10}"/>
              </a:ext>
            </a:extLst>
          </p:cNvPr>
          <p:cNvCxnSpPr>
            <a:cxnSpLocks/>
          </p:cNvCxnSpPr>
          <p:nvPr userDrawn="1"/>
        </p:nvCxnSpPr>
        <p:spPr>
          <a:xfrm>
            <a:off x="457201" y="2743200"/>
            <a:ext cx="676443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D0DC03F-BC76-6843-947D-9AC312F7898F}"/>
              </a:ext>
            </a:extLst>
          </p:cNvPr>
          <p:cNvCxnSpPr>
            <a:cxnSpLocks/>
          </p:cNvCxnSpPr>
          <p:nvPr userDrawn="1"/>
        </p:nvCxnSpPr>
        <p:spPr>
          <a:xfrm>
            <a:off x="10741253" y="5181600"/>
            <a:ext cx="0" cy="20193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Text Placeholder 12">
            <a:extLst>
              <a:ext uri="{FF2B5EF4-FFF2-40B4-BE49-F238E27FC236}">
                <a16:creationId xmlns:a16="http://schemas.microsoft.com/office/drawing/2014/main" id="{6420E7E7-DD61-044F-8ED4-E50CB9288425}"/>
              </a:ext>
            </a:extLst>
          </p:cNvPr>
          <p:cNvSpPr>
            <a:spLocks noGrp="1"/>
          </p:cNvSpPr>
          <p:nvPr>
            <p:ph type="body" sz="quarter" idx="42" hasCustomPrompt="1"/>
          </p:nvPr>
        </p:nvSpPr>
        <p:spPr>
          <a:xfrm>
            <a:off x="7228483" y="3070124"/>
            <a:ext cx="6812443" cy="1409173"/>
          </a:xfrm>
          <a:prstGeom prst="rect">
            <a:avLst/>
          </a:prstGeom>
        </p:spPr>
        <p:txBody>
          <a:bodyPr>
            <a:noAutofit/>
          </a:bodyPr>
          <a:lstStyle>
            <a:lvl1pPr marL="0" indent="0">
              <a:buNone/>
              <a:defRPr sz="10000" b="1" i="0">
                <a:solidFill>
                  <a:srgbClr val="73C0FF"/>
                </a:solidFill>
                <a:latin typeface="Segoe UI" panose="020B0502040204020203" pitchFamily="34" charset="0"/>
                <a:sym typeface="Segoe UI" panose="020B0502040204020203" pitchFamily="34" charset="0"/>
              </a:defRPr>
            </a:lvl1pPr>
          </a:lstStyle>
          <a:p>
            <a:pPr lvl="0"/>
            <a:r>
              <a:rPr lang="en-US" dirty="0"/>
              <a:t>$98.5 bn</a:t>
            </a:r>
          </a:p>
        </p:txBody>
      </p:sp>
      <p:cxnSp>
        <p:nvCxnSpPr>
          <p:cNvPr id="29" name="Straight Connector 28">
            <a:extLst>
              <a:ext uri="{FF2B5EF4-FFF2-40B4-BE49-F238E27FC236}">
                <a16:creationId xmlns:a16="http://schemas.microsoft.com/office/drawing/2014/main" id="{69DC0626-E8A0-CC44-B39F-BADA08786F58}"/>
              </a:ext>
            </a:extLst>
          </p:cNvPr>
          <p:cNvCxnSpPr>
            <a:cxnSpLocks/>
          </p:cNvCxnSpPr>
          <p:nvPr userDrawn="1"/>
        </p:nvCxnSpPr>
        <p:spPr>
          <a:xfrm>
            <a:off x="7392380" y="2743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5" name="Text Placeholder 12">
            <a:extLst>
              <a:ext uri="{FF2B5EF4-FFF2-40B4-BE49-F238E27FC236}">
                <a16:creationId xmlns:a16="http://schemas.microsoft.com/office/drawing/2014/main" id="{4D519E8D-D528-264C-B18E-C97E841908B2}"/>
              </a:ext>
            </a:extLst>
          </p:cNvPr>
          <p:cNvSpPr>
            <a:spLocks noGrp="1"/>
          </p:cNvSpPr>
          <p:nvPr>
            <p:ph type="body" sz="quarter" idx="43" hasCustomPrompt="1"/>
          </p:nvPr>
        </p:nvSpPr>
        <p:spPr>
          <a:xfrm>
            <a:off x="10817352" y="57484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a:t>
            </a:r>
          </a:p>
        </p:txBody>
      </p:sp>
      <p:sp>
        <p:nvSpPr>
          <p:cNvPr id="36" name="Text Placeholder 4">
            <a:extLst>
              <a:ext uri="{FF2B5EF4-FFF2-40B4-BE49-F238E27FC236}">
                <a16:creationId xmlns:a16="http://schemas.microsoft.com/office/drawing/2014/main" id="{2D9F6F1A-5F61-7F4C-AD28-CE1C6274B425}"/>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9" name="Straight Connector 38">
            <a:extLst>
              <a:ext uri="{FF2B5EF4-FFF2-40B4-BE49-F238E27FC236}">
                <a16:creationId xmlns:a16="http://schemas.microsoft.com/office/drawing/2014/main" id="{F82A2387-3CB5-2B47-9852-686F85A316AD}"/>
              </a:ext>
            </a:extLst>
          </p:cNvPr>
          <p:cNvCxnSpPr>
            <a:cxnSpLocks/>
          </p:cNvCxnSpPr>
          <p:nvPr userDrawn="1"/>
        </p:nvCxnSpPr>
        <p:spPr>
          <a:xfrm>
            <a:off x="7392380" y="5029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1" name="Text Placeholder 12">
            <a:extLst>
              <a:ext uri="{FF2B5EF4-FFF2-40B4-BE49-F238E27FC236}">
                <a16:creationId xmlns:a16="http://schemas.microsoft.com/office/drawing/2014/main" id="{FD565EAE-E121-4A42-A387-679C3C7CB248}"/>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$6.67</a:t>
            </a:r>
          </a:p>
        </p:txBody>
      </p:sp>
      <p:sp>
        <p:nvSpPr>
          <p:cNvPr id="17" name="Text Placeholder 3">
            <a:extLst>
              <a:ext uri="{FF2B5EF4-FFF2-40B4-BE49-F238E27FC236}">
                <a16:creationId xmlns:a16="http://schemas.microsoft.com/office/drawing/2014/main" id="{E66A1CE6-8C86-9A48-8465-BD6367E411E0}"/>
              </a:ext>
            </a:extLst>
          </p:cNvPr>
          <p:cNvSpPr>
            <a:spLocks noGrp="1"/>
          </p:cNvSpPr>
          <p:nvPr>
            <p:ph type="body" sz="quarter" idx="58" hasCustomPrompt="1"/>
          </p:nvPr>
        </p:nvSpPr>
        <p:spPr>
          <a:xfrm>
            <a:off x="376237" y="3566172"/>
            <a:ext cx="3512907" cy="3721598"/>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solidFill>
                  <a:srgbClr val="FFFFFF"/>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FFFFFF"/>
                </a:solidFill>
                <a:effectLst/>
                <a:latin typeface="Segoe UI" panose="020B0502040204020203" pitchFamily="34" charset="0"/>
              </a:rPr>
              <a:t>Occatur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optio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consequi</a:t>
            </a:r>
            <a:r>
              <a:rPr lang="en-US" dirty="0">
                <a:solidFill>
                  <a:srgbClr val="FFFFFF"/>
                </a:solidFill>
                <a:effectLst/>
                <a:latin typeface="Segoe UI" panose="020B0502040204020203" pitchFamily="34" charset="0"/>
              </a:rPr>
              <a:t> am que pro </a:t>
            </a:r>
            <a:r>
              <a:rPr lang="en-US" dirty="0" err="1">
                <a:solidFill>
                  <a:srgbClr val="FFFFFF"/>
                </a:solidFill>
                <a:effectLst/>
                <a:latin typeface="Segoe UI" panose="020B0502040204020203" pitchFamily="34" charset="0"/>
              </a:rPr>
              <a:t>berrunti</a:t>
            </a:r>
            <a:r>
              <a:rPr lang="en-US" dirty="0">
                <a:solidFill>
                  <a:srgbClr val="FFFFFF"/>
                </a:solidFill>
                <a:effectLst/>
                <a:latin typeface="Segoe UI" panose="020B0502040204020203" pitchFamily="34" charset="0"/>
              </a:rPr>
              <a:t> quo </a:t>
            </a:r>
            <a:r>
              <a:rPr lang="en-US" dirty="0" err="1">
                <a:solidFill>
                  <a:srgbClr val="FFFFFF"/>
                </a:solidFill>
                <a:effectLst/>
                <a:latin typeface="Segoe UI" panose="020B0502040204020203" pitchFamily="34" charset="0"/>
              </a:rPr>
              <a:t>iminimus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es el </a:t>
            </a:r>
            <a:r>
              <a:rPr lang="en-US" dirty="0" err="1">
                <a:solidFill>
                  <a:srgbClr val="FFFFFF"/>
                </a:solidFill>
                <a:effectLst/>
                <a:latin typeface="Segoe UI" panose="020B0502040204020203" pitchFamily="34" charset="0"/>
              </a:rPr>
              <a:t>estiam</a:t>
            </a:r>
            <a:r>
              <a:rPr lang="en-US" dirty="0">
                <a:solidFill>
                  <a:srgbClr val="FFFFFF"/>
                </a:solidFill>
                <a:effectLst/>
                <a:latin typeface="Segoe UI" panose="020B0502040204020203" pitchFamily="34" charset="0"/>
              </a:rPr>
              <a:t> ex </a:t>
            </a:r>
            <a:r>
              <a:rPr lang="en-US" dirty="0" err="1">
                <a:solidFill>
                  <a:srgbClr val="FFFFFF"/>
                </a:solidFill>
                <a:effectLst/>
                <a:latin typeface="Segoe UI" panose="020B0502040204020203" pitchFamily="34" charset="0"/>
              </a:rPr>
              <a:t>excearuptae</a:t>
            </a:r>
            <a:r>
              <a:rPr lang="en-US" dirty="0">
                <a:solidFill>
                  <a:srgbClr val="FFFFFF"/>
                </a:solidFill>
                <a:effectLst/>
                <a:latin typeface="Segoe UI" panose="020B0502040204020203" pitchFamily="34" charset="0"/>
              </a:rPr>
              <a:t>.</a:t>
            </a:r>
          </a:p>
        </p:txBody>
      </p:sp>
      <p:sp>
        <p:nvSpPr>
          <p:cNvPr id="18" name="Slide Number Placeholder 5">
            <a:extLst>
              <a:ext uri="{FF2B5EF4-FFF2-40B4-BE49-F238E27FC236}">
                <a16:creationId xmlns:a16="http://schemas.microsoft.com/office/drawing/2014/main" id="{AC7287D5-11DD-5B4A-8097-9F078F3AAAED}"/>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E93B38B8-5AEF-0348-9075-45E2BACBD96B}"/>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1" name="Text Placeholder 4">
            <a:extLst>
              <a:ext uri="{FF2B5EF4-FFF2-40B4-BE49-F238E27FC236}">
                <a16:creationId xmlns:a16="http://schemas.microsoft.com/office/drawing/2014/main" id="{04288CDC-2158-D348-8CE3-91F47E654498}"/>
              </a:ext>
            </a:extLst>
          </p:cNvPr>
          <p:cNvSpPr>
            <a:spLocks noGrp="1"/>
          </p:cNvSpPr>
          <p:nvPr>
            <p:ph type="body" sz="quarter" idx="63" hasCustomPrompt="1"/>
          </p:nvPr>
        </p:nvSpPr>
        <p:spPr>
          <a:xfrm>
            <a:off x="376177" y="2802746"/>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2" name="Text Placeholder 4">
            <a:extLst>
              <a:ext uri="{FF2B5EF4-FFF2-40B4-BE49-F238E27FC236}">
                <a16:creationId xmlns:a16="http://schemas.microsoft.com/office/drawing/2014/main" id="{F5267D3E-99E6-CE4E-B60E-80BFF57A11C3}"/>
              </a:ext>
            </a:extLst>
          </p:cNvPr>
          <p:cNvSpPr>
            <a:spLocks noGrp="1"/>
          </p:cNvSpPr>
          <p:nvPr>
            <p:ph type="body" sz="quarter" idx="64" hasCustomPrompt="1"/>
          </p:nvPr>
        </p:nvSpPr>
        <p:spPr>
          <a:xfrm>
            <a:off x="7315200" y="2790224"/>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3" name="Text Placeholder 4">
            <a:extLst>
              <a:ext uri="{FF2B5EF4-FFF2-40B4-BE49-F238E27FC236}">
                <a16:creationId xmlns:a16="http://schemas.microsoft.com/office/drawing/2014/main" id="{8EC157DF-5060-DC48-B8A6-BD1FB4959FEE}"/>
              </a:ext>
            </a:extLst>
          </p:cNvPr>
          <p:cNvSpPr>
            <a:spLocks noGrp="1"/>
          </p:cNvSpPr>
          <p:nvPr>
            <p:ph type="body" sz="quarter" idx="65" hasCustomPrompt="1"/>
          </p:nvPr>
        </p:nvSpPr>
        <p:spPr>
          <a:xfrm>
            <a:off x="7269480" y="5072423"/>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5" name="Text Placeholder 4">
            <a:extLst>
              <a:ext uri="{FF2B5EF4-FFF2-40B4-BE49-F238E27FC236}">
                <a16:creationId xmlns:a16="http://schemas.microsoft.com/office/drawing/2014/main" id="{A938573F-C954-374E-8233-15EEE7EE72A3}"/>
              </a:ext>
            </a:extLst>
          </p:cNvPr>
          <p:cNvSpPr>
            <a:spLocks noGrp="1"/>
          </p:cNvSpPr>
          <p:nvPr>
            <p:ph type="body" sz="quarter" idx="66" hasCustomPrompt="1"/>
          </p:nvPr>
        </p:nvSpPr>
        <p:spPr>
          <a:xfrm>
            <a:off x="10817352" y="5086703"/>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pic>
        <p:nvPicPr>
          <p:cNvPr id="27" name="Picture 26">
            <a:extLst>
              <a:ext uri="{FF2B5EF4-FFF2-40B4-BE49-F238E27FC236}">
                <a16:creationId xmlns:a16="http://schemas.microsoft.com/office/drawing/2014/main" id="{A92FE12A-09CD-5C40-B2CE-C7003ED18FB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4865" y="7567838"/>
            <a:ext cx="1330407" cy="311708"/>
          </a:xfrm>
          <a:prstGeom prst="rect">
            <a:avLst/>
          </a:prstGeom>
        </p:spPr>
      </p:pic>
    </p:spTree>
    <p:extLst>
      <p:ext uri="{BB962C8B-B14F-4D97-AF65-F5344CB8AC3E}">
        <p14:creationId xmlns:p14="http://schemas.microsoft.com/office/powerpoint/2010/main" val="4175785672"/>
      </p:ext>
    </p:extLst>
  </p:cSld>
  <p:clrMapOvr>
    <a:masterClrMapping/>
  </p:clrMapOvr>
  <p:extLst>
    <p:ext uri="{DCECCB84-F9BA-43D5-87BE-67443E8EF086}">
      <p15:sldGuideLst xmlns:p15="http://schemas.microsoft.com/office/powerpoint/2012/main">
        <p15:guide id="1" orient="horz" pos="2304" userDrawn="1">
          <p15:clr>
            <a:srgbClr val="FBAE40"/>
          </p15:clr>
        </p15:guide>
        <p15:guide id="2" pos="4656"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formation slide_EQB_02">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929ABE2-7166-D948-8A25-839FE79C3806}"/>
              </a:ext>
            </a:extLst>
          </p:cNvPr>
          <p:cNvGraphicFramePr>
            <a:graphicFrameLocks noChangeAspect="1"/>
          </p:cNvGraphicFramePr>
          <p:nvPr userDrawn="1">
            <p:custDataLst>
              <p:tags r:id="rId2"/>
            </p:custDataLst>
            <p:extLst>
              <p:ext uri="{D42A27DB-BD31-4B8C-83A1-F6EECF244321}">
                <p14:modId xmlns:p14="http://schemas.microsoft.com/office/powerpoint/2010/main" val="2627082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837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8929ABE2-7166-D948-8A25-839FE79C3806}"/>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0" name="Text Placeholder 4">
            <a:extLst>
              <a:ext uri="{FF2B5EF4-FFF2-40B4-BE49-F238E27FC236}">
                <a16:creationId xmlns:a16="http://schemas.microsoft.com/office/drawing/2014/main" id="{1FD3CAC5-B928-1E43-985B-1CDAAED26F86}"/>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21" name="Straight Connector 20">
            <a:extLst>
              <a:ext uri="{FF2B5EF4-FFF2-40B4-BE49-F238E27FC236}">
                <a16:creationId xmlns:a16="http://schemas.microsoft.com/office/drawing/2014/main" id="{3E5D9F62-74D1-F84E-8D16-FD3617B440A5}"/>
              </a:ext>
            </a:extLst>
          </p:cNvPr>
          <p:cNvCxnSpPr>
            <a:cxnSpLocks/>
          </p:cNvCxnSpPr>
          <p:nvPr userDrawn="1"/>
        </p:nvCxnSpPr>
        <p:spPr>
          <a:xfrm>
            <a:off x="457201" y="2743200"/>
            <a:ext cx="676443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72EA457-55F2-2B45-87E1-23BED43E31C9}"/>
              </a:ext>
            </a:extLst>
          </p:cNvPr>
          <p:cNvCxnSpPr>
            <a:cxnSpLocks/>
          </p:cNvCxnSpPr>
          <p:nvPr userDrawn="1"/>
        </p:nvCxnSpPr>
        <p:spPr>
          <a:xfrm>
            <a:off x="7392380" y="2743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0" name="Text Placeholder 12">
            <a:extLst>
              <a:ext uri="{FF2B5EF4-FFF2-40B4-BE49-F238E27FC236}">
                <a16:creationId xmlns:a16="http://schemas.microsoft.com/office/drawing/2014/main" id="{FAA45053-AF9A-8A42-8C1C-B1D59EDAB86E}"/>
              </a:ext>
            </a:extLst>
          </p:cNvPr>
          <p:cNvSpPr>
            <a:spLocks noGrp="1"/>
          </p:cNvSpPr>
          <p:nvPr>
            <p:ph type="body" sz="quarter" idx="58" hasCustomPrompt="1"/>
          </p:nvPr>
        </p:nvSpPr>
        <p:spPr>
          <a:xfrm>
            <a:off x="10817352" y="57484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a:t>
            </a:r>
          </a:p>
        </p:txBody>
      </p:sp>
      <p:cxnSp>
        <p:nvCxnSpPr>
          <p:cNvPr id="31" name="Straight Connector 30">
            <a:extLst>
              <a:ext uri="{FF2B5EF4-FFF2-40B4-BE49-F238E27FC236}">
                <a16:creationId xmlns:a16="http://schemas.microsoft.com/office/drawing/2014/main" id="{893818ED-5294-A94D-9F3C-F2FC141FB85E}"/>
              </a:ext>
            </a:extLst>
          </p:cNvPr>
          <p:cNvCxnSpPr>
            <a:cxnSpLocks/>
          </p:cNvCxnSpPr>
          <p:nvPr userDrawn="1"/>
        </p:nvCxnSpPr>
        <p:spPr>
          <a:xfrm>
            <a:off x="7392380" y="5029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5" name="Text Placeholder 12">
            <a:extLst>
              <a:ext uri="{FF2B5EF4-FFF2-40B4-BE49-F238E27FC236}">
                <a16:creationId xmlns:a16="http://schemas.microsoft.com/office/drawing/2014/main" id="{3D308CE3-5995-5340-BD37-E4001D0AC950}"/>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$6.67</a:t>
            </a:r>
          </a:p>
        </p:txBody>
      </p:sp>
      <p:cxnSp>
        <p:nvCxnSpPr>
          <p:cNvPr id="41" name="Straight Connector 40">
            <a:extLst>
              <a:ext uri="{FF2B5EF4-FFF2-40B4-BE49-F238E27FC236}">
                <a16:creationId xmlns:a16="http://schemas.microsoft.com/office/drawing/2014/main" id="{6323367B-FA48-F84A-AE52-85D29A5ED268}"/>
              </a:ext>
            </a:extLst>
          </p:cNvPr>
          <p:cNvCxnSpPr>
            <a:cxnSpLocks/>
          </p:cNvCxnSpPr>
          <p:nvPr userDrawn="1"/>
        </p:nvCxnSpPr>
        <p:spPr>
          <a:xfrm>
            <a:off x="10741253" y="5181600"/>
            <a:ext cx="0" cy="20193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2" name="Text Placeholder 12">
            <a:extLst>
              <a:ext uri="{FF2B5EF4-FFF2-40B4-BE49-F238E27FC236}">
                <a16:creationId xmlns:a16="http://schemas.microsoft.com/office/drawing/2014/main" id="{91CE0284-FE07-B042-AC13-8591B4DAB1FE}"/>
              </a:ext>
            </a:extLst>
          </p:cNvPr>
          <p:cNvSpPr>
            <a:spLocks noGrp="1"/>
          </p:cNvSpPr>
          <p:nvPr>
            <p:ph type="body" sz="quarter" idx="60" hasCustomPrompt="1"/>
          </p:nvPr>
        </p:nvSpPr>
        <p:spPr>
          <a:xfrm>
            <a:off x="10817352" y="34751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a:t>
            </a:r>
          </a:p>
        </p:txBody>
      </p:sp>
      <p:sp>
        <p:nvSpPr>
          <p:cNvPr id="44" name="Text Placeholder 12">
            <a:extLst>
              <a:ext uri="{FF2B5EF4-FFF2-40B4-BE49-F238E27FC236}">
                <a16:creationId xmlns:a16="http://schemas.microsoft.com/office/drawing/2014/main" id="{B11DF6E8-BA8F-A343-A9A7-26D4F9BB7FAD}"/>
              </a:ext>
            </a:extLst>
          </p:cNvPr>
          <p:cNvSpPr>
            <a:spLocks noGrp="1"/>
          </p:cNvSpPr>
          <p:nvPr>
            <p:ph type="body" sz="quarter" idx="62" hasCustomPrompt="1"/>
          </p:nvPr>
        </p:nvSpPr>
        <p:spPr>
          <a:xfrm>
            <a:off x="7395033" y="3475132"/>
            <a:ext cx="3272969" cy="1063913"/>
          </a:xfrm>
          <a:prstGeom prst="rect">
            <a:avLst/>
          </a:prstGeom>
        </p:spPr>
        <p:txBody>
          <a:bodyPr>
            <a:noAutofit/>
          </a:bodyPr>
          <a:lstStyle>
            <a:lvl1pPr marL="0" indent="0">
              <a:buNone/>
              <a:defRPr sz="6960" b="1" i="0">
                <a:solidFill>
                  <a:srgbClr val="73C0FF"/>
                </a:solidFill>
                <a:latin typeface="Segoe UI" panose="020B0502040204020203" pitchFamily="34" charset="0"/>
                <a:sym typeface="Segoe UI" panose="020B0502040204020203" pitchFamily="34" charset="0"/>
              </a:defRPr>
            </a:lvl1pPr>
          </a:lstStyle>
          <a:p>
            <a:pPr lvl="0"/>
            <a:r>
              <a:rPr lang="en-US" dirty="0"/>
              <a:t>$6.67</a:t>
            </a:r>
          </a:p>
        </p:txBody>
      </p:sp>
      <p:cxnSp>
        <p:nvCxnSpPr>
          <p:cNvPr id="51" name="Straight Connector 50">
            <a:extLst>
              <a:ext uri="{FF2B5EF4-FFF2-40B4-BE49-F238E27FC236}">
                <a16:creationId xmlns:a16="http://schemas.microsoft.com/office/drawing/2014/main" id="{0BF62093-8215-604A-88E7-A23A609BEA61}"/>
              </a:ext>
            </a:extLst>
          </p:cNvPr>
          <p:cNvCxnSpPr>
            <a:cxnSpLocks/>
          </p:cNvCxnSpPr>
          <p:nvPr userDrawn="1"/>
        </p:nvCxnSpPr>
        <p:spPr>
          <a:xfrm>
            <a:off x="10741253" y="2908300"/>
            <a:ext cx="0" cy="20193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80B543A9-50A9-B24A-AB3D-59895EEEF159}"/>
              </a:ext>
            </a:extLst>
          </p:cNvPr>
          <p:cNvSpPr>
            <a:spLocks noGrp="1"/>
          </p:cNvSpPr>
          <p:nvPr>
            <p:ph type="body" sz="quarter" idx="64" hasCustomPrompt="1"/>
          </p:nvPr>
        </p:nvSpPr>
        <p:spPr>
          <a:xfrm>
            <a:off x="376237" y="3566164"/>
            <a:ext cx="3512907" cy="3721606"/>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smtClean="0">
                <a:solidFill>
                  <a:srgbClr val="FFFFFF"/>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FFFFFF"/>
                </a:solidFill>
                <a:effectLst/>
                <a:latin typeface="Segoe UI" panose="020B0502040204020203" pitchFamily="34" charset="0"/>
              </a:rPr>
              <a:t>Occatur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optio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consequi</a:t>
            </a:r>
            <a:r>
              <a:rPr lang="en-US" dirty="0">
                <a:solidFill>
                  <a:srgbClr val="FFFFFF"/>
                </a:solidFill>
                <a:effectLst/>
                <a:latin typeface="Segoe UI" panose="020B0502040204020203" pitchFamily="34" charset="0"/>
              </a:rPr>
              <a:t> am que pro </a:t>
            </a:r>
            <a:r>
              <a:rPr lang="en-US" dirty="0" err="1">
                <a:solidFill>
                  <a:srgbClr val="FFFFFF"/>
                </a:solidFill>
                <a:effectLst/>
                <a:latin typeface="Segoe UI" panose="020B0502040204020203" pitchFamily="34" charset="0"/>
              </a:rPr>
              <a:t>berrunti</a:t>
            </a:r>
            <a:r>
              <a:rPr lang="en-US" dirty="0">
                <a:solidFill>
                  <a:srgbClr val="FFFFFF"/>
                </a:solidFill>
                <a:effectLst/>
                <a:latin typeface="Segoe UI" panose="020B0502040204020203" pitchFamily="34" charset="0"/>
              </a:rPr>
              <a:t> quo </a:t>
            </a:r>
            <a:r>
              <a:rPr lang="en-US" dirty="0" err="1">
                <a:solidFill>
                  <a:srgbClr val="FFFFFF"/>
                </a:solidFill>
                <a:effectLst/>
                <a:latin typeface="Segoe UI" panose="020B0502040204020203" pitchFamily="34" charset="0"/>
              </a:rPr>
              <a:t>iminimus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es el </a:t>
            </a:r>
            <a:r>
              <a:rPr lang="en-US" dirty="0" err="1">
                <a:solidFill>
                  <a:srgbClr val="FFFFFF"/>
                </a:solidFill>
                <a:effectLst/>
                <a:latin typeface="Segoe UI" panose="020B0502040204020203" pitchFamily="34" charset="0"/>
              </a:rPr>
              <a:t>estiam</a:t>
            </a:r>
            <a:r>
              <a:rPr lang="en-US" dirty="0">
                <a:solidFill>
                  <a:srgbClr val="FFFFFF"/>
                </a:solidFill>
                <a:effectLst/>
                <a:latin typeface="Segoe UI" panose="020B0502040204020203" pitchFamily="34" charset="0"/>
              </a:rPr>
              <a:t> ex </a:t>
            </a:r>
            <a:r>
              <a:rPr lang="en-US" dirty="0" err="1">
                <a:solidFill>
                  <a:srgbClr val="FFFFFF"/>
                </a:solidFill>
                <a:effectLst/>
                <a:latin typeface="Segoe UI" panose="020B0502040204020203" pitchFamily="34" charset="0"/>
              </a:rPr>
              <a:t>excearuptae</a:t>
            </a:r>
            <a:r>
              <a:rPr lang="en-US" dirty="0">
                <a:solidFill>
                  <a:srgbClr val="FFFFFF"/>
                </a:solidFill>
                <a:effectLst/>
                <a:latin typeface="Segoe UI" panose="020B0502040204020203" pitchFamily="34" charset="0"/>
              </a:rPr>
              <a:t>.</a:t>
            </a:r>
          </a:p>
        </p:txBody>
      </p:sp>
      <p:sp>
        <p:nvSpPr>
          <p:cNvPr id="23" name="Slide Number Placeholder 5">
            <a:extLst>
              <a:ext uri="{FF2B5EF4-FFF2-40B4-BE49-F238E27FC236}">
                <a16:creationId xmlns:a16="http://schemas.microsoft.com/office/drawing/2014/main" id="{BD3F08A0-4A63-E244-ABDD-976D88B060A4}"/>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5" name="Footer Placeholder 3">
            <a:extLst>
              <a:ext uri="{FF2B5EF4-FFF2-40B4-BE49-F238E27FC236}">
                <a16:creationId xmlns:a16="http://schemas.microsoft.com/office/drawing/2014/main" id="{2340C9E0-1D03-4E4A-BA3B-85A03C2A01DF}"/>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7" name="Text Placeholder 4">
            <a:extLst>
              <a:ext uri="{FF2B5EF4-FFF2-40B4-BE49-F238E27FC236}">
                <a16:creationId xmlns:a16="http://schemas.microsoft.com/office/drawing/2014/main" id="{C40B9DD9-DC8C-304E-A227-307E94CE87A3}"/>
              </a:ext>
            </a:extLst>
          </p:cNvPr>
          <p:cNvSpPr>
            <a:spLocks noGrp="1"/>
          </p:cNvSpPr>
          <p:nvPr>
            <p:ph type="body" sz="quarter" idx="65" hasCustomPrompt="1"/>
          </p:nvPr>
        </p:nvSpPr>
        <p:spPr>
          <a:xfrm>
            <a:off x="355661" y="2766097"/>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8" name="Text Placeholder 4">
            <a:extLst>
              <a:ext uri="{FF2B5EF4-FFF2-40B4-BE49-F238E27FC236}">
                <a16:creationId xmlns:a16="http://schemas.microsoft.com/office/drawing/2014/main" id="{6248EADB-0231-7546-BF9C-4453324F04B0}"/>
              </a:ext>
            </a:extLst>
          </p:cNvPr>
          <p:cNvSpPr>
            <a:spLocks noGrp="1"/>
          </p:cNvSpPr>
          <p:nvPr>
            <p:ph type="body" sz="quarter" idx="66" hasCustomPrompt="1"/>
          </p:nvPr>
        </p:nvSpPr>
        <p:spPr>
          <a:xfrm>
            <a:off x="7315200" y="2790224"/>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9" name="Text Placeholder 4">
            <a:extLst>
              <a:ext uri="{FF2B5EF4-FFF2-40B4-BE49-F238E27FC236}">
                <a16:creationId xmlns:a16="http://schemas.microsoft.com/office/drawing/2014/main" id="{13E41EB1-2A8E-2C4D-993D-60A463331E1A}"/>
              </a:ext>
            </a:extLst>
          </p:cNvPr>
          <p:cNvSpPr>
            <a:spLocks noGrp="1"/>
          </p:cNvSpPr>
          <p:nvPr>
            <p:ph type="body" sz="quarter" idx="67" hasCustomPrompt="1"/>
          </p:nvPr>
        </p:nvSpPr>
        <p:spPr>
          <a:xfrm>
            <a:off x="7269480" y="5072423"/>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32" name="Text Placeholder 4">
            <a:extLst>
              <a:ext uri="{FF2B5EF4-FFF2-40B4-BE49-F238E27FC236}">
                <a16:creationId xmlns:a16="http://schemas.microsoft.com/office/drawing/2014/main" id="{82581E32-FAF0-6A45-B825-CD864B52B54B}"/>
              </a:ext>
            </a:extLst>
          </p:cNvPr>
          <p:cNvSpPr>
            <a:spLocks noGrp="1"/>
          </p:cNvSpPr>
          <p:nvPr>
            <p:ph type="body" sz="quarter" idx="68" hasCustomPrompt="1"/>
          </p:nvPr>
        </p:nvSpPr>
        <p:spPr>
          <a:xfrm>
            <a:off x="10817352" y="5086703"/>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33" name="Text Placeholder 4">
            <a:extLst>
              <a:ext uri="{FF2B5EF4-FFF2-40B4-BE49-F238E27FC236}">
                <a16:creationId xmlns:a16="http://schemas.microsoft.com/office/drawing/2014/main" id="{2E6C575A-3A5F-0D44-8064-F73B0F1E69FF}"/>
              </a:ext>
            </a:extLst>
          </p:cNvPr>
          <p:cNvSpPr>
            <a:spLocks noGrp="1"/>
          </p:cNvSpPr>
          <p:nvPr>
            <p:ph type="body" sz="quarter" idx="69" hasCustomPrompt="1"/>
          </p:nvPr>
        </p:nvSpPr>
        <p:spPr>
          <a:xfrm>
            <a:off x="10817352" y="2783875"/>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pic>
        <p:nvPicPr>
          <p:cNvPr id="26" name="Picture 25">
            <a:extLst>
              <a:ext uri="{FF2B5EF4-FFF2-40B4-BE49-F238E27FC236}">
                <a16:creationId xmlns:a16="http://schemas.microsoft.com/office/drawing/2014/main" id="{C29D0AD3-DE80-AA43-956D-0B0BD0E53F2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4865" y="7567838"/>
            <a:ext cx="1330407" cy="311708"/>
          </a:xfrm>
          <a:prstGeom prst="rect">
            <a:avLst/>
          </a:prstGeom>
        </p:spPr>
      </p:pic>
    </p:spTree>
    <p:extLst>
      <p:ext uri="{BB962C8B-B14F-4D97-AF65-F5344CB8AC3E}">
        <p14:creationId xmlns:p14="http://schemas.microsoft.com/office/powerpoint/2010/main" val="2183460981"/>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formation slide_EQB_03">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EDAF127-12CF-3A48-AB59-73265F2AFBB1}"/>
              </a:ext>
            </a:extLst>
          </p:cNvPr>
          <p:cNvGraphicFramePr>
            <a:graphicFrameLocks noChangeAspect="1"/>
          </p:cNvGraphicFramePr>
          <p:nvPr userDrawn="1">
            <p:custDataLst>
              <p:tags r:id="rId2"/>
            </p:custDataLst>
            <p:extLst>
              <p:ext uri="{D42A27DB-BD31-4B8C-83A1-F6EECF244321}">
                <p14:modId xmlns:p14="http://schemas.microsoft.com/office/powerpoint/2010/main" val="14351056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939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EDAF127-12CF-3A48-AB59-73265F2AFBB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21" name="Straight Connector 20">
            <a:extLst>
              <a:ext uri="{FF2B5EF4-FFF2-40B4-BE49-F238E27FC236}">
                <a16:creationId xmlns:a16="http://schemas.microsoft.com/office/drawing/2014/main" id="{D3B957D0-7A04-AA42-B0A7-4D42C6A01B0D}"/>
              </a:ext>
            </a:extLst>
          </p:cNvPr>
          <p:cNvCxnSpPr>
            <a:cxnSpLocks/>
          </p:cNvCxnSpPr>
          <p:nvPr userDrawn="1"/>
        </p:nvCxnSpPr>
        <p:spPr>
          <a:xfrm>
            <a:off x="4975783" y="2895600"/>
            <a:ext cx="0" cy="44196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 Placeholder 12">
            <a:extLst>
              <a:ext uri="{FF2B5EF4-FFF2-40B4-BE49-F238E27FC236}">
                <a16:creationId xmlns:a16="http://schemas.microsoft.com/office/drawing/2014/main" id="{4213EA62-46A0-C048-B111-C692D2727201}"/>
              </a:ext>
            </a:extLst>
          </p:cNvPr>
          <p:cNvSpPr>
            <a:spLocks noGrp="1"/>
          </p:cNvSpPr>
          <p:nvPr>
            <p:ph type="body" sz="quarter" idx="42" hasCustomPrompt="1"/>
          </p:nvPr>
        </p:nvSpPr>
        <p:spPr>
          <a:xfrm>
            <a:off x="327772" y="3312518"/>
            <a:ext cx="4488871" cy="1063913"/>
          </a:xfrm>
          <a:prstGeom prst="rect">
            <a:avLst/>
          </a:prstGeom>
        </p:spPr>
        <p:txBody>
          <a:bodyPr>
            <a:noAutofit/>
          </a:bodyPr>
          <a:lstStyle>
            <a:lvl1pPr marL="0" indent="0">
              <a:buNone/>
              <a:defRPr sz="6960" b="1" i="0">
                <a:solidFill>
                  <a:srgbClr val="73C0FF"/>
                </a:solidFill>
                <a:latin typeface="Segoe UI" panose="020B0502040204020203" pitchFamily="34" charset="0"/>
                <a:sym typeface="Segoe UI" panose="020B0502040204020203" pitchFamily="34" charset="0"/>
              </a:defRPr>
            </a:lvl1pPr>
          </a:lstStyle>
          <a:p>
            <a:pPr lvl="0"/>
            <a:r>
              <a:rPr lang="en-US" dirty="0"/>
              <a:t>$6.67 bn</a:t>
            </a:r>
          </a:p>
        </p:txBody>
      </p:sp>
      <p:sp>
        <p:nvSpPr>
          <p:cNvPr id="38" name="Text Placeholder 12">
            <a:extLst>
              <a:ext uri="{FF2B5EF4-FFF2-40B4-BE49-F238E27FC236}">
                <a16:creationId xmlns:a16="http://schemas.microsoft.com/office/drawing/2014/main" id="{DB292C36-D2BD-D84C-BECF-935BEE8C31F4}"/>
              </a:ext>
            </a:extLst>
          </p:cNvPr>
          <p:cNvSpPr>
            <a:spLocks noGrp="1"/>
          </p:cNvSpPr>
          <p:nvPr>
            <p:ph type="body" sz="quarter" idx="43" hasCustomPrompt="1"/>
          </p:nvPr>
        </p:nvSpPr>
        <p:spPr>
          <a:xfrm>
            <a:off x="5047135" y="3311221"/>
            <a:ext cx="4488871"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 bn</a:t>
            </a:r>
          </a:p>
        </p:txBody>
      </p:sp>
      <p:sp>
        <p:nvSpPr>
          <p:cNvPr id="39" name="Text Placeholder 12">
            <a:extLst>
              <a:ext uri="{FF2B5EF4-FFF2-40B4-BE49-F238E27FC236}">
                <a16:creationId xmlns:a16="http://schemas.microsoft.com/office/drawing/2014/main" id="{B6874B26-F31F-F748-8186-544B9E8273D6}"/>
              </a:ext>
            </a:extLst>
          </p:cNvPr>
          <p:cNvSpPr>
            <a:spLocks noGrp="1"/>
          </p:cNvSpPr>
          <p:nvPr>
            <p:ph type="body" sz="quarter" idx="44" hasCustomPrompt="1"/>
          </p:nvPr>
        </p:nvSpPr>
        <p:spPr>
          <a:xfrm>
            <a:off x="9656183" y="3311221"/>
            <a:ext cx="4488871"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 bn</a:t>
            </a:r>
          </a:p>
        </p:txBody>
      </p:sp>
      <p:sp>
        <p:nvSpPr>
          <p:cNvPr id="40" name="Text Placeholder 4">
            <a:extLst>
              <a:ext uri="{FF2B5EF4-FFF2-40B4-BE49-F238E27FC236}">
                <a16:creationId xmlns:a16="http://schemas.microsoft.com/office/drawing/2014/main" id="{594E4948-6C0F-1743-8F69-87F2985AB180}"/>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41" name="Straight Connector 40">
            <a:extLst>
              <a:ext uri="{FF2B5EF4-FFF2-40B4-BE49-F238E27FC236}">
                <a16:creationId xmlns:a16="http://schemas.microsoft.com/office/drawing/2014/main" id="{92FA3CFD-1383-E740-9B0C-2EEDCB17EB27}"/>
              </a:ext>
            </a:extLst>
          </p:cNvPr>
          <p:cNvCxnSpPr>
            <a:cxnSpLocks/>
          </p:cNvCxnSpPr>
          <p:nvPr userDrawn="1"/>
        </p:nvCxnSpPr>
        <p:spPr>
          <a:xfrm>
            <a:off x="457200" y="2743200"/>
            <a:ext cx="137160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8" name="Text Placeholder 47">
            <a:extLst>
              <a:ext uri="{FF2B5EF4-FFF2-40B4-BE49-F238E27FC236}">
                <a16:creationId xmlns:a16="http://schemas.microsoft.com/office/drawing/2014/main" id="{B6893E18-66C7-114D-A9EE-1EDDCCF757E0}"/>
              </a:ext>
            </a:extLst>
          </p:cNvPr>
          <p:cNvSpPr>
            <a:spLocks noGrp="1"/>
          </p:cNvSpPr>
          <p:nvPr>
            <p:ph type="body" sz="quarter" idx="26" hasCustomPrompt="1"/>
          </p:nvPr>
        </p:nvSpPr>
        <p:spPr>
          <a:xfrm>
            <a:off x="381863" y="5486400"/>
            <a:ext cx="3424595" cy="1828800"/>
          </a:xfrm>
          <a:prstGeom prst="rect">
            <a:avLst/>
          </a:prstGeom>
        </p:spPr>
        <p:txBody>
          <a:bodyPr>
            <a:norm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a:solidFill>
                  <a:srgbClr val="FFFFFF"/>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sp>
        <p:nvSpPr>
          <p:cNvPr id="49" name="Text Placeholder 47">
            <a:extLst>
              <a:ext uri="{FF2B5EF4-FFF2-40B4-BE49-F238E27FC236}">
                <a16:creationId xmlns:a16="http://schemas.microsoft.com/office/drawing/2014/main" id="{81AA2E14-F288-D84C-BC8D-723D2B5DC5A4}"/>
              </a:ext>
            </a:extLst>
          </p:cNvPr>
          <p:cNvSpPr>
            <a:spLocks noGrp="1"/>
          </p:cNvSpPr>
          <p:nvPr>
            <p:ph type="body" sz="quarter" idx="52" hasCustomPrompt="1"/>
          </p:nvPr>
        </p:nvSpPr>
        <p:spPr>
          <a:xfrm>
            <a:off x="5100061" y="5486400"/>
            <a:ext cx="3424595" cy="1828800"/>
          </a:xfrm>
          <a:prstGeom prst="rect">
            <a:avLst/>
          </a:prstGeom>
        </p:spPr>
        <p:txBody>
          <a:bodyPr>
            <a:norm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a:solidFill>
                  <a:srgbClr val="FFFFFF"/>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sp>
        <p:nvSpPr>
          <p:cNvPr id="50" name="Text Placeholder 47">
            <a:extLst>
              <a:ext uri="{FF2B5EF4-FFF2-40B4-BE49-F238E27FC236}">
                <a16:creationId xmlns:a16="http://schemas.microsoft.com/office/drawing/2014/main" id="{EBF9A7CB-BD6D-C549-8D16-F85A877388E6}"/>
              </a:ext>
            </a:extLst>
          </p:cNvPr>
          <p:cNvSpPr>
            <a:spLocks noGrp="1"/>
          </p:cNvSpPr>
          <p:nvPr>
            <p:ph type="body" sz="quarter" idx="54" hasCustomPrompt="1"/>
          </p:nvPr>
        </p:nvSpPr>
        <p:spPr>
          <a:xfrm>
            <a:off x="9714885" y="5486400"/>
            <a:ext cx="3424595" cy="1828800"/>
          </a:xfrm>
          <a:prstGeom prst="rect">
            <a:avLst/>
          </a:prstGeom>
        </p:spPr>
        <p:txBody>
          <a:bodyPr>
            <a:norm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a:solidFill>
                  <a:srgbClr val="FFFFFF"/>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cxnSp>
        <p:nvCxnSpPr>
          <p:cNvPr id="51" name="Straight Connector 50">
            <a:extLst>
              <a:ext uri="{FF2B5EF4-FFF2-40B4-BE49-F238E27FC236}">
                <a16:creationId xmlns:a16="http://schemas.microsoft.com/office/drawing/2014/main" id="{850EC673-7D97-6A44-B5BB-6FE42552ADA7}"/>
              </a:ext>
            </a:extLst>
          </p:cNvPr>
          <p:cNvCxnSpPr>
            <a:cxnSpLocks/>
          </p:cNvCxnSpPr>
          <p:nvPr userDrawn="1"/>
        </p:nvCxnSpPr>
        <p:spPr>
          <a:xfrm>
            <a:off x="9636683" y="2895600"/>
            <a:ext cx="0" cy="44196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025D663-6FA1-5C4B-997B-5ADE62671730}"/>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3" name="Footer Placeholder 3">
            <a:extLst>
              <a:ext uri="{FF2B5EF4-FFF2-40B4-BE49-F238E27FC236}">
                <a16:creationId xmlns:a16="http://schemas.microsoft.com/office/drawing/2014/main" id="{D98CE7A7-D98D-9F44-8E94-6A1450364D9D}"/>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5" name="Text Placeholder 4">
            <a:extLst>
              <a:ext uri="{FF2B5EF4-FFF2-40B4-BE49-F238E27FC236}">
                <a16:creationId xmlns:a16="http://schemas.microsoft.com/office/drawing/2014/main" id="{B81DC78F-4D74-6C45-A7FD-2BC85ED6A5B4}"/>
              </a:ext>
            </a:extLst>
          </p:cNvPr>
          <p:cNvSpPr>
            <a:spLocks noGrp="1"/>
          </p:cNvSpPr>
          <p:nvPr>
            <p:ph type="body" sz="quarter" idx="63" hasCustomPrompt="1"/>
          </p:nvPr>
        </p:nvSpPr>
        <p:spPr>
          <a:xfrm>
            <a:off x="355661" y="2766097"/>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4" name="Text Placeholder 4">
            <a:extLst>
              <a:ext uri="{FF2B5EF4-FFF2-40B4-BE49-F238E27FC236}">
                <a16:creationId xmlns:a16="http://schemas.microsoft.com/office/drawing/2014/main" id="{C108D266-48D0-D049-8488-C03D84FE1775}"/>
              </a:ext>
            </a:extLst>
          </p:cNvPr>
          <p:cNvSpPr>
            <a:spLocks noGrp="1"/>
          </p:cNvSpPr>
          <p:nvPr>
            <p:ph type="body" sz="quarter" idx="64" hasCustomPrompt="1"/>
          </p:nvPr>
        </p:nvSpPr>
        <p:spPr>
          <a:xfrm>
            <a:off x="5087877" y="2766097"/>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5" name="Text Placeholder 4">
            <a:extLst>
              <a:ext uri="{FF2B5EF4-FFF2-40B4-BE49-F238E27FC236}">
                <a16:creationId xmlns:a16="http://schemas.microsoft.com/office/drawing/2014/main" id="{8875C7EB-349E-6D40-80A8-60A8A882E953}"/>
              </a:ext>
            </a:extLst>
          </p:cNvPr>
          <p:cNvSpPr>
            <a:spLocks noGrp="1"/>
          </p:cNvSpPr>
          <p:nvPr>
            <p:ph type="body" sz="quarter" idx="65" hasCustomPrompt="1"/>
          </p:nvPr>
        </p:nvSpPr>
        <p:spPr>
          <a:xfrm>
            <a:off x="9727330" y="2766097"/>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6" name="Text Placeholder 4">
            <a:extLst>
              <a:ext uri="{FF2B5EF4-FFF2-40B4-BE49-F238E27FC236}">
                <a16:creationId xmlns:a16="http://schemas.microsoft.com/office/drawing/2014/main" id="{D0DC32EA-D247-2446-B685-0B9BD2BB81E8}"/>
              </a:ext>
            </a:extLst>
          </p:cNvPr>
          <p:cNvSpPr>
            <a:spLocks noGrp="1"/>
          </p:cNvSpPr>
          <p:nvPr>
            <p:ph type="body" sz="quarter" idx="66" hasCustomPrompt="1"/>
          </p:nvPr>
        </p:nvSpPr>
        <p:spPr>
          <a:xfrm>
            <a:off x="355661" y="5082780"/>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7" name="Text Placeholder 4">
            <a:extLst>
              <a:ext uri="{FF2B5EF4-FFF2-40B4-BE49-F238E27FC236}">
                <a16:creationId xmlns:a16="http://schemas.microsoft.com/office/drawing/2014/main" id="{090B2155-FA3B-6344-ACB3-2AE25D6F3745}"/>
              </a:ext>
            </a:extLst>
          </p:cNvPr>
          <p:cNvSpPr>
            <a:spLocks noGrp="1"/>
          </p:cNvSpPr>
          <p:nvPr>
            <p:ph type="body" sz="quarter" idx="67" hasCustomPrompt="1"/>
          </p:nvPr>
        </p:nvSpPr>
        <p:spPr>
          <a:xfrm>
            <a:off x="5087877" y="5082780"/>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8" name="Text Placeholder 4">
            <a:extLst>
              <a:ext uri="{FF2B5EF4-FFF2-40B4-BE49-F238E27FC236}">
                <a16:creationId xmlns:a16="http://schemas.microsoft.com/office/drawing/2014/main" id="{7161BBB8-9784-FC4E-AD5F-C885360D51FC}"/>
              </a:ext>
            </a:extLst>
          </p:cNvPr>
          <p:cNvSpPr>
            <a:spLocks noGrp="1"/>
          </p:cNvSpPr>
          <p:nvPr>
            <p:ph type="body" sz="quarter" idx="68" hasCustomPrompt="1"/>
          </p:nvPr>
        </p:nvSpPr>
        <p:spPr>
          <a:xfrm>
            <a:off x="9727330" y="5082780"/>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pic>
        <p:nvPicPr>
          <p:cNvPr id="29" name="Picture 28">
            <a:extLst>
              <a:ext uri="{FF2B5EF4-FFF2-40B4-BE49-F238E27FC236}">
                <a16:creationId xmlns:a16="http://schemas.microsoft.com/office/drawing/2014/main" id="{D34617C4-C3D2-7B47-BE1B-ABDDBF7E031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4865" y="7567838"/>
            <a:ext cx="1330407" cy="311708"/>
          </a:xfrm>
          <a:prstGeom prst="rect">
            <a:avLst/>
          </a:prstGeom>
        </p:spPr>
      </p:pic>
    </p:spTree>
    <p:extLst>
      <p:ext uri="{BB962C8B-B14F-4D97-AF65-F5344CB8AC3E}">
        <p14:creationId xmlns:p14="http://schemas.microsoft.com/office/powerpoint/2010/main" val="3229785823"/>
      </p:ext>
    </p:extLst>
  </p:cSld>
  <p:clrMapOvr>
    <a:masterClrMapping/>
  </p:clrMapOvr>
  <p:extLst>
    <p:ext uri="{DCECCB84-F9BA-43D5-87BE-67443E8EF086}">
      <p15:sldGuideLst xmlns:p15="http://schemas.microsoft.com/office/powerpoint/2012/main">
        <p15:guide id="1" orient="horz" pos="1728" userDrawn="1">
          <p15:clr>
            <a:srgbClr val="FBAE40"/>
          </p15:clr>
        </p15:guide>
        <p15:guide id="2" pos="3264" userDrawn="1">
          <p15:clr>
            <a:srgbClr val="FBAE40"/>
          </p15:clr>
        </p15:guide>
        <p15:guide id="3" pos="616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_WT_03">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8B5B10B-6872-AC4D-A19A-9936F6BA021E}"/>
              </a:ext>
            </a:extLst>
          </p:cNvPr>
          <p:cNvGraphicFramePr>
            <a:graphicFrameLocks noChangeAspect="1"/>
          </p:cNvGraphicFramePr>
          <p:nvPr userDrawn="1">
            <p:custDataLst>
              <p:tags r:id="rId2"/>
            </p:custDataLst>
            <p:extLst>
              <p:ext uri="{D42A27DB-BD31-4B8C-83A1-F6EECF244321}">
                <p14:modId xmlns:p14="http://schemas.microsoft.com/office/powerpoint/2010/main" val="352750138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2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8B5B10B-6872-AC4D-A19A-9936F6BA021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E1960E23-FBD9-6647-A373-98A4444F63C6}"/>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1" i="0">
                <a:solidFill>
                  <a:srgbClr val="3369FF"/>
                </a:solidFill>
                <a:latin typeface="Segoe UI" panose="020B0502040204020203" pitchFamily="34" charset="0"/>
                <a:sym typeface="Segoe UI" panose="020B0502040204020203" pitchFamily="34" charset="0"/>
              </a:defRPr>
            </a:lvl1pPr>
          </a:lstStyle>
          <a:p>
            <a:r>
              <a:rPr lang="en-US" dirty="0"/>
              <a:t>1</a:t>
            </a:r>
          </a:p>
        </p:txBody>
      </p:sp>
      <p:sp>
        <p:nvSpPr>
          <p:cNvPr id="6" name="Subtitle 2">
            <a:extLst>
              <a:ext uri="{FF2B5EF4-FFF2-40B4-BE49-F238E27FC236}">
                <a16:creationId xmlns:a16="http://schemas.microsoft.com/office/drawing/2014/main" id="{2DD267E6-E00F-9346-9BAF-BD7F2E16D8D0}"/>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002677"/>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a:p>
            <a:r>
              <a:rPr lang="en-US" dirty="0"/>
              <a:t>Title here</a:t>
            </a:r>
          </a:p>
        </p:txBody>
      </p:sp>
      <p:sp>
        <p:nvSpPr>
          <p:cNvPr id="11" name="Slide Number Placeholder 5">
            <a:extLst>
              <a:ext uri="{FF2B5EF4-FFF2-40B4-BE49-F238E27FC236}">
                <a16:creationId xmlns:a16="http://schemas.microsoft.com/office/drawing/2014/main" id="{89D72741-C454-5D4C-91E8-8E2E5FD0634E}"/>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2" name="Footer Placeholder 3">
            <a:extLst>
              <a:ext uri="{FF2B5EF4-FFF2-40B4-BE49-F238E27FC236}">
                <a16:creationId xmlns:a16="http://schemas.microsoft.com/office/drawing/2014/main" id="{9553DADC-9F0C-9344-A677-AAF158AEC3C3}"/>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2980792061"/>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formation slide_WT_16">
    <p:bg>
      <p:bgPr>
        <a:solidFill>
          <a:schemeClr val="tx1"/>
        </a:solidFill>
        <a:effectLst/>
      </p:bgPr>
    </p:bg>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8C768C22-263F-4F7A-9D55-E927C7401AE2}"/>
              </a:ext>
            </a:extLst>
          </p:cNvPr>
          <p:cNvSpPr>
            <a:spLocks noGrp="1"/>
          </p:cNvSpPr>
          <p:nvPr>
            <p:ph type="pic" sz="quarter" idx="14" hasCustomPrompt="1"/>
          </p:nvPr>
        </p:nvSpPr>
        <p:spPr>
          <a:xfrm>
            <a:off x="3175" y="0"/>
            <a:ext cx="14627225" cy="8229599"/>
          </a:xfrm>
          <a:prstGeom prst="rect">
            <a:avLst/>
          </a:prstGeom>
          <a:solidFill>
            <a:schemeClr val="bg2">
              <a:lumMod val="65000"/>
            </a:schemeClr>
          </a:solidFill>
        </p:spPr>
        <p:txBody>
          <a:bodyPr anchor="ctr" anchorCtr="1"/>
          <a:lstStyle>
            <a:lvl1pPr marL="0" indent="0" algn="ctr">
              <a:buNone/>
              <a:defRPr lang="en-US" dirty="0">
                <a:solidFill>
                  <a:schemeClr val="accent3"/>
                </a:solidFill>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06C96544-F922-8A4B-B5C7-AA455BBE192D}"/>
              </a:ext>
            </a:extLst>
          </p:cNvPr>
          <p:cNvGraphicFramePr>
            <a:graphicFrameLocks noChangeAspect="1"/>
          </p:cNvGraphicFramePr>
          <p:nvPr userDrawn="1">
            <p:custDataLst>
              <p:tags r:id="rId2"/>
            </p:custDataLst>
            <p:extLst>
              <p:ext uri="{D42A27DB-BD31-4B8C-83A1-F6EECF244321}">
                <p14:modId xmlns:p14="http://schemas.microsoft.com/office/powerpoint/2010/main" val="38838144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041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6C96544-F922-8A4B-B5C7-AA455BBE192D}"/>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4D63682A-316C-EA44-827A-3E6C506639CE}"/>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BD4C6B07-9A7A-A142-A800-18293A6956A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2" name="Text Placeholder 4">
            <a:extLst>
              <a:ext uri="{FF2B5EF4-FFF2-40B4-BE49-F238E27FC236}">
                <a16:creationId xmlns:a16="http://schemas.microsoft.com/office/drawing/2014/main" id="{545B3894-6357-E847-8D11-6A4DA2DD83AA}"/>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22">
            <a:extLst>
              <a:ext uri="{FF2B5EF4-FFF2-40B4-BE49-F238E27FC236}">
                <a16:creationId xmlns:a16="http://schemas.microsoft.com/office/drawing/2014/main" id="{860EC1C9-4D19-C046-9E31-4EA4C9EE1E6D}"/>
              </a:ext>
            </a:extLst>
          </p:cNvPr>
          <p:cNvSpPr>
            <a:spLocks noGrp="1"/>
          </p:cNvSpPr>
          <p:nvPr>
            <p:ph type="body" sz="quarter" idx="27" hasCustomPrompt="1"/>
          </p:nvPr>
        </p:nvSpPr>
        <p:spPr>
          <a:xfrm>
            <a:off x="378551" y="3104425"/>
            <a:ext cx="3248025" cy="265834"/>
          </a:xfrm>
          <a:prstGeom prst="rect">
            <a:avLst/>
          </a:prstGeom>
        </p:spPr>
        <p:txBody>
          <a:bodyPr/>
          <a:lstStyle>
            <a:lvl1pPr marL="0" indent="0">
              <a:buNone/>
              <a:defRPr sz="1200" b="1" i="0">
                <a:solidFill>
                  <a:srgbClr val="FFFFFF"/>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5" name="Text Placeholder 2">
            <a:extLst>
              <a:ext uri="{FF2B5EF4-FFF2-40B4-BE49-F238E27FC236}">
                <a16:creationId xmlns:a16="http://schemas.microsoft.com/office/drawing/2014/main" id="{602A9129-0660-CD46-A219-B840D39917AE}"/>
              </a:ext>
            </a:extLst>
          </p:cNvPr>
          <p:cNvSpPr>
            <a:spLocks noGrp="1"/>
          </p:cNvSpPr>
          <p:nvPr>
            <p:ph type="body" sz="quarter" idx="28" hasCustomPrompt="1"/>
          </p:nvPr>
        </p:nvSpPr>
        <p:spPr>
          <a:xfrm>
            <a:off x="376175" y="3397650"/>
            <a:ext cx="4587243" cy="2332038"/>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FFFFFF"/>
                </a:solidFill>
                <a:effectLst/>
                <a:latin typeface="Segoe UI" panose="020B0502040204020203" pitchFamily="34" charset="0"/>
              </a:rPr>
              <a:t>Occatur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optio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consequi</a:t>
            </a:r>
            <a:r>
              <a:rPr lang="en-US" dirty="0">
                <a:solidFill>
                  <a:srgbClr val="FFFFFF"/>
                </a:solidFill>
                <a:effectLst/>
                <a:latin typeface="Segoe UI" panose="020B0502040204020203" pitchFamily="34" charset="0"/>
              </a:rPr>
              <a:t> am que pro </a:t>
            </a:r>
            <a:r>
              <a:rPr lang="en-US" dirty="0" err="1">
                <a:solidFill>
                  <a:srgbClr val="FFFFFF"/>
                </a:solidFill>
                <a:effectLst/>
                <a:latin typeface="Segoe UI" panose="020B0502040204020203" pitchFamily="34" charset="0"/>
              </a:rPr>
              <a:t>berrunti</a:t>
            </a:r>
            <a:r>
              <a:rPr lang="en-US" dirty="0">
                <a:solidFill>
                  <a:srgbClr val="FFFFFF"/>
                </a:solidFill>
                <a:effectLst/>
                <a:latin typeface="Segoe UI" panose="020B0502040204020203" pitchFamily="34" charset="0"/>
              </a:rPr>
              <a:t> re quo </a:t>
            </a:r>
            <a:r>
              <a:rPr lang="en-US" dirty="0" err="1">
                <a:solidFill>
                  <a:srgbClr val="FFFFFF"/>
                </a:solidFill>
                <a:effectLst/>
                <a:latin typeface="Segoe UI" panose="020B0502040204020203" pitchFamily="34" charset="0"/>
              </a:rPr>
              <a:t>iminimus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es el </a:t>
            </a:r>
            <a:r>
              <a:rPr lang="en-US" dirty="0" err="1">
                <a:solidFill>
                  <a:srgbClr val="FFFFFF"/>
                </a:solidFill>
                <a:effectLst/>
                <a:latin typeface="Segoe UI" panose="020B0502040204020203" pitchFamily="34" charset="0"/>
              </a:rPr>
              <a:t>estiam</a:t>
            </a:r>
            <a:r>
              <a:rPr lang="en-US" dirty="0">
                <a:solidFill>
                  <a:srgbClr val="FFFFFF"/>
                </a:solidFill>
                <a:effectLst/>
                <a:latin typeface="Segoe UI" panose="020B0502040204020203" pitchFamily="34" charset="0"/>
              </a:rPr>
              <a:t> ex </a:t>
            </a:r>
            <a:r>
              <a:rPr lang="en-US" dirty="0" err="1">
                <a:solidFill>
                  <a:srgbClr val="FFFFFF"/>
                </a:solidFill>
                <a:effectLst/>
                <a:latin typeface="Segoe UI" panose="020B0502040204020203" pitchFamily="34" charset="0"/>
              </a:rPr>
              <a:t>excearuptae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Uga</a:t>
            </a:r>
            <a:r>
              <a:rPr lang="en-US" dirty="0">
                <a:solidFill>
                  <a:srgbClr val="FFFFFF"/>
                </a:solidFill>
                <a:effectLst/>
                <a:latin typeface="Segoe UI" panose="020B0502040204020203" pitchFamily="34" charset="0"/>
              </a:rPr>
              <a:t>. Ut et </a:t>
            </a:r>
            <a:r>
              <a:rPr lang="en-US" dirty="0" err="1">
                <a:solidFill>
                  <a:srgbClr val="FFFFFF"/>
                </a:solidFill>
                <a:effectLst/>
                <a:latin typeface="Segoe UI" panose="020B0502040204020203" pitchFamily="34" charset="0"/>
              </a:rPr>
              <a:t>aliquas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eos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natur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duciisq</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uatibus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aut</a:t>
            </a:r>
            <a:r>
              <a:rPr lang="en-US" dirty="0">
                <a:solidFill>
                  <a:srgbClr val="FFFFFF"/>
                </a:solidFill>
                <a:effectLst/>
                <a:latin typeface="Segoe UI" panose="020B0502040204020203" pitchFamily="34" charset="0"/>
              </a:rPr>
              <a:t> quos mod </a:t>
            </a:r>
            <a:r>
              <a:rPr lang="en-US" dirty="0" err="1">
                <a:solidFill>
                  <a:srgbClr val="FFFFFF"/>
                </a:solidFill>
                <a:effectLst/>
                <a:latin typeface="Segoe UI" panose="020B0502040204020203" pitchFamily="34" charset="0"/>
              </a:rPr>
              <a:t>ulpa</a:t>
            </a:r>
            <a:r>
              <a:rPr lang="en-US" dirty="0">
                <a:solidFill>
                  <a:srgbClr val="FFFFFF"/>
                </a:solidFill>
                <a:effectLst/>
                <a:latin typeface="Segoe UI" panose="020B0502040204020203" pitchFamily="34" charset="0"/>
              </a:rPr>
              <a:t> non </a:t>
            </a:r>
            <a:r>
              <a:rPr lang="en-US" dirty="0" err="1">
                <a:solidFill>
                  <a:srgbClr val="FFFFFF"/>
                </a:solidFill>
                <a:effectLst/>
                <a:latin typeface="Segoe UI" panose="020B0502040204020203" pitchFamily="34" charset="0"/>
              </a:rPr>
              <a:t>rerorer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spelicil</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te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eatia</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seque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officit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ventium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nulpa</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si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quist</a:t>
            </a:r>
            <a:r>
              <a:rPr lang="en-US" dirty="0">
                <a:solidFill>
                  <a:srgbClr val="FFFFFF"/>
                </a:solidFill>
                <a:effectLst/>
                <a:latin typeface="Segoe UI" panose="020B0502040204020203" pitchFamily="34" charset="0"/>
              </a:rPr>
              <a:t>, quid </a:t>
            </a:r>
            <a:r>
              <a:rPr lang="en-US" dirty="0" err="1">
                <a:solidFill>
                  <a:srgbClr val="FFFFFF"/>
                </a:solidFill>
                <a:effectLst/>
                <a:latin typeface="Segoe UI" panose="020B0502040204020203" pitchFamily="34" charset="0"/>
              </a:rPr>
              <a:t>earum</a:t>
            </a:r>
            <a:r>
              <a:rPr lang="en-US" dirty="0">
                <a:solidFill>
                  <a:srgbClr val="FFFFFF"/>
                </a:solidFill>
                <a:effectLst/>
                <a:latin typeface="Segoe UI" panose="020B0502040204020203" pitchFamily="34" charset="0"/>
              </a:rPr>
              <a:t>, cum </a:t>
            </a:r>
            <a:r>
              <a:rPr lang="en-US" dirty="0" err="1">
                <a:solidFill>
                  <a:srgbClr val="FFFFFF"/>
                </a:solidFill>
                <a:effectLst/>
                <a:latin typeface="Segoe UI" panose="020B0502040204020203" pitchFamily="34" charset="0"/>
              </a:rPr>
              <a:t>aut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adi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blaut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miligen</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tiorit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moloribus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est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harum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eatendi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dolessus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ero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restionseque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dist</a:t>
            </a:r>
            <a:r>
              <a:rPr lang="en-US" dirty="0">
                <a:solidFill>
                  <a:srgbClr val="FFFFFF"/>
                </a:solidFill>
                <a:effectLst/>
                <a:latin typeface="Segoe UI" panose="020B0502040204020203" pitchFamily="34" charset="0"/>
              </a:rPr>
              <a:t>, cone nit </a:t>
            </a:r>
            <a:r>
              <a:rPr lang="en-US" dirty="0" err="1">
                <a:solidFill>
                  <a:srgbClr val="FFFFFF"/>
                </a:solidFill>
                <a:effectLst/>
                <a:latin typeface="Segoe UI" panose="020B0502040204020203" pitchFamily="34" charset="0"/>
              </a:rPr>
              <a:t>iducips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ustionem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volecturitia</a:t>
            </a:r>
            <a:r>
              <a:rPr lang="en-US" dirty="0">
                <a:solidFill>
                  <a:srgbClr val="FFFFFF"/>
                </a:solidFill>
                <a:effectLst/>
                <a:latin typeface="Segoe UI" panose="020B0502040204020203" pitchFamily="34" charset="0"/>
              </a:rPr>
              <a:t> dis </a:t>
            </a:r>
            <a:r>
              <a:rPr lang="en-US" dirty="0" err="1">
                <a:solidFill>
                  <a:srgbClr val="FFFFFF"/>
                </a:solidFill>
                <a:effectLst/>
                <a:latin typeface="Segoe UI" panose="020B0502040204020203" pitchFamily="34" charset="0"/>
              </a:rPr>
              <a:t>ducimusam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faccum</a:t>
            </a:r>
            <a:r>
              <a:rPr lang="en-US" dirty="0">
                <a:solidFill>
                  <a:srgbClr val="FFFFFF"/>
                </a:solidFill>
                <a:effectLst/>
                <a:latin typeface="Segoe UI" panose="020B0502040204020203" pitchFamily="34" charset="0"/>
              </a:rPr>
              <a:t>, sim </a:t>
            </a:r>
            <a:r>
              <a:rPr lang="en-US" dirty="0" err="1">
                <a:solidFill>
                  <a:srgbClr val="FFFFFF"/>
                </a:solidFill>
                <a:effectLst/>
                <a:latin typeface="Segoe UI" panose="020B0502040204020203" pitchFamily="34" charset="0"/>
              </a:rPr>
              <a:t>apitas</a:t>
            </a:r>
            <a:r>
              <a:rPr lang="en-US" dirty="0">
                <a:solidFill>
                  <a:srgbClr val="FFFFFF"/>
                </a:solidFill>
                <a:effectLst/>
                <a:latin typeface="Segoe UI" panose="020B0502040204020203" pitchFamily="34" charset="0"/>
              </a:rPr>
              <a:t> et abo.</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endParaRPr lang="en-US" dirty="0">
              <a:solidFill>
                <a:srgbClr val="002677"/>
              </a:solidFill>
              <a:effectLst/>
              <a:latin typeface="Segoe UI" panose="020B0502040204020203" pitchFamily="34" charset="0"/>
            </a:endParaRPr>
          </a:p>
        </p:txBody>
      </p:sp>
      <p:sp>
        <p:nvSpPr>
          <p:cNvPr id="13" name="Footer Placeholder 3">
            <a:extLst>
              <a:ext uri="{FF2B5EF4-FFF2-40B4-BE49-F238E27FC236}">
                <a16:creationId xmlns:a16="http://schemas.microsoft.com/office/drawing/2014/main" id="{8411E9FF-8F2B-FF45-B5E5-30DC5B2251F3}"/>
              </a:ext>
            </a:extLst>
          </p:cNvPr>
          <p:cNvSpPr txBox="1">
            <a:spLocks/>
          </p:cNvSpPr>
          <p:nvPr userDrawn="1"/>
        </p:nvSpPr>
        <p:spPr>
          <a:xfrm>
            <a:off x="469391" y="7612677"/>
            <a:ext cx="2311909" cy="221840"/>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FFFFFF"/>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Segoe UI" panose="020B0502040204020203" pitchFamily="34" charset="0"/>
              <a:sym typeface="Segoe UI" panose="020B0502040204020203" pitchFamily="34" charset="0"/>
            </a:endParaRPr>
          </a:p>
        </p:txBody>
      </p:sp>
      <p:pic>
        <p:nvPicPr>
          <p:cNvPr id="16" name="Picture 15">
            <a:extLst>
              <a:ext uri="{FF2B5EF4-FFF2-40B4-BE49-F238E27FC236}">
                <a16:creationId xmlns:a16="http://schemas.microsoft.com/office/drawing/2014/main" id="{0223196D-CBC9-3D44-8D01-B29970C2022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4865" y="7567838"/>
            <a:ext cx="1330407" cy="311708"/>
          </a:xfrm>
          <a:prstGeom prst="rect">
            <a:avLst/>
          </a:prstGeom>
        </p:spPr>
      </p:pic>
    </p:spTree>
    <p:extLst>
      <p:ext uri="{BB962C8B-B14F-4D97-AF65-F5344CB8AC3E}">
        <p14:creationId xmlns:p14="http://schemas.microsoft.com/office/powerpoint/2010/main" val="812124336"/>
      </p:ext>
    </p:extLst>
  </p:cSld>
  <p:clrMapOvr>
    <a:masterClrMapping/>
  </p:clrMapOvr>
  <p:extLst>
    <p:ext uri="{DCECCB84-F9BA-43D5-87BE-67443E8EF086}">
      <p15:sldGuideLst xmlns:p15="http://schemas.microsoft.com/office/powerpoint/2012/main">
        <p15:guide id="1" orient="horz" pos="1992" userDrawn="1">
          <p15:clr>
            <a:srgbClr val="FBAE40"/>
          </p15:clr>
        </p15:guide>
        <p15:guide id="2" orient="horz" pos="2208"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p slide_EQB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99A4051-0A09-1742-B51D-CE23DD5D981F}"/>
              </a:ext>
            </a:extLst>
          </p:cNvPr>
          <p:cNvGraphicFramePr>
            <a:graphicFrameLocks noChangeAspect="1"/>
          </p:cNvGraphicFramePr>
          <p:nvPr userDrawn="1">
            <p:custDataLst>
              <p:tags r:id="rId2"/>
            </p:custDataLst>
            <p:extLst>
              <p:ext uri="{D42A27DB-BD31-4B8C-83A1-F6EECF244321}">
                <p14:modId xmlns:p14="http://schemas.microsoft.com/office/powerpoint/2010/main" val="18578383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44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99A4051-0A09-1742-B51D-CE23DD5D981F}"/>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8" name="Picture 17">
            <a:extLst>
              <a:ext uri="{FF2B5EF4-FFF2-40B4-BE49-F238E27FC236}">
                <a16:creationId xmlns:a16="http://schemas.microsoft.com/office/drawing/2014/main" id="{43A56F3F-3B95-2C48-AA04-EE83014629AA}"/>
              </a:ext>
            </a:extLst>
          </p:cNvPr>
          <p:cNvPicPr>
            <a:picLocks noChangeAspect="1"/>
          </p:cNvPicPr>
          <p:nvPr userDrawn="1"/>
        </p:nvPicPr>
        <p:blipFill>
          <a:blip r:embed="rId6"/>
          <a:stretch>
            <a:fillRect/>
          </a:stretch>
        </p:blipFill>
        <p:spPr>
          <a:xfrm>
            <a:off x="1723136" y="1363334"/>
            <a:ext cx="11109960" cy="6249353"/>
          </a:xfrm>
          <a:prstGeom prst="rect">
            <a:avLst/>
          </a:prstGeom>
        </p:spPr>
      </p:pic>
      <p:sp>
        <p:nvSpPr>
          <p:cNvPr id="21" name="Text Placeholder 4">
            <a:extLst>
              <a:ext uri="{FF2B5EF4-FFF2-40B4-BE49-F238E27FC236}">
                <a16:creationId xmlns:a16="http://schemas.microsoft.com/office/drawing/2014/main" id="{97FA2F48-D94E-F746-975E-497A7E78721B}"/>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14">
            <a:extLst>
              <a:ext uri="{FF2B5EF4-FFF2-40B4-BE49-F238E27FC236}">
                <a16:creationId xmlns:a16="http://schemas.microsoft.com/office/drawing/2014/main" id="{194FDAB7-518D-FB45-8952-11E914DCA51E}"/>
              </a:ext>
            </a:extLst>
          </p:cNvPr>
          <p:cNvSpPr>
            <a:spLocks noGrp="1"/>
          </p:cNvSpPr>
          <p:nvPr>
            <p:ph type="body" sz="quarter" idx="16" hasCustomPrompt="1"/>
          </p:nvPr>
        </p:nvSpPr>
        <p:spPr>
          <a:xfrm>
            <a:off x="1153240" y="3465881"/>
            <a:ext cx="1777885" cy="438150"/>
          </a:xfrm>
          <a:prstGeom prst="rect">
            <a:avLst/>
          </a:prstGeom>
        </p:spPr>
        <p:txBody>
          <a:bodyPr anchor="ctr">
            <a:normAutofit/>
          </a:bodyPr>
          <a:lstStyle>
            <a:lvl1pPr marL="0" indent="0" algn="l">
              <a:buNone/>
              <a:defRPr sz="16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15" name="Text Placeholder 14">
            <a:extLst>
              <a:ext uri="{FF2B5EF4-FFF2-40B4-BE49-F238E27FC236}">
                <a16:creationId xmlns:a16="http://schemas.microsoft.com/office/drawing/2014/main" id="{0C0051A0-C26A-6740-BCCD-37161553B456}"/>
              </a:ext>
            </a:extLst>
          </p:cNvPr>
          <p:cNvSpPr>
            <a:spLocks noGrp="1"/>
          </p:cNvSpPr>
          <p:nvPr>
            <p:ph type="body" sz="quarter" idx="20" hasCustomPrompt="1"/>
          </p:nvPr>
        </p:nvSpPr>
        <p:spPr>
          <a:xfrm>
            <a:off x="810557" y="3465881"/>
            <a:ext cx="446859" cy="438150"/>
          </a:xfrm>
          <a:prstGeom prst="rect">
            <a:avLst/>
          </a:prstGeom>
        </p:spPr>
        <p:txBody>
          <a:bodyPr anchor="ctr">
            <a:normAutofit/>
          </a:bodyPr>
          <a:lstStyle>
            <a:lvl1pPr marL="0" indent="0" algn="r">
              <a:buNone/>
              <a:defRPr sz="16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16" name="Text Placeholder 14">
            <a:extLst>
              <a:ext uri="{FF2B5EF4-FFF2-40B4-BE49-F238E27FC236}">
                <a16:creationId xmlns:a16="http://schemas.microsoft.com/office/drawing/2014/main" id="{8C647649-F2DF-2247-8BBC-D4099C163814}"/>
              </a:ext>
            </a:extLst>
          </p:cNvPr>
          <p:cNvSpPr>
            <a:spLocks noGrp="1"/>
          </p:cNvSpPr>
          <p:nvPr>
            <p:ph type="body" sz="quarter" idx="21" hasCustomPrompt="1"/>
          </p:nvPr>
        </p:nvSpPr>
        <p:spPr>
          <a:xfrm>
            <a:off x="1153240" y="6082081"/>
            <a:ext cx="1777885" cy="438150"/>
          </a:xfrm>
          <a:prstGeom prst="rect">
            <a:avLst/>
          </a:prstGeom>
        </p:spPr>
        <p:txBody>
          <a:bodyPr anchor="ctr">
            <a:normAutofit/>
          </a:bodyPr>
          <a:lstStyle>
            <a:lvl1pPr marL="0" indent="0" algn="l">
              <a:buNone/>
              <a:defRPr sz="16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17" name="Text Placeholder 14">
            <a:extLst>
              <a:ext uri="{FF2B5EF4-FFF2-40B4-BE49-F238E27FC236}">
                <a16:creationId xmlns:a16="http://schemas.microsoft.com/office/drawing/2014/main" id="{8E67F552-031C-2149-81E4-A270C4D5FC47}"/>
              </a:ext>
            </a:extLst>
          </p:cNvPr>
          <p:cNvSpPr>
            <a:spLocks noGrp="1"/>
          </p:cNvSpPr>
          <p:nvPr>
            <p:ph type="body" sz="quarter" idx="22" hasCustomPrompt="1"/>
          </p:nvPr>
        </p:nvSpPr>
        <p:spPr>
          <a:xfrm>
            <a:off x="810557" y="6082081"/>
            <a:ext cx="446859" cy="438150"/>
          </a:xfrm>
          <a:prstGeom prst="rect">
            <a:avLst/>
          </a:prstGeom>
        </p:spPr>
        <p:txBody>
          <a:bodyPr anchor="ctr">
            <a:normAutofit/>
          </a:bodyPr>
          <a:lstStyle>
            <a:lvl1pPr marL="0" indent="0" algn="r">
              <a:buNone/>
              <a:defRPr sz="16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19" name="Text Placeholder 14">
            <a:extLst>
              <a:ext uri="{FF2B5EF4-FFF2-40B4-BE49-F238E27FC236}">
                <a16:creationId xmlns:a16="http://schemas.microsoft.com/office/drawing/2014/main" id="{2810C657-DEED-D642-9507-F5CCD842A2F4}"/>
              </a:ext>
            </a:extLst>
          </p:cNvPr>
          <p:cNvSpPr>
            <a:spLocks noGrp="1"/>
          </p:cNvSpPr>
          <p:nvPr>
            <p:ph type="body" sz="quarter" idx="23" hasCustomPrompt="1"/>
          </p:nvPr>
        </p:nvSpPr>
        <p:spPr>
          <a:xfrm>
            <a:off x="11208888" y="3925274"/>
            <a:ext cx="1777885" cy="438150"/>
          </a:xfrm>
          <a:prstGeom prst="rect">
            <a:avLst/>
          </a:prstGeom>
        </p:spPr>
        <p:txBody>
          <a:bodyPr anchor="ctr">
            <a:normAutofit/>
          </a:bodyPr>
          <a:lstStyle>
            <a:lvl1pPr marL="0" indent="0" algn="l">
              <a:buNone/>
              <a:defRPr sz="16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20" name="Text Placeholder 14">
            <a:extLst>
              <a:ext uri="{FF2B5EF4-FFF2-40B4-BE49-F238E27FC236}">
                <a16:creationId xmlns:a16="http://schemas.microsoft.com/office/drawing/2014/main" id="{967F1B28-92B9-A441-B22A-1626A925EF6A}"/>
              </a:ext>
            </a:extLst>
          </p:cNvPr>
          <p:cNvSpPr>
            <a:spLocks noGrp="1"/>
          </p:cNvSpPr>
          <p:nvPr>
            <p:ph type="body" sz="quarter" idx="24" hasCustomPrompt="1"/>
          </p:nvPr>
        </p:nvSpPr>
        <p:spPr>
          <a:xfrm>
            <a:off x="10866205" y="3925274"/>
            <a:ext cx="446859" cy="438150"/>
          </a:xfrm>
          <a:prstGeom prst="rect">
            <a:avLst/>
          </a:prstGeom>
        </p:spPr>
        <p:txBody>
          <a:bodyPr anchor="ctr">
            <a:normAutofit/>
          </a:bodyPr>
          <a:lstStyle>
            <a:lvl1pPr marL="0" indent="0" algn="r">
              <a:buNone/>
              <a:defRPr sz="16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22" name="Text Placeholder 14">
            <a:extLst>
              <a:ext uri="{FF2B5EF4-FFF2-40B4-BE49-F238E27FC236}">
                <a16:creationId xmlns:a16="http://schemas.microsoft.com/office/drawing/2014/main" id="{E25A3D71-DB0A-C041-876A-04CBBFDFEAF1}"/>
              </a:ext>
            </a:extLst>
          </p:cNvPr>
          <p:cNvSpPr>
            <a:spLocks noGrp="1"/>
          </p:cNvSpPr>
          <p:nvPr>
            <p:ph type="body" sz="quarter" idx="25" hasCustomPrompt="1"/>
          </p:nvPr>
        </p:nvSpPr>
        <p:spPr>
          <a:xfrm>
            <a:off x="11840534" y="5686790"/>
            <a:ext cx="1777885" cy="438150"/>
          </a:xfrm>
          <a:prstGeom prst="rect">
            <a:avLst/>
          </a:prstGeom>
        </p:spPr>
        <p:txBody>
          <a:bodyPr anchor="ctr">
            <a:normAutofit/>
          </a:bodyPr>
          <a:lstStyle>
            <a:lvl1pPr marL="0" indent="0" algn="l">
              <a:buNone/>
              <a:defRPr sz="16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23" name="Text Placeholder 14">
            <a:extLst>
              <a:ext uri="{FF2B5EF4-FFF2-40B4-BE49-F238E27FC236}">
                <a16:creationId xmlns:a16="http://schemas.microsoft.com/office/drawing/2014/main" id="{FB764867-989C-AE4D-A868-A26D5448D7C6}"/>
              </a:ext>
            </a:extLst>
          </p:cNvPr>
          <p:cNvSpPr>
            <a:spLocks noGrp="1"/>
          </p:cNvSpPr>
          <p:nvPr>
            <p:ph type="body" sz="quarter" idx="26" hasCustomPrompt="1"/>
          </p:nvPr>
        </p:nvSpPr>
        <p:spPr>
          <a:xfrm>
            <a:off x="11497851" y="5686790"/>
            <a:ext cx="446859" cy="438150"/>
          </a:xfrm>
          <a:prstGeom prst="rect">
            <a:avLst/>
          </a:prstGeom>
        </p:spPr>
        <p:txBody>
          <a:bodyPr anchor="ctr">
            <a:normAutofit/>
          </a:bodyPr>
          <a:lstStyle>
            <a:lvl1pPr marL="0" indent="0" algn="r">
              <a:buNone/>
              <a:defRPr sz="16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24" name="Slide Number Placeholder 5">
            <a:extLst>
              <a:ext uri="{FF2B5EF4-FFF2-40B4-BE49-F238E27FC236}">
                <a16:creationId xmlns:a16="http://schemas.microsoft.com/office/drawing/2014/main" id="{7C35F52A-02BE-8D48-8796-6EF9D30F1CD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5" name="Footer Placeholder 3">
            <a:extLst>
              <a:ext uri="{FF2B5EF4-FFF2-40B4-BE49-F238E27FC236}">
                <a16:creationId xmlns:a16="http://schemas.microsoft.com/office/drawing/2014/main" id="{56D159EA-B9B8-894D-A6C4-2EAA44864F59}"/>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pic>
        <p:nvPicPr>
          <p:cNvPr id="26" name="Picture 25">
            <a:extLst>
              <a:ext uri="{FF2B5EF4-FFF2-40B4-BE49-F238E27FC236}">
                <a16:creationId xmlns:a16="http://schemas.microsoft.com/office/drawing/2014/main" id="{FDBA5D6E-15BD-2F47-8C41-5B5239934DC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64865" y="7567838"/>
            <a:ext cx="1330407" cy="311708"/>
          </a:xfrm>
          <a:prstGeom prst="rect">
            <a:avLst/>
          </a:prstGeom>
        </p:spPr>
      </p:pic>
    </p:spTree>
    <p:extLst>
      <p:ext uri="{BB962C8B-B14F-4D97-AF65-F5344CB8AC3E}">
        <p14:creationId xmlns:p14="http://schemas.microsoft.com/office/powerpoint/2010/main" val="41436868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losing slide_EQB_02">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9086684-8108-E043-83AF-961F4F55985A}"/>
              </a:ext>
            </a:extLst>
          </p:cNvPr>
          <p:cNvGraphicFramePr>
            <a:graphicFrameLocks noChangeAspect="1"/>
          </p:cNvGraphicFramePr>
          <p:nvPr userDrawn="1">
            <p:custDataLst>
              <p:tags r:id="rId2"/>
            </p:custDataLst>
            <p:extLst>
              <p:ext uri="{D42A27DB-BD31-4B8C-83A1-F6EECF244321}">
                <p14:modId xmlns:p14="http://schemas.microsoft.com/office/powerpoint/2010/main" val="11132452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246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9086684-8108-E043-83AF-961F4F55985A}"/>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0B256BF-2DB0-0F4A-BBF4-C7442E8CC35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AA3A5573-0A43-9740-BE2E-B408A14548F8}"/>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FB3C8A5C-1A5C-4848-BBF7-A155F824D6C7}"/>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33344801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troduc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7FE9FD0-24BC-6E40-A3E2-D0B8848AD33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451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7FE9FD0-24BC-6E40-A3E2-D0B8848AD33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ext Placeholder 8">
            <a:extLst>
              <a:ext uri="{FF2B5EF4-FFF2-40B4-BE49-F238E27FC236}">
                <a16:creationId xmlns:a16="http://schemas.microsoft.com/office/drawing/2014/main" id="{B07A9891-9EA4-6A48-9E22-302B9EF36C89}"/>
              </a:ext>
            </a:extLst>
          </p:cNvPr>
          <p:cNvSpPr>
            <a:spLocks noGrp="1"/>
          </p:cNvSpPr>
          <p:nvPr>
            <p:ph type="body" sz="quarter" idx="13" hasCustomPrompt="1"/>
          </p:nvPr>
        </p:nvSpPr>
        <p:spPr>
          <a:xfrm>
            <a:off x="5019328" y="6793654"/>
            <a:ext cx="4607329" cy="313752"/>
          </a:xfrm>
          <a:prstGeom prst="rect">
            <a:avLst/>
          </a:prstGeom>
        </p:spPr>
        <p:txBody>
          <a:bodyPr/>
          <a:lstStyle>
            <a:lvl1pPr marL="0" indent="0" algn="ctr">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Presentation Subtitle Here</a:t>
            </a:r>
          </a:p>
        </p:txBody>
      </p:sp>
      <p:pic>
        <p:nvPicPr>
          <p:cNvPr id="6" name="Picture 5">
            <a:extLst>
              <a:ext uri="{FF2B5EF4-FFF2-40B4-BE49-F238E27FC236}">
                <a16:creationId xmlns:a16="http://schemas.microsoft.com/office/drawing/2014/main" id="{F51CF900-15D1-AD45-B7F5-686F3C3B42A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68027" y="480256"/>
            <a:ext cx="1892808" cy="1098879"/>
          </a:xfrm>
          <a:prstGeom prst="rect">
            <a:avLst/>
          </a:prstGeom>
        </p:spPr>
      </p:pic>
      <p:sp>
        <p:nvSpPr>
          <p:cNvPr id="7" name="Text Placeholder 6">
            <a:extLst>
              <a:ext uri="{FF2B5EF4-FFF2-40B4-BE49-F238E27FC236}">
                <a16:creationId xmlns:a16="http://schemas.microsoft.com/office/drawing/2014/main" id="{8BB00D1C-65A4-1044-A59D-A128D5EC1149}"/>
              </a:ext>
            </a:extLst>
          </p:cNvPr>
          <p:cNvSpPr>
            <a:spLocks noGrp="1"/>
          </p:cNvSpPr>
          <p:nvPr>
            <p:ph type="body" sz="quarter" idx="12" hasCustomPrompt="1"/>
          </p:nvPr>
        </p:nvSpPr>
        <p:spPr>
          <a:xfrm>
            <a:off x="457200" y="2975966"/>
            <a:ext cx="13716000" cy="2277683"/>
          </a:xfrm>
          <a:prstGeom prst="rect">
            <a:avLst/>
          </a:prstGeom>
        </p:spPr>
        <p:txBody>
          <a:bodyPr anchor="ctr" anchorCtr="0"/>
          <a:lstStyle>
            <a:lvl1pPr marL="0" indent="0" algn="ctr">
              <a:buNone/>
              <a:defRPr lang="en-US" sz="8000" b="1" i="0" dirty="0">
                <a:solidFill>
                  <a:srgbClr val="002577"/>
                </a:solidFill>
                <a:latin typeface="Segoe UI" panose="020B0502040204020203" pitchFamily="34" charset="0"/>
                <a:sym typeface="Segoe UI" panose="020B0502040204020203" pitchFamily="34" charset="0"/>
              </a:defRPr>
            </a:lvl1pPr>
          </a:lstStyle>
          <a:p>
            <a:pPr marL="274300" lvl="0" indent="-274300" algn="ctr">
              <a:lnSpc>
                <a:spcPct val="85000"/>
              </a:lnSpc>
            </a:pPr>
            <a:r>
              <a:rPr lang="en-US" dirty="0"/>
              <a:t>Presentation </a:t>
            </a:r>
            <a:br>
              <a:rPr lang="en-US" dirty="0"/>
            </a:br>
            <a:r>
              <a:rPr lang="en-US" dirty="0"/>
              <a:t>title here</a:t>
            </a:r>
          </a:p>
        </p:txBody>
      </p:sp>
      <p:sp>
        <p:nvSpPr>
          <p:cNvPr id="8" name="Text Placeholder 8">
            <a:extLst>
              <a:ext uri="{FF2B5EF4-FFF2-40B4-BE49-F238E27FC236}">
                <a16:creationId xmlns:a16="http://schemas.microsoft.com/office/drawing/2014/main" id="{2ACCD9A0-40BD-D74A-ABEB-3B574060A45D}"/>
              </a:ext>
            </a:extLst>
          </p:cNvPr>
          <p:cNvSpPr>
            <a:spLocks noGrp="1"/>
          </p:cNvSpPr>
          <p:nvPr>
            <p:ph type="body" sz="quarter" idx="14" hasCustomPrompt="1"/>
          </p:nvPr>
        </p:nvSpPr>
        <p:spPr>
          <a:xfrm>
            <a:off x="5442679" y="7057716"/>
            <a:ext cx="3765420" cy="313752"/>
          </a:xfrm>
          <a:prstGeom prst="rect">
            <a:avLst/>
          </a:prstGeom>
        </p:spPr>
        <p:txBody>
          <a:bodyPr/>
          <a:lstStyle>
            <a:lvl1pPr marL="0" indent="0" algn="ctr">
              <a:buNone/>
              <a:defRPr sz="1800" b="0" i="0">
                <a:solidFill>
                  <a:srgbClr val="002577"/>
                </a:solidFill>
                <a:latin typeface="Segoe UI" panose="020B0502040204020203" pitchFamily="34" charset="0"/>
                <a:sym typeface="Segoe UI" panose="020B0502040204020203" pitchFamily="34" charset="0"/>
              </a:defRPr>
            </a:lvl1pPr>
          </a:lstStyle>
          <a:p>
            <a:pPr lvl="0"/>
            <a:r>
              <a:rPr lang="en-US" dirty="0"/>
              <a:t>Month 00 2019</a:t>
            </a:r>
          </a:p>
        </p:txBody>
      </p:sp>
      <p:sp>
        <p:nvSpPr>
          <p:cNvPr id="3" name="Rectangle 2">
            <a:extLst>
              <a:ext uri="{FF2B5EF4-FFF2-40B4-BE49-F238E27FC236}">
                <a16:creationId xmlns:a16="http://schemas.microsoft.com/office/drawing/2014/main" id="{24AA4BEF-50D9-C41B-27BB-9286E07751F0}"/>
              </a:ext>
            </a:extLst>
          </p:cNvPr>
          <p:cNvSpPr/>
          <p:nvPr userDrawn="1"/>
        </p:nvSpPr>
        <p:spPr>
          <a:xfrm>
            <a:off x="247135" y="7371468"/>
            <a:ext cx="1767016" cy="6727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99022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EBE91-E909-433D-9C28-CF7408A33D74}"/>
              </a:ext>
            </a:extLst>
          </p:cNvPr>
          <p:cNvSpPr>
            <a:spLocks noGrp="1"/>
          </p:cNvSpPr>
          <p:nvPr>
            <p:ph idx="1"/>
          </p:nvPr>
        </p:nvSpPr>
        <p:spPr>
          <a:xfrm>
            <a:off x="433953" y="1825625"/>
            <a:ext cx="13828774" cy="5551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D8D1B4E-BE2F-4362-B8C7-E480A6459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62C56-EC2E-4A43-9B22-CB986A9E53FB}"/>
              </a:ext>
            </a:extLst>
          </p:cNvPr>
          <p:cNvSpPr>
            <a:spLocks noGrp="1"/>
          </p:cNvSpPr>
          <p:nvPr>
            <p:ph type="sldNum" sz="quarter" idx="12"/>
          </p:nvPr>
        </p:nvSpPr>
        <p:spPr/>
        <p:txBody>
          <a:bodyPr/>
          <a:lstStyle/>
          <a:p>
            <a:fld id="{A3320B73-E64A-46A2-8E91-7F8B24202E56}" type="slidenum">
              <a:rPr lang="en-US" smtClean="0"/>
              <a:t>‹#›</a:t>
            </a:fld>
            <a:endParaRPr lang="en-US"/>
          </a:p>
        </p:txBody>
      </p:sp>
      <p:sp>
        <p:nvSpPr>
          <p:cNvPr id="7" name="Title 6">
            <a:extLst>
              <a:ext uri="{FF2B5EF4-FFF2-40B4-BE49-F238E27FC236}">
                <a16:creationId xmlns:a16="http://schemas.microsoft.com/office/drawing/2014/main" id="{B79B588B-A6DF-4EA1-859D-3D318E385E3C}"/>
              </a:ext>
            </a:extLst>
          </p:cNvPr>
          <p:cNvSpPr>
            <a:spLocks noGrp="1"/>
          </p:cNvSpPr>
          <p:nvPr>
            <p:ph type="title"/>
          </p:nvPr>
        </p:nvSpPr>
        <p:spPr>
          <a:xfrm>
            <a:off x="433953" y="438151"/>
            <a:ext cx="13828774" cy="1208088"/>
          </a:xfrm>
          <a:prstGeom prst="rect">
            <a:avLst/>
          </a:prstGeom>
        </p:spPr>
        <p:txBody>
          <a:bodyPr/>
          <a:lstStyle>
            <a:lvl1pPr>
              <a:defRPr sz="3500" b="1">
                <a:solidFill>
                  <a:srgbClr val="3369FF"/>
                </a:solidFill>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804734883"/>
      </p:ext>
    </p:extLst>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Introduction slide_EQB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553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213810" y="4658626"/>
            <a:ext cx="10202778" cy="1713297"/>
          </a:xfrm>
          <a:prstGeom prst="rect">
            <a:avLst/>
          </a:prstGeom>
        </p:spPr>
        <p:txBody>
          <a:bodyPr/>
          <a:lstStyle>
            <a:lvl1pPr marL="0" indent="0" algn="ctr">
              <a:lnSpc>
                <a:spcPts val="6000"/>
              </a:lnSpc>
              <a:buNone/>
              <a:defRPr sz="3600" b="1" i="0">
                <a:solidFill>
                  <a:schemeClr val="tx2"/>
                </a:solidFill>
                <a:latin typeface="Segoe UI" panose="020B0502040204020203" pitchFamily="34" charset="0"/>
                <a:sym typeface="Segoe UI" panose="020B0502040204020203" pitchFamily="34" charset="0"/>
              </a:defRPr>
            </a:lvl1pPr>
          </a:lstStyle>
          <a:p>
            <a:pPr lvl="0"/>
            <a:r>
              <a:rPr lang="en-US" dirty="0"/>
              <a:t>Presentation title here two or three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4125822" y="6798678"/>
            <a:ext cx="6378756" cy="285198"/>
          </a:xfrm>
          <a:prstGeom prst="rect">
            <a:avLst/>
          </a:prstGeom>
        </p:spPr>
        <p:txBody>
          <a:bodyPr/>
          <a:lstStyle>
            <a:lvl1pPr marL="0" indent="0" algn="ctr">
              <a:buNone/>
              <a:defRPr sz="1800" b="1" i="0">
                <a:solidFill>
                  <a:schemeClr val="tx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5515180" y="7083876"/>
            <a:ext cx="3600037" cy="285198"/>
          </a:xfrm>
          <a:prstGeom prst="rect">
            <a:avLst/>
          </a:prstGeom>
        </p:spPr>
        <p:txBody>
          <a:bodyPr/>
          <a:lstStyle>
            <a:lvl1pPr marL="0" indent="0" algn="ctr">
              <a:buNone/>
              <a:defRPr sz="1800" b="0" i="0">
                <a:solidFill>
                  <a:schemeClr val="tx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9" name="Picture 8">
            <a:extLst>
              <a:ext uri="{FF2B5EF4-FFF2-40B4-BE49-F238E27FC236}">
                <a16:creationId xmlns:a16="http://schemas.microsoft.com/office/drawing/2014/main" id="{5F560A54-84EC-844C-9FCE-BD65590A3ED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486400" y="1483049"/>
            <a:ext cx="3657600" cy="2123440"/>
          </a:xfrm>
          <a:prstGeom prst="rect">
            <a:avLst/>
          </a:prstGeom>
        </p:spPr>
      </p:pic>
    </p:spTree>
    <p:extLst>
      <p:ext uri="{BB962C8B-B14F-4D97-AF65-F5344CB8AC3E}">
        <p14:creationId xmlns:p14="http://schemas.microsoft.com/office/powerpoint/2010/main" val="1080524081"/>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_WT_01">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7E5B6449-1FDB-424F-B8F7-3858C485B773}"/>
              </a:ext>
            </a:extLst>
          </p:cNvPr>
          <p:cNvSpPr>
            <a:spLocks noGrp="1"/>
          </p:cNvSpPr>
          <p:nvPr>
            <p:ph type="pic" sz="quarter" idx="14" hasCustomPrompt="1"/>
          </p:nvPr>
        </p:nvSpPr>
        <p:spPr>
          <a:xfrm>
            <a:off x="3175" y="1"/>
            <a:ext cx="14627225" cy="5927064"/>
          </a:xfrm>
          <a:prstGeom prst="rect">
            <a:avLst/>
          </a:prstGeom>
          <a:solidFill>
            <a:schemeClr val="bg1">
              <a:lumMod val="75000"/>
            </a:schemeClr>
          </a:solidFill>
        </p:spPr>
        <p:txBody>
          <a:bodyPr anchor="ctr" anchorCtr="1"/>
          <a:lstStyle>
            <a:lvl1pPr marL="0" indent="0" algn="ctr">
              <a:buNone/>
              <a:defRPr lang="en-US" sz="1400" smtClean="0">
                <a:solidFill>
                  <a:schemeClr val="tx1"/>
                </a:solidFill>
                <a:effectLst/>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pic>
        <p:nvPicPr>
          <p:cNvPr id="8" name="Picture 7">
            <a:extLst>
              <a:ext uri="{FF2B5EF4-FFF2-40B4-BE49-F238E27FC236}">
                <a16:creationId xmlns:a16="http://schemas.microsoft.com/office/drawing/2014/main" id="{43E83C46-AE03-49B2-968D-F4ADA5C4656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4851400"/>
            <a:ext cx="14630400" cy="3378200"/>
          </a:xfrm>
          <a:prstGeom prst="rect">
            <a:avLst/>
          </a:prstGeom>
        </p:spPr>
      </p:pic>
      <p:graphicFrame>
        <p:nvGraphicFramePr>
          <p:cNvPr id="2" name="Object 1" hidden="1">
            <a:extLst>
              <a:ext uri="{FF2B5EF4-FFF2-40B4-BE49-F238E27FC236}">
                <a16:creationId xmlns:a16="http://schemas.microsoft.com/office/drawing/2014/main" id="{EDD88ACE-DE2D-3F4E-90F8-DB22BA0DB53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6562"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EDD88ACE-DE2D-3F4E-90F8-DB22BA0DB534}"/>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C70C9CB4-B08E-DF45-B296-5B3DFF34A4F3}"/>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226AA584-27BB-2F40-A904-0D13D24B3D9B}"/>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F025FDBF-FBAB-9144-90F0-4E5B96A09AEB}"/>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marL="0" indent="0" algn="ctr">
              <a:buNone/>
              <a:defRPr lang="en-US" sz="5400" b="1" i="0" dirty="0">
                <a:solidFill>
                  <a:schemeClr val="accent1"/>
                </a:solidFill>
                <a:latin typeface="Segoe UI" panose="020B0502040204020203" pitchFamily="34" charset="0"/>
                <a:sym typeface="Segoe UI" panose="020B0502040204020203" pitchFamily="34" charset="0"/>
              </a:defRPr>
            </a:lvl1pPr>
          </a:lstStyle>
          <a:p>
            <a:pPr marL="274300" lvl="0" indent="-274300" algn="ctr">
              <a:lnSpc>
                <a:spcPct val="85000"/>
              </a:lnSpc>
            </a:pPr>
            <a:r>
              <a:rPr lang="en-US" dirty="0"/>
              <a:t>Section title here</a:t>
            </a:r>
          </a:p>
        </p:txBody>
      </p:sp>
      <p:pic>
        <p:nvPicPr>
          <p:cNvPr id="11" name="Picture 10">
            <a:extLst>
              <a:ext uri="{FF2B5EF4-FFF2-40B4-BE49-F238E27FC236}">
                <a16:creationId xmlns:a16="http://schemas.microsoft.com/office/drawing/2014/main" id="{8DCECE20-FA2E-6429-F695-FB5A4769401F}"/>
              </a:ext>
            </a:extLst>
          </p:cNvPr>
          <p:cNvPicPr>
            <a:picLocks noChangeAspect="1"/>
          </p:cNvPicPr>
          <p:nvPr userDrawn="1"/>
        </p:nvPicPr>
        <p:blipFill>
          <a:blip r:embed="rId7"/>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610679845"/>
      </p:ext>
    </p:extLst>
  </p:cSld>
  <p:clrMapOvr>
    <a:masterClrMapping/>
  </p:clrMapOvr>
  <p:extLst>
    <p:ext uri="{DCECCB84-F9BA-43D5-87BE-67443E8EF086}">
      <p15:sldGuideLst xmlns:p15="http://schemas.microsoft.com/office/powerpoint/2012/main">
        <p15:guide id="1" orient="horz" pos="5184">
          <p15:clr>
            <a:srgbClr val="FBAE40"/>
          </p15:clr>
        </p15:guide>
        <p15:guide id="2" orient="horz">
          <p15:clr>
            <a:srgbClr val="FBAE40"/>
          </p15:clr>
        </p15:guide>
        <p15:guide id="3">
          <p15:clr>
            <a:srgbClr val="FBAE40"/>
          </p15:clr>
        </p15:guide>
        <p15:guide id="4" pos="9216">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_WT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8B5B10B-6872-AC4D-A19A-9936F6BA021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758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8B5B10B-6872-AC4D-A19A-9936F6BA021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E1960E23-FBD9-6647-A373-98A4444F63C6}"/>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1" i="0">
                <a:solidFill>
                  <a:srgbClr val="3369FF"/>
                </a:solidFill>
                <a:latin typeface="Segoe UI" panose="020B0502040204020203" pitchFamily="34" charset="0"/>
                <a:sym typeface="Segoe UI" panose="020B0502040204020203" pitchFamily="34" charset="0"/>
              </a:defRPr>
            </a:lvl1pPr>
          </a:lstStyle>
          <a:p>
            <a:r>
              <a:rPr lang="en-US" dirty="0"/>
              <a:t>1</a:t>
            </a:r>
          </a:p>
        </p:txBody>
      </p:sp>
      <p:sp>
        <p:nvSpPr>
          <p:cNvPr id="6" name="Subtitle 2">
            <a:extLst>
              <a:ext uri="{FF2B5EF4-FFF2-40B4-BE49-F238E27FC236}">
                <a16:creationId xmlns:a16="http://schemas.microsoft.com/office/drawing/2014/main" id="{2DD267E6-E00F-9346-9BAF-BD7F2E16D8D0}"/>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002677"/>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a:p>
            <a:r>
              <a:rPr lang="en-US" dirty="0"/>
              <a:t>Title here</a:t>
            </a:r>
          </a:p>
        </p:txBody>
      </p:sp>
      <p:sp>
        <p:nvSpPr>
          <p:cNvPr id="11" name="Slide Number Placeholder 5">
            <a:extLst>
              <a:ext uri="{FF2B5EF4-FFF2-40B4-BE49-F238E27FC236}">
                <a16:creationId xmlns:a16="http://schemas.microsoft.com/office/drawing/2014/main" id="{89D72741-C454-5D4C-91E8-8E2E5FD0634E}"/>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2" name="Footer Placeholder 3">
            <a:extLst>
              <a:ext uri="{FF2B5EF4-FFF2-40B4-BE49-F238E27FC236}">
                <a16:creationId xmlns:a16="http://schemas.microsoft.com/office/drawing/2014/main" id="{9553DADC-9F0C-9344-A677-AAF158AEC3C3}"/>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2872520111"/>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Key Take Away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9544CC-A2C2-DC49-808A-CF73FF84998C}"/>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861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79544CC-A2C2-DC49-808A-CF73FF84998C}"/>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2">
            <a:extLst>
              <a:ext uri="{FF2B5EF4-FFF2-40B4-BE49-F238E27FC236}">
                <a16:creationId xmlns:a16="http://schemas.microsoft.com/office/drawing/2014/main" id="{BF2F95F8-4E80-234C-8A79-9CDC43212602}"/>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3369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7" name="Slide Number Placeholder 5">
            <a:extLst>
              <a:ext uri="{FF2B5EF4-FFF2-40B4-BE49-F238E27FC236}">
                <a16:creationId xmlns:a16="http://schemas.microsoft.com/office/drawing/2014/main" id="{7F85D0F6-27B0-CE42-9210-F8A3DCDCA6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DA823567-F4CC-A44A-B914-76FF7358F48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4" name="Text Placeholder 3">
            <a:extLst>
              <a:ext uri="{FF2B5EF4-FFF2-40B4-BE49-F238E27FC236}">
                <a16:creationId xmlns:a16="http://schemas.microsoft.com/office/drawing/2014/main" id="{91082056-9C51-3149-ACC8-7FDA967EF75A}"/>
              </a:ext>
            </a:extLst>
          </p:cNvPr>
          <p:cNvSpPr>
            <a:spLocks noGrp="1"/>
          </p:cNvSpPr>
          <p:nvPr>
            <p:ph type="body" sz="quarter" idx="14"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Tree>
    <p:extLst>
      <p:ext uri="{BB962C8B-B14F-4D97-AF65-F5344CB8AC3E}">
        <p14:creationId xmlns:p14="http://schemas.microsoft.com/office/powerpoint/2010/main" val="2419079481"/>
      </p:ext>
    </p:extLst>
  </p:cSld>
  <p:clrMapOvr>
    <a:masterClrMapping/>
  </p:clrMapOvr>
  <p:extLst>
    <p:ext uri="{DCECCB84-F9BA-43D5-87BE-67443E8EF086}">
      <p15:sldGuideLst xmlns:p15="http://schemas.microsoft.com/office/powerpoint/2012/main">
        <p15:guide id="1" orient="horz" pos="2544">
          <p15:clr>
            <a:srgbClr val="FBAE40"/>
          </p15:clr>
        </p15:guide>
        <p15:guide id="2" orient="horz" pos="432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Key Take Away_WT_02">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BE12A75E-C73B-45A8-A561-08743CF5CDC2}"/>
              </a:ext>
            </a:extLst>
          </p:cNvPr>
          <p:cNvSpPr>
            <a:spLocks noGrp="1"/>
          </p:cNvSpPr>
          <p:nvPr>
            <p:ph type="pic" sz="quarter" idx="16" hasCustomPrompt="1"/>
          </p:nvPr>
        </p:nvSpPr>
        <p:spPr>
          <a:xfrm>
            <a:off x="7315200" y="0"/>
            <a:ext cx="7315200" cy="8229599"/>
          </a:xfrm>
          <a:prstGeom prst="rect">
            <a:avLst/>
          </a:prstGeom>
          <a:solidFill>
            <a:schemeClr val="bg1">
              <a:lumMod val="75000"/>
            </a:schemeClr>
          </a:solidFill>
        </p:spPr>
        <p:txBody>
          <a:bodyPr anchor="ctr" anchorCtr="1"/>
          <a:lstStyle>
            <a:lvl1pPr marL="0" indent="0" algn="ctr">
              <a:buNone/>
              <a:defRPr lang="en-US" sz="1400" smtClean="0">
                <a:solidFill>
                  <a:schemeClr val="tx1"/>
                </a:solidFill>
                <a:effectLst/>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0922C94E-F4A0-9440-874C-4F8A8769ADB0}"/>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963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922C94E-F4A0-9440-874C-4F8A8769ADB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650FB860-59F4-0949-81E8-923023D66D9D}"/>
              </a:ext>
            </a:extLst>
          </p:cNvPr>
          <p:cNvSpPr>
            <a:spLocks noGrp="1"/>
          </p:cNvSpPr>
          <p:nvPr>
            <p:ph type="sldNum" sz="quarter" idx="10"/>
          </p:nvPr>
        </p:nvSpPr>
        <p:spPr>
          <a:xfrm>
            <a:off x="13902819" y="7615682"/>
            <a:ext cx="448336" cy="349608"/>
          </a:xfrm>
          <a:prstGeom prst="rect">
            <a:avLst/>
          </a:prstGeom>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7D748E0B-8131-E648-BBB2-5304F9040ED0}"/>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4C8FD689-E95A-7C48-B4DE-AFFF822A829A}"/>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3369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C37B54C4-C5A0-0B4E-8CD3-36B196B1434B}"/>
              </a:ext>
            </a:extLst>
          </p:cNvPr>
          <p:cNvSpPr>
            <a:spLocks noGrp="1"/>
          </p:cNvSpPr>
          <p:nvPr>
            <p:ph type="body" sz="quarter" idx="15"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Tree>
    <p:extLst>
      <p:ext uri="{BB962C8B-B14F-4D97-AF65-F5344CB8AC3E}">
        <p14:creationId xmlns:p14="http://schemas.microsoft.com/office/powerpoint/2010/main" val="137341019"/>
      </p:ext>
    </p:extLst>
  </p:cSld>
  <p:clrMapOvr>
    <a:masterClrMapping/>
  </p:clrMapOvr>
  <p:extLst>
    <p:ext uri="{DCECCB84-F9BA-43D5-87BE-67443E8EF086}">
      <p15:sldGuideLst xmlns:p15="http://schemas.microsoft.com/office/powerpoint/2012/main">
        <p15:guide id="1" pos="418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Take Away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9544CC-A2C2-DC49-808A-CF73FF84998C}"/>
              </a:ext>
            </a:extLst>
          </p:cNvPr>
          <p:cNvGraphicFramePr>
            <a:graphicFrameLocks noChangeAspect="1"/>
          </p:cNvGraphicFramePr>
          <p:nvPr userDrawn="1">
            <p:custDataLst>
              <p:tags r:id="rId2"/>
            </p:custDataLst>
            <p:extLst>
              <p:ext uri="{D42A27DB-BD31-4B8C-83A1-F6EECF244321}">
                <p14:modId xmlns:p14="http://schemas.microsoft.com/office/powerpoint/2010/main" val="272569798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4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79544CC-A2C2-DC49-808A-CF73FF84998C}"/>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2">
            <a:extLst>
              <a:ext uri="{FF2B5EF4-FFF2-40B4-BE49-F238E27FC236}">
                <a16:creationId xmlns:a16="http://schemas.microsoft.com/office/drawing/2014/main" id="{BF2F95F8-4E80-234C-8A79-9CDC43212602}"/>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3369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7" name="Slide Number Placeholder 5">
            <a:extLst>
              <a:ext uri="{FF2B5EF4-FFF2-40B4-BE49-F238E27FC236}">
                <a16:creationId xmlns:a16="http://schemas.microsoft.com/office/drawing/2014/main" id="{7F85D0F6-27B0-CE42-9210-F8A3DCDCA6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DA823567-F4CC-A44A-B914-76FF7358F48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4" name="Text Placeholder 3">
            <a:extLst>
              <a:ext uri="{FF2B5EF4-FFF2-40B4-BE49-F238E27FC236}">
                <a16:creationId xmlns:a16="http://schemas.microsoft.com/office/drawing/2014/main" id="{91082056-9C51-3149-ACC8-7FDA967EF75A}"/>
              </a:ext>
            </a:extLst>
          </p:cNvPr>
          <p:cNvSpPr>
            <a:spLocks noGrp="1"/>
          </p:cNvSpPr>
          <p:nvPr>
            <p:ph type="body" sz="quarter" idx="14"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Tree>
    <p:extLst>
      <p:ext uri="{BB962C8B-B14F-4D97-AF65-F5344CB8AC3E}">
        <p14:creationId xmlns:p14="http://schemas.microsoft.com/office/powerpoint/2010/main" val="2038473283"/>
      </p:ext>
    </p:extLst>
  </p:cSld>
  <p:clrMapOvr>
    <a:masterClrMapping/>
  </p:clrMapOvr>
  <p:extLst>
    <p:ext uri="{DCECCB84-F9BA-43D5-87BE-67443E8EF086}">
      <p15:sldGuideLst xmlns:p15="http://schemas.microsoft.com/office/powerpoint/2012/main">
        <p15:guide id="1" orient="horz" pos="2544">
          <p15:clr>
            <a:srgbClr val="FBAE40"/>
          </p15:clr>
        </p15:guide>
        <p15:guide id="2" orient="horz" pos="432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s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40A546B-7379-9E4C-B1FE-0EC6D6F3967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065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40A546B-7379-9E4C-B1FE-0EC6D6F3967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F55AD4F7-ED39-BB43-889A-9ED2C7F3EB6E}"/>
              </a:ext>
            </a:extLst>
          </p:cNvPr>
          <p:cNvCxnSpPr>
            <a:cxnSpLocks/>
          </p:cNvCxnSpPr>
          <p:nvPr userDrawn="1"/>
        </p:nvCxnSpPr>
        <p:spPr>
          <a:xfrm>
            <a:off x="0" y="4800600"/>
            <a:ext cx="1463571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7F96F0-9F1C-DD40-8D68-283BAD32A2E5}"/>
              </a:ext>
            </a:extLst>
          </p:cNvPr>
          <p:cNvCxnSpPr>
            <a:cxnSpLocks/>
          </p:cNvCxnSpPr>
          <p:nvPr userDrawn="1"/>
        </p:nvCxnSpPr>
        <p:spPr>
          <a:xfrm>
            <a:off x="3650891" y="2187554"/>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EBE62145-C6F1-DD41-953C-FEDE5899126A}"/>
              </a:ext>
            </a:extLst>
          </p:cNvPr>
          <p:cNvSpPr txBox="1">
            <a:spLocks/>
          </p:cNvSpPr>
          <p:nvPr userDrawn="1"/>
        </p:nvSpPr>
        <p:spPr>
          <a:xfrm>
            <a:off x="549860" y="4716383"/>
            <a:ext cx="664301" cy="932574"/>
          </a:xfrm>
          <a:prstGeom prst="rect">
            <a:avLst/>
          </a:prstGeom>
        </p:spPr>
        <p:txBody>
          <a:bodyPr vert="horz" lIns="109728" tIns="54864" rIns="109728" bIns="54864" rtlCol="0">
            <a:noAutofit/>
          </a:bodyPr>
          <a:lstStyle>
            <a:lvl1pPr marL="0" indent="0" algn="l" defTabSz="914400" rtl="0" eaLnBrk="1" latinLnBrk="0" hangingPunct="1">
              <a:lnSpc>
                <a:spcPct val="90000"/>
              </a:lnSpc>
              <a:spcBef>
                <a:spcPts val="1000"/>
              </a:spcBef>
              <a:buFont typeface="Arial" panose="020B0604020202020204" pitchFamily="34" charset="0"/>
              <a:buNone/>
              <a:defRPr sz="4500" b="1" kern="1200">
                <a:solidFill>
                  <a:srgbClr val="002677"/>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7801" b="0" i="0" dirty="0">
              <a:solidFill>
                <a:srgbClr val="73BFFF"/>
              </a:solidFill>
              <a:latin typeface="Segoe UI" panose="020B0502040204020203" pitchFamily="34" charset="0"/>
              <a:sym typeface="Segoe UI" panose="020B0502040204020203" pitchFamily="34" charset="0"/>
            </a:endParaRPr>
          </a:p>
        </p:txBody>
      </p:sp>
      <p:cxnSp>
        <p:nvCxnSpPr>
          <p:cNvPr id="25" name="Straight Connector 24">
            <a:extLst>
              <a:ext uri="{FF2B5EF4-FFF2-40B4-BE49-F238E27FC236}">
                <a16:creationId xmlns:a16="http://schemas.microsoft.com/office/drawing/2014/main" id="{0653817A-1454-C94E-9048-0C7E15E161FE}"/>
              </a:ext>
            </a:extLst>
          </p:cNvPr>
          <p:cNvCxnSpPr/>
          <p:nvPr userDrawn="1"/>
        </p:nvCxnSpPr>
        <p:spPr>
          <a:xfrm>
            <a:off x="7313460" y="2170166"/>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1F7599-A532-7645-8A8A-F79368E30603}"/>
              </a:ext>
            </a:extLst>
          </p:cNvPr>
          <p:cNvCxnSpPr/>
          <p:nvPr userDrawn="1"/>
        </p:nvCxnSpPr>
        <p:spPr>
          <a:xfrm>
            <a:off x="10967384" y="2128180"/>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831AA5DA-4C98-CD4C-BD82-BFADF2AA83FD}"/>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9" name="Footer Placeholder 3">
            <a:extLst>
              <a:ext uri="{FF2B5EF4-FFF2-40B4-BE49-F238E27FC236}">
                <a16:creationId xmlns:a16="http://schemas.microsoft.com/office/drawing/2014/main" id="{81606218-C785-CE4E-9E24-2F2029B6995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2" name="Title 1">
            <a:extLst>
              <a:ext uri="{FF2B5EF4-FFF2-40B4-BE49-F238E27FC236}">
                <a16:creationId xmlns:a16="http://schemas.microsoft.com/office/drawing/2014/main" id="{3F7A6862-765C-774A-B229-13D1652D14D1}"/>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37" name="Text Placeholder 4">
            <a:extLst>
              <a:ext uri="{FF2B5EF4-FFF2-40B4-BE49-F238E27FC236}">
                <a16:creationId xmlns:a16="http://schemas.microsoft.com/office/drawing/2014/main" id="{05757D10-F62F-4740-B9A7-A483539694B1}"/>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38" name="Text Placeholder 2">
            <a:extLst>
              <a:ext uri="{FF2B5EF4-FFF2-40B4-BE49-F238E27FC236}">
                <a16:creationId xmlns:a16="http://schemas.microsoft.com/office/drawing/2014/main" id="{EF03B161-7BA1-2F4B-AE38-205D5A42043A}"/>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1</a:t>
            </a:r>
          </a:p>
        </p:txBody>
      </p:sp>
      <p:sp>
        <p:nvSpPr>
          <p:cNvPr id="39" name="Text Placeholder 4">
            <a:extLst>
              <a:ext uri="{FF2B5EF4-FFF2-40B4-BE49-F238E27FC236}">
                <a16:creationId xmlns:a16="http://schemas.microsoft.com/office/drawing/2014/main" id="{6A03C70C-3C27-4640-9452-11619D59BDC5}"/>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0" name="Text Placeholder 4">
            <a:extLst>
              <a:ext uri="{FF2B5EF4-FFF2-40B4-BE49-F238E27FC236}">
                <a16:creationId xmlns:a16="http://schemas.microsoft.com/office/drawing/2014/main" id="{ACE675BB-4ECC-A44C-8B18-9AAA1966A344}"/>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1" name="Text Placeholder 4">
            <a:extLst>
              <a:ext uri="{FF2B5EF4-FFF2-40B4-BE49-F238E27FC236}">
                <a16:creationId xmlns:a16="http://schemas.microsoft.com/office/drawing/2014/main" id="{3DDDD741-B28C-C44C-B72E-4BB6314DCCF2}"/>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2" name="Text Placeholder 2">
            <a:extLst>
              <a:ext uri="{FF2B5EF4-FFF2-40B4-BE49-F238E27FC236}">
                <a16:creationId xmlns:a16="http://schemas.microsoft.com/office/drawing/2014/main" id="{60DAB2C6-4974-DE4D-BEB1-6C2F305BFD55}"/>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2</a:t>
            </a:r>
          </a:p>
        </p:txBody>
      </p:sp>
      <p:sp>
        <p:nvSpPr>
          <p:cNvPr id="43" name="Text Placeholder 2">
            <a:extLst>
              <a:ext uri="{FF2B5EF4-FFF2-40B4-BE49-F238E27FC236}">
                <a16:creationId xmlns:a16="http://schemas.microsoft.com/office/drawing/2014/main" id="{E9125A92-6D79-104E-99F9-9A81371C1D2A}"/>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3</a:t>
            </a:r>
          </a:p>
        </p:txBody>
      </p:sp>
      <p:sp>
        <p:nvSpPr>
          <p:cNvPr id="44" name="Text Placeholder 2">
            <a:extLst>
              <a:ext uri="{FF2B5EF4-FFF2-40B4-BE49-F238E27FC236}">
                <a16:creationId xmlns:a16="http://schemas.microsoft.com/office/drawing/2014/main" id="{00D5A265-D3C0-4143-B509-8F19D167919B}"/>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4</a:t>
            </a:r>
          </a:p>
        </p:txBody>
      </p:sp>
      <p:sp>
        <p:nvSpPr>
          <p:cNvPr id="45" name="Text Placeholder 4">
            <a:extLst>
              <a:ext uri="{FF2B5EF4-FFF2-40B4-BE49-F238E27FC236}">
                <a16:creationId xmlns:a16="http://schemas.microsoft.com/office/drawing/2014/main" id="{D71A2BD7-A04D-D74D-8969-D3A70A8815CA}"/>
              </a:ext>
            </a:extLst>
          </p:cNvPr>
          <p:cNvSpPr>
            <a:spLocks noGrp="1"/>
          </p:cNvSpPr>
          <p:nvPr>
            <p:ph type="body" sz="quarter" idx="41" hasCustomPrompt="1"/>
          </p:nvPr>
        </p:nvSpPr>
        <p:spPr>
          <a:xfrm>
            <a:off x="361652" y="6159563"/>
            <a:ext cx="3107017"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6" name="Text Placeholder 2">
            <a:extLst>
              <a:ext uri="{FF2B5EF4-FFF2-40B4-BE49-F238E27FC236}">
                <a16:creationId xmlns:a16="http://schemas.microsoft.com/office/drawing/2014/main" id="{0346B2C6-55F3-F743-A910-5D70D9F4CBC2}"/>
              </a:ext>
            </a:extLst>
          </p:cNvPr>
          <p:cNvSpPr>
            <a:spLocks noGrp="1"/>
          </p:cNvSpPr>
          <p:nvPr>
            <p:ph type="body" sz="quarter" idx="42" hasCustomPrompt="1"/>
          </p:nvPr>
        </p:nvSpPr>
        <p:spPr>
          <a:xfrm>
            <a:off x="3341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5</a:t>
            </a:r>
          </a:p>
        </p:txBody>
      </p:sp>
      <p:sp>
        <p:nvSpPr>
          <p:cNvPr id="47" name="Text Placeholder 4">
            <a:extLst>
              <a:ext uri="{FF2B5EF4-FFF2-40B4-BE49-F238E27FC236}">
                <a16:creationId xmlns:a16="http://schemas.microsoft.com/office/drawing/2014/main" id="{8751F895-446E-B74F-836C-BD9C179DC681}"/>
              </a:ext>
            </a:extLst>
          </p:cNvPr>
          <p:cNvSpPr>
            <a:spLocks noGrp="1"/>
          </p:cNvSpPr>
          <p:nvPr>
            <p:ph type="body" sz="quarter" idx="43" hasCustomPrompt="1"/>
          </p:nvPr>
        </p:nvSpPr>
        <p:spPr>
          <a:xfrm>
            <a:off x="40428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8" name="Text Placeholder 4">
            <a:extLst>
              <a:ext uri="{FF2B5EF4-FFF2-40B4-BE49-F238E27FC236}">
                <a16:creationId xmlns:a16="http://schemas.microsoft.com/office/drawing/2014/main" id="{FDE878C6-0442-DC4D-9096-E8825B38CC02}"/>
              </a:ext>
            </a:extLst>
          </p:cNvPr>
          <p:cNvSpPr>
            <a:spLocks noGrp="1"/>
          </p:cNvSpPr>
          <p:nvPr>
            <p:ph type="body" sz="quarter" idx="44" hasCustomPrompt="1"/>
          </p:nvPr>
        </p:nvSpPr>
        <p:spPr>
          <a:xfrm>
            <a:off x="77004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9" name="Text Placeholder 4">
            <a:extLst>
              <a:ext uri="{FF2B5EF4-FFF2-40B4-BE49-F238E27FC236}">
                <a16:creationId xmlns:a16="http://schemas.microsoft.com/office/drawing/2014/main" id="{10E830AD-B157-6E41-B1CC-07B3AE78240E}"/>
              </a:ext>
            </a:extLst>
          </p:cNvPr>
          <p:cNvSpPr>
            <a:spLocks noGrp="1"/>
          </p:cNvSpPr>
          <p:nvPr>
            <p:ph type="body" sz="quarter" idx="45" hasCustomPrompt="1"/>
          </p:nvPr>
        </p:nvSpPr>
        <p:spPr>
          <a:xfrm>
            <a:off x="113580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0" name="Text Placeholder 2">
            <a:extLst>
              <a:ext uri="{FF2B5EF4-FFF2-40B4-BE49-F238E27FC236}">
                <a16:creationId xmlns:a16="http://schemas.microsoft.com/office/drawing/2014/main" id="{FC401C74-0372-DF4B-8B59-42DDBED2BEF8}"/>
              </a:ext>
            </a:extLst>
          </p:cNvPr>
          <p:cNvSpPr>
            <a:spLocks noGrp="1"/>
          </p:cNvSpPr>
          <p:nvPr>
            <p:ph type="body" sz="quarter" idx="46" hasCustomPrompt="1"/>
          </p:nvPr>
        </p:nvSpPr>
        <p:spPr>
          <a:xfrm>
            <a:off x="39917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6</a:t>
            </a:r>
          </a:p>
        </p:txBody>
      </p:sp>
      <p:sp>
        <p:nvSpPr>
          <p:cNvPr id="51" name="Text Placeholder 2">
            <a:extLst>
              <a:ext uri="{FF2B5EF4-FFF2-40B4-BE49-F238E27FC236}">
                <a16:creationId xmlns:a16="http://schemas.microsoft.com/office/drawing/2014/main" id="{59FC9668-2DD8-A94F-A954-E37D86C3A6BA}"/>
              </a:ext>
            </a:extLst>
          </p:cNvPr>
          <p:cNvSpPr>
            <a:spLocks noGrp="1"/>
          </p:cNvSpPr>
          <p:nvPr>
            <p:ph type="body" sz="quarter" idx="47" hasCustomPrompt="1"/>
          </p:nvPr>
        </p:nvSpPr>
        <p:spPr>
          <a:xfrm>
            <a:off x="76493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7</a:t>
            </a:r>
          </a:p>
        </p:txBody>
      </p:sp>
      <p:sp>
        <p:nvSpPr>
          <p:cNvPr id="52" name="Text Placeholder 2">
            <a:extLst>
              <a:ext uri="{FF2B5EF4-FFF2-40B4-BE49-F238E27FC236}">
                <a16:creationId xmlns:a16="http://schemas.microsoft.com/office/drawing/2014/main" id="{90DD6D32-1F14-104B-A68A-F649E5E23994}"/>
              </a:ext>
            </a:extLst>
          </p:cNvPr>
          <p:cNvSpPr>
            <a:spLocks noGrp="1"/>
          </p:cNvSpPr>
          <p:nvPr>
            <p:ph type="body" sz="quarter" idx="48" hasCustomPrompt="1"/>
          </p:nvPr>
        </p:nvSpPr>
        <p:spPr>
          <a:xfrm>
            <a:off x="113069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8</a:t>
            </a:r>
          </a:p>
        </p:txBody>
      </p:sp>
    </p:spTree>
    <p:extLst>
      <p:ext uri="{BB962C8B-B14F-4D97-AF65-F5344CB8AC3E}">
        <p14:creationId xmlns:p14="http://schemas.microsoft.com/office/powerpoint/2010/main" val="21686244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s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5DE728E-C686-4544-A4AF-7407D671443B}"/>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68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C5DE728E-C686-4544-A4AF-7407D671443B}"/>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C1CA15B-0DC0-FA49-85C2-FA530C8F30B5}"/>
              </a:ext>
            </a:extLst>
          </p:cNvPr>
          <p:cNvSpPr/>
          <p:nvPr userDrawn="1"/>
        </p:nvSpPr>
        <p:spPr>
          <a:xfrm>
            <a:off x="7" y="2286000"/>
            <a:ext cx="3653943" cy="50292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7216500F-B1A9-4645-882F-C86D370553D8}"/>
              </a:ext>
            </a:extLst>
          </p:cNvPr>
          <p:cNvSpPr/>
          <p:nvPr userDrawn="1"/>
        </p:nvSpPr>
        <p:spPr>
          <a:xfrm>
            <a:off x="3648493" y="2285998"/>
            <a:ext cx="3653943" cy="5029202"/>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7" name="Rectangle 6">
            <a:extLst>
              <a:ext uri="{FF2B5EF4-FFF2-40B4-BE49-F238E27FC236}">
                <a16:creationId xmlns:a16="http://schemas.microsoft.com/office/drawing/2014/main" id="{58448808-F38D-0243-B81C-1B75E52611FF}"/>
              </a:ext>
            </a:extLst>
          </p:cNvPr>
          <p:cNvSpPr/>
          <p:nvPr userDrawn="1"/>
        </p:nvSpPr>
        <p:spPr>
          <a:xfrm>
            <a:off x="7296977" y="2285998"/>
            <a:ext cx="3653943" cy="5029202"/>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solidFill>
                <a:srgbClr val="73C0FF"/>
              </a:solidFill>
              <a:latin typeface="Segoe UI" panose="020B0502040204020203" pitchFamily="34" charset="0"/>
              <a:sym typeface="Segoe UI" panose="020B0502040204020203" pitchFamily="34" charset="0"/>
            </a:endParaRPr>
          </a:p>
        </p:txBody>
      </p:sp>
      <p:sp>
        <p:nvSpPr>
          <p:cNvPr id="8" name="Rectangle 7">
            <a:extLst>
              <a:ext uri="{FF2B5EF4-FFF2-40B4-BE49-F238E27FC236}">
                <a16:creationId xmlns:a16="http://schemas.microsoft.com/office/drawing/2014/main" id="{97C25F0D-9D79-944D-98C3-79128E3BF0BA}"/>
              </a:ext>
            </a:extLst>
          </p:cNvPr>
          <p:cNvSpPr/>
          <p:nvPr userDrawn="1"/>
        </p:nvSpPr>
        <p:spPr>
          <a:xfrm>
            <a:off x="10956818" y="2285998"/>
            <a:ext cx="3677335" cy="5029202"/>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cxnSp>
        <p:nvCxnSpPr>
          <p:cNvPr id="13" name="Straight Connector 12">
            <a:extLst>
              <a:ext uri="{FF2B5EF4-FFF2-40B4-BE49-F238E27FC236}">
                <a16:creationId xmlns:a16="http://schemas.microsoft.com/office/drawing/2014/main" id="{3A6FF31F-07CC-8D41-8031-CFAEFCE4A73B}"/>
              </a:ext>
            </a:extLst>
          </p:cNvPr>
          <p:cNvCxnSpPr/>
          <p:nvPr userDrawn="1"/>
        </p:nvCxnSpPr>
        <p:spPr>
          <a:xfrm>
            <a:off x="3648485" y="2206659"/>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9DC4D7-1B1E-174C-940D-A3793C843D01}"/>
              </a:ext>
            </a:extLst>
          </p:cNvPr>
          <p:cNvCxnSpPr/>
          <p:nvPr userDrawn="1"/>
        </p:nvCxnSpPr>
        <p:spPr>
          <a:xfrm>
            <a:off x="7287299" y="2181945"/>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93BB7E-F5F2-E649-8033-7166E90A7207}"/>
              </a:ext>
            </a:extLst>
          </p:cNvPr>
          <p:cNvCxnSpPr/>
          <p:nvPr userDrawn="1"/>
        </p:nvCxnSpPr>
        <p:spPr>
          <a:xfrm>
            <a:off x="10950912" y="2194302"/>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380002C4-0FB2-5844-A675-D6F402F57E0C}"/>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4" name="Footer Placeholder 3">
            <a:extLst>
              <a:ext uri="{FF2B5EF4-FFF2-40B4-BE49-F238E27FC236}">
                <a16:creationId xmlns:a16="http://schemas.microsoft.com/office/drawing/2014/main" id="{1DD1F092-6564-A645-82F4-978A0E34CD9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6" name="Title 1">
            <a:extLst>
              <a:ext uri="{FF2B5EF4-FFF2-40B4-BE49-F238E27FC236}">
                <a16:creationId xmlns:a16="http://schemas.microsoft.com/office/drawing/2014/main" id="{3D7F8090-242A-7D45-B018-EC8BB81EF6F9}"/>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43" name="Text Placeholder 4">
            <a:extLst>
              <a:ext uri="{FF2B5EF4-FFF2-40B4-BE49-F238E27FC236}">
                <a16:creationId xmlns:a16="http://schemas.microsoft.com/office/drawing/2014/main" id="{D739A91B-ECAC-694E-B1D4-B08743F7A719}"/>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rgbClr val="FFFF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4" name="Text Placeholder 2">
            <a:extLst>
              <a:ext uri="{FF2B5EF4-FFF2-40B4-BE49-F238E27FC236}">
                <a16:creationId xmlns:a16="http://schemas.microsoft.com/office/drawing/2014/main" id="{73DFE6B0-7DF2-6642-83E1-66F109347464}"/>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rgbClr val="73C0FF"/>
                </a:solidFill>
                <a:latin typeface="Segoe UI" panose="020B0502040204020203" pitchFamily="34" charset="0"/>
                <a:sym typeface="Segoe UI" panose="020B0502040204020203" pitchFamily="34" charset="0"/>
              </a:defRPr>
            </a:lvl1pPr>
          </a:lstStyle>
          <a:p>
            <a:pPr lvl="0"/>
            <a:r>
              <a:rPr lang="en-US" dirty="0"/>
              <a:t>1</a:t>
            </a:r>
          </a:p>
        </p:txBody>
      </p:sp>
      <p:sp>
        <p:nvSpPr>
          <p:cNvPr id="45" name="Text Placeholder 4">
            <a:extLst>
              <a:ext uri="{FF2B5EF4-FFF2-40B4-BE49-F238E27FC236}">
                <a16:creationId xmlns:a16="http://schemas.microsoft.com/office/drawing/2014/main" id="{05442459-8373-1A41-9688-B9B808260216}"/>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rgbClr val="FFFF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6" name="Text Placeholder 4">
            <a:extLst>
              <a:ext uri="{FF2B5EF4-FFF2-40B4-BE49-F238E27FC236}">
                <a16:creationId xmlns:a16="http://schemas.microsoft.com/office/drawing/2014/main" id="{9672854A-915C-CB40-9798-89F42D35DAE2}"/>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rgbClr val="0025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7" name="Text Placeholder 4">
            <a:extLst>
              <a:ext uri="{FF2B5EF4-FFF2-40B4-BE49-F238E27FC236}">
                <a16:creationId xmlns:a16="http://schemas.microsoft.com/office/drawing/2014/main" id="{6F2C4F87-A008-5845-BCBD-D3097A755851}"/>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rgbClr val="0025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8" name="Text Placeholder 2">
            <a:extLst>
              <a:ext uri="{FF2B5EF4-FFF2-40B4-BE49-F238E27FC236}">
                <a16:creationId xmlns:a16="http://schemas.microsoft.com/office/drawing/2014/main" id="{37108E50-1C2C-2B4B-B315-85FB3DD1EC88}"/>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rgbClr val="002577"/>
                </a:solidFill>
                <a:latin typeface="Segoe UI" panose="020B0502040204020203" pitchFamily="34" charset="0"/>
                <a:sym typeface="Segoe UI" panose="020B0502040204020203" pitchFamily="34" charset="0"/>
              </a:defRPr>
            </a:lvl1pPr>
          </a:lstStyle>
          <a:p>
            <a:pPr lvl="0"/>
            <a:r>
              <a:rPr lang="en-US" dirty="0"/>
              <a:t>2</a:t>
            </a:r>
          </a:p>
        </p:txBody>
      </p:sp>
      <p:sp>
        <p:nvSpPr>
          <p:cNvPr id="49" name="Text Placeholder 2">
            <a:extLst>
              <a:ext uri="{FF2B5EF4-FFF2-40B4-BE49-F238E27FC236}">
                <a16:creationId xmlns:a16="http://schemas.microsoft.com/office/drawing/2014/main" id="{D77F7913-4904-164E-A7C4-69D8433AC5ED}"/>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rgbClr val="002577"/>
                </a:solidFill>
                <a:latin typeface="Segoe UI" panose="020B0502040204020203" pitchFamily="34" charset="0"/>
                <a:sym typeface="Segoe UI" panose="020B0502040204020203" pitchFamily="34" charset="0"/>
              </a:defRPr>
            </a:lvl1pPr>
          </a:lstStyle>
          <a:p>
            <a:pPr lvl="0"/>
            <a:r>
              <a:rPr lang="en-US" dirty="0"/>
              <a:t>3</a:t>
            </a:r>
          </a:p>
        </p:txBody>
      </p:sp>
      <p:sp>
        <p:nvSpPr>
          <p:cNvPr id="50" name="Text Placeholder 2">
            <a:extLst>
              <a:ext uri="{FF2B5EF4-FFF2-40B4-BE49-F238E27FC236}">
                <a16:creationId xmlns:a16="http://schemas.microsoft.com/office/drawing/2014/main" id="{A2501913-11BF-844A-B7B0-1D42A71BA732}"/>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rgbClr val="3369FF"/>
                </a:solidFill>
                <a:latin typeface="Segoe UI" panose="020B0502040204020203" pitchFamily="34" charset="0"/>
                <a:sym typeface="Segoe UI" panose="020B0502040204020203" pitchFamily="34" charset="0"/>
              </a:defRPr>
            </a:lvl1pPr>
          </a:lstStyle>
          <a:p>
            <a:pPr lvl="0"/>
            <a:r>
              <a:rPr lang="en-US" dirty="0"/>
              <a:t>4</a:t>
            </a:r>
          </a:p>
        </p:txBody>
      </p:sp>
    </p:spTree>
    <p:extLst>
      <p:ext uri="{BB962C8B-B14F-4D97-AF65-F5344CB8AC3E}">
        <p14:creationId xmlns:p14="http://schemas.microsoft.com/office/powerpoint/2010/main" val="35642664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s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4BF40A1-7170-F240-92EA-070FE9A5EE4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270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4BF40A1-7170-F240-92EA-070FE9A5EE4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5" name="Text Placeholder 4">
            <a:extLst>
              <a:ext uri="{FF2B5EF4-FFF2-40B4-BE49-F238E27FC236}">
                <a16:creationId xmlns:a16="http://schemas.microsoft.com/office/drawing/2014/main" id="{E819B78F-2807-5245-98EE-F6A82E1A2F16}"/>
              </a:ext>
            </a:extLst>
          </p:cNvPr>
          <p:cNvSpPr>
            <a:spLocks noGrp="1"/>
          </p:cNvSpPr>
          <p:nvPr>
            <p:ph type="body" sz="quarter" idx="12" hasCustomPrompt="1"/>
          </p:nvPr>
        </p:nvSpPr>
        <p:spPr>
          <a:xfrm>
            <a:off x="9852661" y="8574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20" name="Slide Number Placeholder 5">
            <a:extLst>
              <a:ext uri="{FF2B5EF4-FFF2-40B4-BE49-F238E27FC236}">
                <a16:creationId xmlns:a16="http://schemas.microsoft.com/office/drawing/2014/main" id="{E4633B1D-AC27-E94D-AA0E-9F5B3708B5F5}"/>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2" name="Footer Placeholder 3">
            <a:extLst>
              <a:ext uri="{FF2B5EF4-FFF2-40B4-BE49-F238E27FC236}">
                <a16:creationId xmlns:a16="http://schemas.microsoft.com/office/drawing/2014/main" id="{50415E8B-755D-B841-826D-006A9869D91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4" name="Title 1">
            <a:extLst>
              <a:ext uri="{FF2B5EF4-FFF2-40B4-BE49-F238E27FC236}">
                <a16:creationId xmlns:a16="http://schemas.microsoft.com/office/drawing/2014/main" id="{CA47CD7A-DCEA-9B4A-A306-119FACB2F484}"/>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53" name="Text Placeholder 4">
            <a:extLst>
              <a:ext uri="{FF2B5EF4-FFF2-40B4-BE49-F238E27FC236}">
                <a16:creationId xmlns:a16="http://schemas.microsoft.com/office/drawing/2014/main" id="{E3CD94B0-BCE2-B54F-B93A-64383F7B9CDB}"/>
              </a:ext>
            </a:extLst>
          </p:cNvPr>
          <p:cNvSpPr>
            <a:spLocks noGrp="1"/>
          </p:cNvSpPr>
          <p:nvPr>
            <p:ph type="body" sz="quarter" idx="13" hasCustomPrompt="1"/>
          </p:nvPr>
        </p:nvSpPr>
        <p:spPr>
          <a:xfrm>
            <a:off x="9852661" y="22290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6" name="Text Placeholder 4">
            <a:extLst>
              <a:ext uri="{FF2B5EF4-FFF2-40B4-BE49-F238E27FC236}">
                <a16:creationId xmlns:a16="http://schemas.microsoft.com/office/drawing/2014/main" id="{B1765562-A1E1-F14A-9E08-7D21F2BC5BE7}"/>
              </a:ext>
            </a:extLst>
          </p:cNvPr>
          <p:cNvSpPr>
            <a:spLocks noGrp="1"/>
          </p:cNvSpPr>
          <p:nvPr>
            <p:ph type="body" sz="quarter" idx="14" hasCustomPrompt="1"/>
          </p:nvPr>
        </p:nvSpPr>
        <p:spPr>
          <a:xfrm>
            <a:off x="9852661" y="36006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9" name="Text Placeholder 4">
            <a:extLst>
              <a:ext uri="{FF2B5EF4-FFF2-40B4-BE49-F238E27FC236}">
                <a16:creationId xmlns:a16="http://schemas.microsoft.com/office/drawing/2014/main" id="{4904B6E2-3755-BA49-B34E-50B16EA2E8E4}"/>
              </a:ext>
            </a:extLst>
          </p:cNvPr>
          <p:cNvSpPr>
            <a:spLocks noGrp="1"/>
          </p:cNvSpPr>
          <p:nvPr>
            <p:ph type="body" sz="quarter" idx="15" hasCustomPrompt="1"/>
          </p:nvPr>
        </p:nvSpPr>
        <p:spPr>
          <a:xfrm>
            <a:off x="9852661" y="49722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2" name="Text Placeholder 4">
            <a:extLst>
              <a:ext uri="{FF2B5EF4-FFF2-40B4-BE49-F238E27FC236}">
                <a16:creationId xmlns:a16="http://schemas.microsoft.com/office/drawing/2014/main" id="{1EEA9482-D32A-1F40-AF1B-6D81BD7A7FCC}"/>
              </a:ext>
            </a:extLst>
          </p:cNvPr>
          <p:cNvSpPr>
            <a:spLocks noGrp="1"/>
          </p:cNvSpPr>
          <p:nvPr>
            <p:ph type="body" sz="quarter" idx="16" hasCustomPrompt="1"/>
          </p:nvPr>
        </p:nvSpPr>
        <p:spPr>
          <a:xfrm>
            <a:off x="9852661" y="63438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 name="Text Placeholder 5">
            <a:extLst>
              <a:ext uri="{FF2B5EF4-FFF2-40B4-BE49-F238E27FC236}">
                <a16:creationId xmlns:a16="http://schemas.microsoft.com/office/drawing/2014/main" id="{0CDB85DB-1B52-0941-93F1-D829144517BB}"/>
              </a:ext>
            </a:extLst>
          </p:cNvPr>
          <p:cNvSpPr>
            <a:spLocks noGrp="1"/>
          </p:cNvSpPr>
          <p:nvPr>
            <p:ph type="body" sz="quarter" idx="17" hasCustomPrompt="1"/>
          </p:nvPr>
        </p:nvSpPr>
        <p:spPr>
          <a:xfrm>
            <a:off x="8376782" y="662798"/>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25" name="Text Placeholder 5">
            <a:extLst>
              <a:ext uri="{FF2B5EF4-FFF2-40B4-BE49-F238E27FC236}">
                <a16:creationId xmlns:a16="http://schemas.microsoft.com/office/drawing/2014/main" id="{34A170DD-EBEC-224A-B549-967955987D91}"/>
              </a:ext>
            </a:extLst>
          </p:cNvPr>
          <p:cNvSpPr>
            <a:spLocks noGrp="1"/>
          </p:cNvSpPr>
          <p:nvPr>
            <p:ph type="body" sz="quarter" idx="18" hasCustomPrompt="1"/>
          </p:nvPr>
        </p:nvSpPr>
        <p:spPr>
          <a:xfrm>
            <a:off x="8376782" y="20447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27" name="Text Placeholder 5">
            <a:extLst>
              <a:ext uri="{FF2B5EF4-FFF2-40B4-BE49-F238E27FC236}">
                <a16:creationId xmlns:a16="http://schemas.microsoft.com/office/drawing/2014/main" id="{A3A43B0B-CA3B-544A-BB07-1F0E6C9B8F49}"/>
              </a:ext>
            </a:extLst>
          </p:cNvPr>
          <p:cNvSpPr>
            <a:spLocks noGrp="1"/>
          </p:cNvSpPr>
          <p:nvPr>
            <p:ph type="body" sz="quarter" idx="19" hasCustomPrompt="1"/>
          </p:nvPr>
        </p:nvSpPr>
        <p:spPr>
          <a:xfrm>
            <a:off x="8376782" y="3426780"/>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28" name="Text Placeholder 5">
            <a:extLst>
              <a:ext uri="{FF2B5EF4-FFF2-40B4-BE49-F238E27FC236}">
                <a16:creationId xmlns:a16="http://schemas.microsoft.com/office/drawing/2014/main" id="{13530151-C1A5-6E4C-AA66-AC4690EF6902}"/>
              </a:ext>
            </a:extLst>
          </p:cNvPr>
          <p:cNvSpPr>
            <a:spLocks noGrp="1"/>
          </p:cNvSpPr>
          <p:nvPr>
            <p:ph type="body" sz="quarter" idx="20" hasCustomPrompt="1"/>
          </p:nvPr>
        </p:nvSpPr>
        <p:spPr>
          <a:xfrm>
            <a:off x="8376782" y="47879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29" name="Text Placeholder 5">
            <a:extLst>
              <a:ext uri="{FF2B5EF4-FFF2-40B4-BE49-F238E27FC236}">
                <a16:creationId xmlns:a16="http://schemas.microsoft.com/office/drawing/2014/main" id="{5EACE6F3-1318-A245-AD4A-807A31CBA783}"/>
              </a:ext>
            </a:extLst>
          </p:cNvPr>
          <p:cNvSpPr>
            <a:spLocks noGrp="1"/>
          </p:cNvSpPr>
          <p:nvPr>
            <p:ph type="body" sz="quarter" idx="21" hasCustomPrompt="1"/>
          </p:nvPr>
        </p:nvSpPr>
        <p:spPr>
          <a:xfrm>
            <a:off x="8376782" y="61595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5</a:t>
            </a:r>
          </a:p>
        </p:txBody>
      </p:sp>
    </p:spTree>
    <p:extLst>
      <p:ext uri="{BB962C8B-B14F-4D97-AF65-F5344CB8AC3E}">
        <p14:creationId xmlns:p14="http://schemas.microsoft.com/office/powerpoint/2010/main" val="2240321944"/>
      </p:ext>
    </p:extLst>
  </p:cSld>
  <p:clrMapOvr>
    <a:masterClrMapping/>
  </p:clrMapOvr>
  <p:extLst>
    <p:ext uri="{DCECCB84-F9BA-43D5-87BE-67443E8EF086}">
      <p15:sldGuideLst xmlns:p15="http://schemas.microsoft.com/office/powerpoint/2012/main">
        <p15:guide id="1" pos="5376">
          <p15:clr>
            <a:srgbClr val="FBAE40"/>
          </p15:clr>
        </p15:guide>
        <p15:guide id="2" pos="6264">
          <p15:clr>
            <a:srgbClr val="FBAE40"/>
          </p15:clr>
        </p15:guide>
        <p15:guide id="3" orient="horz" pos="528">
          <p15:clr>
            <a:srgbClr val="FBAE40"/>
          </p15:clr>
        </p15:guide>
        <p15:guide id="10" orient="horz" pos="960">
          <p15:clr>
            <a:srgbClr val="FBAE40"/>
          </p15:clr>
        </p15:guide>
        <p15:guide id="11" orient="horz" pos="1824">
          <p15:clr>
            <a:srgbClr val="FBAE40"/>
          </p15:clr>
        </p15:guide>
        <p15:guide id="12" orient="horz" pos="1392">
          <p15:clr>
            <a:srgbClr val="FBAE40"/>
          </p15:clr>
        </p15:guide>
        <p15:guide id="13" orient="horz" pos="2256">
          <p15:clr>
            <a:srgbClr val="FBAE40"/>
          </p15:clr>
        </p15:guide>
        <p15:guide id="14" orient="horz" pos="2688">
          <p15:clr>
            <a:srgbClr val="FBAE40"/>
          </p15:clr>
        </p15:guide>
        <p15:guide id="15" orient="horz" pos="3120">
          <p15:clr>
            <a:srgbClr val="FBAE40"/>
          </p15:clr>
        </p15:guide>
        <p15:guide id="16" orient="horz" pos="3552">
          <p15:clr>
            <a:srgbClr val="FBAE40"/>
          </p15:clr>
        </p15:guide>
        <p15:guide id="17" orient="horz" pos="3984">
          <p15:clr>
            <a:srgbClr val="FBAE40"/>
          </p15:clr>
        </p15:guide>
        <p15:guide id="18" orient="horz" pos="441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s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9338EF4-6BB8-904C-9EED-BF09FBA0DE89}"/>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373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9338EF4-6BB8-904C-9EED-BF09FBA0DE89}"/>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5" name="Text Placeholder 4">
            <a:extLst>
              <a:ext uri="{FF2B5EF4-FFF2-40B4-BE49-F238E27FC236}">
                <a16:creationId xmlns:a16="http://schemas.microsoft.com/office/drawing/2014/main" id="{28EAB05D-6023-6446-871F-F643EB21D428}"/>
              </a:ext>
            </a:extLst>
          </p:cNvPr>
          <p:cNvSpPr>
            <a:spLocks noGrp="1"/>
          </p:cNvSpPr>
          <p:nvPr>
            <p:ph type="body" sz="quarter" idx="18" hasCustomPrompt="1"/>
          </p:nvPr>
        </p:nvSpPr>
        <p:spPr>
          <a:xfrm>
            <a:off x="8093670" y="8121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5" name="Slide Number Placeholder 5">
            <a:extLst>
              <a:ext uri="{FF2B5EF4-FFF2-40B4-BE49-F238E27FC236}">
                <a16:creationId xmlns:a16="http://schemas.microsoft.com/office/drawing/2014/main" id="{F8DC07FD-97E5-F849-914D-DDA379D3049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7" name="Footer Placeholder 3">
            <a:extLst>
              <a:ext uri="{FF2B5EF4-FFF2-40B4-BE49-F238E27FC236}">
                <a16:creationId xmlns:a16="http://schemas.microsoft.com/office/drawing/2014/main" id="{758084B5-043A-364E-9017-9761E126923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9" name="Title 1">
            <a:extLst>
              <a:ext uri="{FF2B5EF4-FFF2-40B4-BE49-F238E27FC236}">
                <a16:creationId xmlns:a16="http://schemas.microsoft.com/office/drawing/2014/main" id="{627CA6C2-022E-7940-AB20-7F6D6EBEEFED}"/>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67" name="Text Placeholder 4">
            <a:extLst>
              <a:ext uri="{FF2B5EF4-FFF2-40B4-BE49-F238E27FC236}">
                <a16:creationId xmlns:a16="http://schemas.microsoft.com/office/drawing/2014/main" id="{FBF50EC3-1DAF-2A41-A49D-6ECDAE7789FB}"/>
              </a:ext>
            </a:extLst>
          </p:cNvPr>
          <p:cNvSpPr>
            <a:spLocks noGrp="1"/>
          </p:cNvSpPr>
          <p:nvPr>
            <p:ph type="body" sz="quarter" idx="19" hasCustomPrompt="1"/>
          </p:nvPr>
        </p:nvSpPr>
        <p:spPr>
          <a:xfrm>
            <a:off x="8093670" y="21837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0" name="Text Placeholder 4">
            <a:extLst>
              <a:ext uri="{FF2B5EF4-FFF2-40B4-BE49-F238E27FC236}">
                <a16:creationId xmlns:a16="http://schemas.microsoft.com/office/drawing/2014/main" id="{35A0945B-E76F-EC46-BB22-719D2294403B}"/>
              </a:ext>
            </a:extLst>
          </p:cNvPr>
          <p:cNvSpPr>
            <a:spLocks noGrp="1"/>
          </p:cNvSpPr>
          <p:nvPr>
            <p:ph type="body" sz="quarter" idx="20" hasCustomPrompt="1"/>
          </p:nvPr>
        </p:nvSpPr>
        <p:spPr>
          <a:xfrm>
            <a:off x="8093670" y="3591949"/>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3" name="Text Placeholder 4">
            <a:extLst>
              <a:ext uri="{FF2B5EF4-FFF2-40B4-BE49-F238E27FC236}">
                <a16:creationId xmlns:a16="http://schemas.microsoft.com/office/drawing/2014/main" id="{4EFCA974-995E-834E-B32B-39B4D905F233}"/>
              </a:ext>
            </a:extLst>
          </p:cNvPr>
          <p:cNvSpPr>
            <a:spLocks noGrp="1"/>
          </p:cNvSpPr>
          <p:nvPr>
            <p:ph type="body" sz="quarter" idx="21" hasCustomPrompt="1"/>
          </p:nvPr>
        </p:nvSpPr>
        <p:spPr>
          <a:xfrm>
            <a:off x="8093670" y="49269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6" name="Text Placeholder 4">
            <a:extLst>
              <a:ext uri="{FF2B5EF4-FFF2-40B4-BE49-F238E27FC236}">
                <a16:creationId xmlns:a16="http://schemas.microsoft.com/office/drawing/2014/main" id="{71B36F53-D480-034F-900B-A3132AEAA185}"/>
              </a:ext>
            </a:extLst>
          </p:cNvPr>
          <p:cNvSpPr>
            <a:spLocks noGrp="1"/>
          </p:cNvSpPr>
          <p:nvPr>
            <p:ph type="body" sz="quarter" idx="22" hasCustomPrompt="1"/>
          </p:nvPr>
        </p:nvSpPr>
        <p:spPr>
          <a:xfrm>
            <a:off x="8093670" y="62985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8" name="Text Placeholder 4">
            <a:extLst>
              <a:ext uri="{FF2B5EF4-FFF2-40B4-BE49-F238E27FC236}">
                <a16:creationId xmlns:a16="http://schemas.microsoft.com/office/drawing/2014/main" id="{881FD484-AB12-C645-92DC-2AEC6A14E5BA}"/>
              </a:ext>
            </a:extLst>
          </p:cNvPr>
          <p:cNvSpPr>
            <a:spLocks noGrp="1"/>
          </p:cNvSpPr>
          <p:nvPr>
            <p:ph type="body" sz="quarter" idx="23" hasCustomPrompt="1"/>
          </p:nvPr>
        </p:nvSpPr>
        <p:spPr>
          <a:xfrm>
            <a:off x="11540958" y="8121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0" name="Text Placeholder 4">
            <a:extLst>
              <a:ext uri="{FF2B5EF4-FFF2-40B4-BE49-F238E27FC236}">
                <a16:creationId xmlns:a16="http://schemas.microsoft.com/office/drawing/2014/main" id="{925247B1-5841-8B47-ABB6-E3A3383F8F65}"/>
              </a:ext>
            </a:extLst>
          </p:cNvPr>
          <p:cNvSpPr>
            <a:spLocks noGrp="1"/>
          </p:cNvSpPr>
          <p:nvPr>
            <p:ph type="body" sz="quarter" idx="24" hasCustomPrompt="1"/>
          </p:nvPr>
        </p:nvSpPr>
        <p:spPr>
          <a:xfrm>
            <a:off x="11540958" y="21837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2" name="Text Placeholder 4">
            <a:extLst>
              <a:ext uri="{FF2B5EF4-FFF2-40B4-BE49-F238E27FC236}">
                <a16:creationId xmlns:a16="http://schemas.microsoft.com/office/drawing/2014/main" id="{3CB13209-88F5-E745-9B33-164E9BB2CA9E}"/>
              </a:ext>
            </a:extLst>
          </p:cNvPr>
          <p:cNvSpPr>
            <a:spLocks noGrp="1"/>
          </p:cNvSpPr>
          <p:nvPr>
            <p:ph type="body" sz="quarter" idx="25" hasCustomPrompt="1"/>
          </p:nvPr>
        </p:nvSpPr>
        <p:spPr>
          <a:xfrm>
            <a:off x="11540958" y="3591949"/>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4" name="Text Placeholder 4">
            <a:extLst>
              <a:ext uri="{FF2B5EF4-FFF2-40B4-BE49-F238E27FC236}">
                <a16:creationId xmlns:a16="http://schemas.microsoft.com/office/drawing/2014/main" id="{26C66067-50E5-9843-A3EA-12D8A95E044A}"/>
              </a:ext>
            </a:extLst>
          </p:cNvPr>
          <p:cNvSpPr>
            <a:spLocks noGrp="1"/>
          </p:cNvSpPr>
          <p:nvPr>
            <p:ph type="body" sz="quarter" idx="26" hasCustomPrompt="1"/>
          </p:nvPr>
        </p:nvSpPr>
        <p:spPr>
          <a:xfrm>
            <a:off x="11540958" y="49269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7" name="Text Placeholder 4">
            <a:extLst>
              <a:ext uri="{FF2B5EF4-FFF2-40B4-BE49-F238E27FC236}">
                <a16:creationId xmlns:a16="http://schemas.microsoft.com/office/drawing/2014/main" id="{AFFEDDAB-BD3E-FD47-8C4A-ED8CB817DFD7}"/>
              </a:ext>
            </a:extLst>
          </p:cNvPr>
          <p:cNvSpPr>
            <a:spLocks noGrp="1"/>
          </p:cNvSpPr>
          <p:nvPr>
            <p:ph type="body" sz="quarter" idx="27" hasCustomPrompt="1"/>
          </p:nvPr>
        </p:nvSpPr>
        <p:spPr>
          <a:xfrm>
            <a:off x="11540958" y="62985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 name="Text Placeholder 5">
            <a:extLst>
              <a:ext uri="{FF2B5EF4-FFF2-40B4-BE49-F238E27FC236}">
                <a16:creationId xmlns:a16="http://schemas.microsoft.com/office/drawing/2014/main" id="{E6D0290E-155D-E042-8C37-BFE5C31CF33F}"/>
              </a:ext>
            </a:extLst>
          </p:cNvPr>
          <p:cNvSpPr>
            <a:spLocks noGrp="1"/>
          </p:cNvSpPr>
          <p:nvPr>
            <p:ph type="body" sz="quarter" idx="29" hasCustomPrompt="1"/>
          </p:nvPr>
        </p:nvSpPr>
        <p:spPr>
          <a:xfrm>
            <a:off x="7336415" y="70872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40" name="Text Placeholder 5">
            <a:extLst>
              <a:ext uri="{FF2B5EF4-FFF2-40B4-BE49-F238E27FC236}">
                <a16:creationId xmlns:a16="http://schemas.microsoft.com/office/drawing/2014/main" id="{03850412-D5BD-1548-B6F8-95D26F3D2B44}"/>
              </a:ext>
            </a:extLst>
          </p:cNvPr>
          <p:cNvSpPr>
            <a:spLocks noGrp="1"/>
          </p:cNvSpPr>
          <p:nvPr>
            <p:ph type="body" sz="quarter" idx="30" hasCustomPrompt="1"/>
          </p:nvPr>
        </p:nvSpPr>
        <p:spPr>
          <a:xfrm>
            <a:off x="7336415" y="2101106"/>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42" name="Text Placeholder 5">
            <a:extLst>
              <a:ext uri="{FF2B5EF4-FFF2-40B4-BE49-F238E27FC236}">
                <a16:creationId xmlns:a16="http://schemas.microsoft.com/office/drawing/2014/main" id="{37D55A63-6236-BE40-ABFF-90BF50E865FE}"/>
              </a:ext>
            </a:extLst>
          </p:cNvPr>
          <p:cNvSpPr>
            <a:spLocks noGrp="1"/>
          </p:cNvSpPr>
          <p:nvPr>
            <p:ph type="body" sz="quarter" idx="31" hasCustomPrompt="1"/>
          </p:nvPr>
        </p:nvSpPr>
        <p:spPr>
          <a:xfrm>
            <a:off x="7336415" y="3503878"/>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43" name="Text Placeholder 5">
            <a:extLst>
              <a:ext uri="{FF2B5EF4-FFF2-40B4-BE49-F238E27FC236}">
                <a16:creationId xmlns:a16="http://schemas.microsoft.com/office/drawing/2014/main" id="{7478E59C-481E-784F-8481-4C406642D3E8}"/>
              </a:ext>
            </a:extLst>
          </p:cNvPr>
          <p:cNvSpPr>
            <a:spLocks noGrp="1"/>
          </p:cNvSpPr>
          <p:nvPr>
            <p:ph type="body" sz="quarter" idx="32" hasCustomPrompt="1"/>
          </p:nvPr>
        </p:nvSpPr>
        <p:spPr>
          <a:xfrm>
            <a:off x="7336415" y="48339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44" name="Text Placeholder 5">
            <a:extLst>
              <a:ext uri="{FF2B5EF4-FFF2-40B4-BE49-F238E27FC236}">
                <a16:creationId xmlns:a16="http://schemas.microsoft.com/office/drawing/2014/main" id="{DF49F66D-3EB4-C649-AA52-C1CE55D9E29B}"/>
              </a:ext>
            </a:extLst>
          </p:cNvPr>
          <p:cNvSpPr>
            <a:spLocks noGrp="1"/>
          </p:cNvSpPr>
          <p:nvPr>
            <p:ph type="body" sz="quarter" idx="33" hasCustomPrompt="1"/>
          </p:nvPr>
        </p:nvSpPr>
        <p:spPr>
          <a:xfrm>
            <a:off x="7336415" y="62055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5</a:t>
            </a:r>
          </a:p>
        </p:txBody>
      </p:sp>
      <p:sp>
        <p:nvSpPr>
          <p:cNvPr id="53" name="Text Placeholder 5">
            <a:extLst>
              <a:ext uri="{FF2B5EF4-FFF2-40B4-BE49-F238E27FC236}">
                <a16:creationId xmlns:a16="http://schemas.microsoft.com/office/drawing/2014/main" id="{77AFEA5E-3A24-F547-A539-252800FA175F}"/>
              </a:ext>
            </a:extLst>
          </p:cNvPr>
          <p:cNvSpPr>
            <a:spLocks noGrp="1"/>
          </p:cNvSpPr>
          <p:nvPr>
            <p:ph type="body" sz="quarter" idx="34" hasCustomPrompt="1"/>
          </p:nvPr>
        </p:nvSpPr>
        <p:spPr>
          <a:xfrm>
            <a:off x="10839334" y="70872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6</a:t>
            </a:r>
          </a:p>
        </p:txBody>
      </p:sp>
      <p:sp>
        <p:nvSpPr>
          <p:cNvPr id="54" name="Text Placeholder 5">
            <a:extLst>
              <a:ext uri="{FF2B5EF4-FFF2-40B4-BE49-F238E27FC236}">
                <a16:creationId xmlns:a16="http://schemas.microsoft.com/office/drawing/2014/main" id="{61404EC6-6819-F741-BB8E-B3A4BC39336E}"/>
              </a:ext>
            </a:extLst>
          </p:cNvPr>
          <p:cNvSpPr>
            <a:spLocks noGrp="1"/>
          </p:cNvSpPr>
          <p:nvPr>
            <p:ph type="body" sz="quarter" idx="35" hasCustomPrompt="1"/>
          </p:nvPr>
        </p:nvSpPr>
        <p:spPr>
          <a:xfrm>
            <a:off x="10839334" y="2101106"/>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7</a:t>
            </a:r>
          </a:p>
        </p:txBody>
      </p:sp>
      <p:sp>
        <p:nvSpPr>
          <p:cNvPr id="55" name="Text Placeholder 5">
            <a:extLst>
              <a:ext uri="{FF2B5EF4-FFF2-40B4-BE49-F238E27FC236}">
                <a16:creationId xmlns:a16="http://schemas.microsoft.com/office/drawing/2014/main" id="{C89586CB-F15A-1F4A-9185-9AC4D760D9A3}"/>
              </a:ext>
            </a:extLst>
          </p:cNvPr>
          <p:cNvSpPr>
            <a:spLocks noGrp="1"/>
          </p:cNvSpPr>
          <p:nvPr>
            <p:ph type="body" sz="quarter" idx="36" hasCustomPrompt="1"/>
          </p:nvPr>
        </p:nvSpPr>
        <p:spPr>
          <a:xfrm>
            <a:off x="10839334" y="3503878"/>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8</a:t>
            </a:r>
          </a:p>
        </p:txBody>
      </p:sp>
      <p:sp>
        <p:nvSpPr>
          <p:cNvPr id="56" name="Text Placeholder 5">
            <a:extLst>
              <a:ext uri="{FF2B5EF4-FFF2-40B4-BE49-F238E27FC236}">
                <a16:creationId xmlns:a16="http://schemas.microsoft.com/office/drawing/2014/main" id="{CBF71C3F-9226-064A-8CCD-B2F930C7F170}"/>
              </a:ext>
            </a:extLst>
          </p:cNvPr>
          <p:cNvSpPr>
            <a:spLocks noGrp="1"/>
          </p:cNvSpPr>
          <p:nvPr>
            <p:ph type="body" sz="quarter" idx="37" hasCustomPrompt="1"/>
          </p:nvPr>
        </p:nvSpPr>
        <p:spPr>
          <a:xfrm>
            <a:off x="10839334" y="48339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9</a:t>
            </a:r>
          </a:p>
        </p:txBody>
      </p:sp>
      <p:sp>
        <p:nvSpPr>
          <p:cNvPr id="57" name="Text Placeholder 5">
            <a:extLst>
              <a:ext uri="{FF2B5EF4-FFF2-40B4-BE49-F238E27FC236}">
                <a16:creationId xmlns:a16="http://schemas.microsoft.com/office/drawing/2014/main" id="{94A6A3D4-EDAB-5D4D-9BD5-77EDF50FBBFB}"/>
              </a:ext>
            </a:extLst>
          </p:cNvPr>
          <p:cNvSpPr>
            <a:spLocks noGrp="1"/>
          </p:cNvSpPr>
          <p:nvPr>
            <p:ph type="body" sz="quarter" idx="38" hasCustomPrompt="1"/>
          </p:nvPr>
        </p:nvSpPr>
        <p:spPr>
          <a:xfrm>
            <a:off x="10839334" y="62055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10</a:t>
            </a:r>
          </a:p>
        </p:txBody>
      </p:sp>
    </p:spTree>
    <p:extLst>
      <p:ext uri="{BB962C8B-B14F-4D97-AF65-F5344CB8AC3E}">
        <p14:creationId xmlns:p14="http://schemas.microsoft.com/office/powerpoint/2010/main" val="3763486675"/>
      </p:ext>
    </p:extLst>
  </p:cSld>
  <p:clrMapOvr>
    <a:masterClrMapping/>
  </p:clrMapOvr>
  <p:extLst>
    <p:ext uri="{DCECCB84-F9BA-43D5-87BE-67443E8EF086}">
      <p15:sldGuideLst xmlns:p15="http://schemas.microsoft.com/office/powerpoint/2012/main">
        <p15:guide id="12" orient="horz" pos="504">
          <p15:clr>
            <a:srgbClr val="FBAE40"/>
          </p15:clr>
        </p15:guide>
        <p15:guide id="14" orient="horz" pos="1368">
          <p15:clr>
            <a:srgbClr val="FBAE40"/>
          </p15:clr>
        </p15:guide>
        <p15:guide id="16" orient="horz" pos="3000">
          <p15:clr>
            <a:srgbClr val="FBAE40"/>
          </p15:clr>
        </p15:guide>
        <p15:guide id="17" orient="horz" pos="3864">
          <p15:clr>
            <a:srgbClr val="FBAE40"/>
          </p15:clr>
        </p15:guide>
        <p15:guide id="19"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Next Steps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084EC76-FC47-204F-9D39-63E811D06E2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475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084EC76-FC47-204F-9D39-63E811D06E2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7" name="Text Placeholder 4">
            <a:extLst>
              <a:ext uri="{FF2B5EF4-FFF2-40B4-BE49-F238E27FC236}">
                <a16:creationId xmlns:a16="http://schemas.microsoft.com/office/drawing/2014/main" id="{1233E17E-5377-C24C-AD2C-39BA4296672C}"/>
              </a:ext>
            </a:extLst>
          </p:cNvPr>
          <p:cNvSpPr>
            <a:spLocks noGrp="1"/>
          </p:cNvSpPr>
          <p:nvPr>
            <p:ph type="body" sz="quarter" idx="18" hasCustomPrompt="1"/>
          </p:nvPr>
        </p:nvSpPr>
        <p:spPr>
          <a:xfrm>
            <a:off x="5300282" y="26841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8" name="Text Placeholder 4">
            <a:extLst>
              <a:ext uri="{FF2B5EF4-FFF2-40B4-BE49-F238E27FC236}">
                <a16:creationId xmlns:a16="http://schemas.microsoft.com/office/drawing/2014/main" id="{E9E43623-1ADA-7C4F-923F-B58B9AC62120}"/>
              </a:ext>
            </a:extLst>
          </p:cNvPr>
          <p:cNvSpPr>
            <a:spLocks noGrp="1"/>
          </p:cNvSpPr>
          <p:nvPr>
            <p:ph type="body" sz="quarter" idx="19" hasCustomPrompt="1"/>
          </p:nvPr>
        </p:nvSpPr>
        <p:spPr>
          <a:xfrm>
            <a:off x="5300818" y="30724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30" name="Slide Number Placeholder 5">
            <a:extLst>
              <a:ext uri="{FF2B5EF4-FFF2-40B4-BE49-F238E27FC236}">
                <a16:creationId xmlns:a16="http://schemas.microsoft.com/office/drawing/2014/main" id="{394B72A7-E3E8-CC4B-816F-2A159364356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1" name="Footer Placeholder 3">
            <a:extLst>
              <a:ext uri="{FF2B5EF4-FFF2-40B4-BE49-F238E27FC236}">
                <a16:creationId xmlns:a16="http://schemas.microsoft.com/office/drawing/2014/main" id="{6803EFAD-4A5C-C948-9D16-079F72932A1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3" name="Title 1">
            <a:extLst>
              <a:ext uri="{FF2B5EF4-FFF2-40B4-BE49-F238E27FC236}">
                <a16:creationId xmlns:a16="http://schemas.microsoft.com/office/drawing/2014/main" id="{1EEC7578-AE97-504B-991A-7FA2939B953B}"/>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Next steps</a:t>
            </a:r>
          </a:p>
        </p:txBody>
      </p:sp>
      <p:sp>
        <p:nvSpPr>
          <p:cNvPr id="37" name="Text Placeholder 4">
            <a:extLst>
              <a:ext uri="{FF2B5EF4-FFF2-40B4-BE49-F238E27FC236}">
                <a16:creationId xmlns:a16="http://schemas.microsoft.com/office/drawing/2014/main" id="{7242DD4E-0A20-B240-8C4D-8BCDA14E6853}"/>
              </a:ext>
            </a:extLst>
          </p:cNvPr>
          <p:cNvSpPr>
            <a:spLocks noGrp="1"/>
          </p:cNvSpPr>
          <p:nvPr>
            <p:ph type="body" sz="quarter" idx="20" hasCustomPrompt="1"/>
          </p:nvPr>
        </p:nvSpPr>
        <p:spPr>
          <a:xfrm>
            <a:off x="5003801" y="26841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59" name="Text Placeholder 4">
            <a:extLst>
              <a:ext uri="{FF2B5EF4-FFF2-40B4-BE49-F238E27FC236}">
                <a16:creationId xmlns:a16="http://schemas.microsoft.com/office/drawing/2014/main" id="{24234E21-09D7-5244-A79E-3EF2C41AF65A}"/>
              </a:ext>
            </a:extLst>
          </p:cNvPr>
          <p:cNvSpPr>
            <a:spLocks noGrp="1"/>
          </p:cNvSpPr>
          <p:nvPr>
            <p:ph type="body" sz="quarter" idx="21" hasCustomPrompt="1"/>
          </p:nvPr>
        </p:nvSpPr>
        <p:spPr>
          <a:xfrm>
            <a:off x="9948482" y="26841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0" name="Text Placeholder 4">
            <a:extLst>
              <a:ext uri="{FF2B5EF4-FFF2-40B4-BE49-F238E27FC236}">
                <a16:creationId xmlns:a16="http://schemas.microsoft.com/office/drawing/2014/main" id="{3B433C64-5662-864A-870D-E0F2479AA87C}"/>
              </a:ext>
            </a:extLst>
          </p:cNvPr>
          <p:cNvSpPr>
            <a:spLocks noGrp="1"/>
          </p:cNvSpPr>
          <p:nvPr>
            <p:ph type="body" sz="quarter" idx="22" hasCustomPrompt="1"/>
          </p:nvPr>
        </p:nvSpPr>
        <p:spPr>
          <a:xfrm>
            <a:off x="9949018" y="30724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1" name="Text Placeholder 4">
            <a:extLst>
              <a:ext uri="{FF2B5EF4-FFF2-40B4-BE49-F238E27FC236}">
                <a16:creationId xmlns:a16="http://schemas.microsoft.com/office/drawing/2014/main" id="{C5D9B63E-206A-3A42-ABB9-F04E60D4BA47}"/>
              </a:ext>
            </a:extLst>
          </p:cNvPr>
          <p:cNvSpPr>
            <a:spLocks noGrp="1"/>
          </p:cNvSpPr>
          <p:nvPr>
            <p:ph type="body" sz="quarter" idx="23" hasCustomPrompt="1"/>
          </p:nvPr>
        </p:nvSpPr>
        <p:spPr>
          <a:xfrm>
            <a:off x="9652001" y="26841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4</a:t>
            </a:r>
          </a:p>
        </p:txBody>
      </p:sp>
      <p:sp>
        <p:nvSpPr>
          <p:cNvPr id="63" name="Text Placeholder 4">
            <a:extLst>
              <a:ext uri="{FF2B5EF4-FFF2-40B4-BE49-F238E27FC236}">
                <a16:creationId xmlns:a16="http://schemas.microsoft.com/office/drawing/2014/main" id="{136B03FB-33C3-BF4C-BD6F-3A81C31A82CB}"/>
              </a:ext>
            </a:extLst>
          </p:cNvPr>
          <p:cNvSpPr>
            <a:spLocks noGrp="1"/>
          </p:cNvSpPr>
          <p:nvPr>
            <p:ph type="body" sz="quarter" idx="24" hasCustomPrompt="1"/>
          </p:nvPr>
        </p:nvSpPr>
        <p:spPr>
          <a:xfrm>
            <a:off x="5300282" y="45129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4" name="Text Placeholder 4">
            <a:extLst>
              <a:ext uri="{FF2B5EF4-FFF2-40B4-BE49-F238E27FC236}">
                <a16:creationId xmlns:a16="http://schemas.microsoft.com/office/drawing/2014/main" id="{DDC4BDDB-4701-C141-9543-D26BEB144D98}"/>
              </a:ext>
            </a:extLst>
          </p:cNvPr>
          <p:cNvSpPr>
            <a:spLocks noGrp="1"/>
          </p:cNvSpPr>
          <p:nvPr>
            <p:ph type="body" sz="quarter" idx="25" hasCustomPrompt="1"/>
          </p:nvPr>
        </p:nvSpPr>
        <p:spPr>
          <a:xfrm>
            <a:off x="5300818" y="49012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5" name="Text Placeholder 4">
            <a:extLst>
              <a:ext uri="{FF2B5EF4-FFF2-40B4-BE49-F238E27FC236}">
                <a16:creationId xmlns:a16="http://schemas.microsoft.com/office/drawing/2014/main" id="{1173C913-F578-7342-9BC9-2B905AF7CD98}"/>
              </a:ext>
            </a:extLst>
          </p:cNvPr>
          <p:cNvSpPr>
            <a:spLocks noGrp="1"/>
          </p:cNvSpPr>
          <p:nvPr>
            <p:ph type="body" sz="quarter" idx="26" hasCustomPrompt="1"/>
          </p:nvPr>
        </p:nvSpPr>
        <p:spPr>
          <a:xfrm>
            <a:off x="5003801" y="45129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67" name="Text Placeholder 4">
            <a:extLst>
              <a:ext uri="{FF2B5EF4-FFF2-40B4-BE49-F238E27FC236}">
                <a16:creationId xmlns:a16="http://schemas.microsoft.com/office/drawing/2014/main" id="{55DE7C74-C751-4E43-9361-A930663D34AD}"/>
              </a:ext>
            </a:extLst>
          </p:cNvPr>
          <p:cNvSpPr>
            <a:spLocks noGrp="1"/>
          </p:cNvSpPr>
          <p:nvPr>
            <p:ph type="body" sz="quarter" idx="27" hasCustomPrompt="1"/>
          </p:nvPr>
        </p:nvSpPr>
        <p:spPr>
          <a:xfrm>
            <a:off x="9985957" y="45129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8" name="Text Placeholder 4">
            <a:extLst>
              <a:ext uri="{FF2B5EF4-FFF2-40B4-BE49-F238E27FC236}">
                <a16:creationId xmlns:a16="http://schemas.microsoft.com/office/drawing/2014/main" id="{E786A57D-7605-784A-AC6B-BF9BEFC55EB0}"/>
              </a:ext>
            </a:extLst>
          </p:cNvPr>
          <p:cNvSpPr>
            <a:spLocks noGrp="1"/>
          </p:cNvSpPr>
          <p:nvPr>
            <p:ph type="body" sz="quarter" idx="28" hasCustomPrompt="1"/>
          </p:nvPr>
        </p:nvSpPr>
        <p:spPr>
          <a:xfrm>
            <a:off x="9986493" y="49012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9" name="Text Placeholder 4">
            <a:extLst>
              <a:ext uri="{FF2B5EF4-FFF2-40B4-BE49-F238E27FC236}">
                <a16:creationId xmlns:a16="http://schemas.microsoft.com/office/drawing/2014/main" id="{09B95635-2B14-0347-8AF2-D0FAD5D48F85}"/>
              </a:ext>
            </a:extLst>
          </p:cNvPr>
          <p:cNvSpPr>
            <a:spLocks noGrp="1"/>
          </p:cNvSpPr>
          <p:nvPr>
            <p:ph type="body" sz="quarter" idx="29" hasCustomPrompt="1"/>
          </p:nvPr>
        </p:nvSpPr>
        <p:spPr>
          <a:xfrm>
            <a:off x="9652001" y="45129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5</a:t>
            </a:r>
          </a:p>
        </p:txBody>
      </p:sp>
      <p:sp>
        <p:nvSpPr>
          <p:cNvPr id="71" name="Text Placeholder 4">
            <a:extLst>
              <a:ext uri="{FF2B5EF4-FFF2-40B4-BE49-F238E27FC236}">
                <a16:creationId xmlns:a16="http://schemas.microsoft.com/office/drawing/2014/main" id="{1F9206FB-46D1-C640-8F1C-714F8758E1D3}"/>
              </a:ext>
            </a:extLst>
          </p:cNvPr>
          <p:cNvSpPr>
            <a:spLocks noGrp="1"/>
          </p:cNvSpPr>
          <p:nvPr>
            <p:ph type="body" sz="quarter" idx="30" hasCustomPrompt="1"/>
          </p:nvPr>
        </p:nvSpPr>
        <p:spPr>
          <a:xfrm>
            <a:off x="5300282" y="63417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2" name="Text Placeholder 4">
            <a:extLst>
              <a:ext uri="{FF2B5EF4-FFF2-40B4-BE49-F238E27FC236}">
                <a16:creationId xmlns:a16="http://schemas.microsoft.com/office/drawing/2014/main" id="{E6731DF6-8C41-D241-A94C-ADA9924643D7}"/>
              </a:ext>
            </a:extLst>
          </p:cNvPr>
          <p:cNvSpPr>
            <a:spLocks noGrp="1"/>
          </p:cNvSpPr>
          <p:nvPr>
            <p:ph type="body" sz="quarter" idx="31" hasCustomPrompt="1"/>
          </p:nvPr>
        </p:nvSpPr>
        <p:spPr>
          <a:xfrm>
            <a:off x="5300818" y="67300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73" name="Text Placeholder 4">
            <a:extLst>
              <a:ext uri="{FF2B5EF4-FFF2-40B4-BE49-F238E27FC236}">
                <a16:creationId xmlns:a16="http://schemas.microsoft.com/office/drawing/2014/main" id="{A9B41717-A488-8A47-9468-F9BCDA4DA76F}"/>
              </a:ext>
            </a:extLst>
          </p:cNvPr>
          <p:cNvSpPr>
            <a:spLocks noGrp="1"/>
          </p:cNvSpPr>
          <p:nvPr>
            <p:ph type="body" sz="quarter" idx="32" hasCustomPrompt="1"/>
          </p:nvPr>
        </p:nvSpPr>
        <p:spPr>
          <a:xfrm>
            <a:off x="5003801" y="63417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75" name="Text Placeholder 4">
            <a:extLst>
              <a:ext uri="{FF2B5EF4-FFF2-40B4-BE49-F238E27FC236}">
                <a16:creationId xmlns:a16="http://schemas.microsoft.com/office/drawing/2014/main" id="{6F3697DF-F2C0-B74B-8B8E-F5F04C77CEF0}"/>
              </a:ext>
            </a:extLst>
          </p:cNvPr>
          <p:cNvSpPr>
            <a:spLocks noGrp="1"/>
          </p:cNvSpPr>
          <p:nvPr>
            <p:ph type="body" sz="quarter" idx="33" hasCustomPrompt="1"/>
          </p:nvPr>
        </p:nvSpPr>
        <p:spPr>
          <a:xfrm>
            <a:off x="9948482" y="63417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6" name="Text Placeholder 4">
            <a:extLst>
              <a:ext uri="{FF2B5EF4-FFF2-40B4-BE49-F238E27FC236}">
                <a16:creationId xmlns:a16="http://schemas.microsoft.com/office/drawing/2014/main" id="{010208B9-EBAF-024B-BDBD-B821C46A564B}"/>
              </a:ext>
            </a:extLst>
          </p:cNvPr>
          <p:cNvSpPr>
            <a:spLocks noGrp="1"/>
          </p:cNvSpPr>
          <p:nvPr>
            <p:ph type="body" sz="quarter" idx="34" hasCustomPrompt="1"/>
          </p:nvPr>
        </p:nvSpPr>
        <p:spPr>
          <a:xfrm>
            <a:off x="9949018" y="67300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77" name="Text Placeholder 4">
            <a:extLst>
              <a:ext uri="{FF2B5EF4-FFF2-40B4-BE49-F238E27FC236}">
                <a16:creationId xmlns:a16="http://schemas.microsoft.com/office/drawing/2014/main" id="{54CB2744-2AEB-A64E-A434-B328B74315A9}"/>
              </a:ext>
            </a:extLst>
          </p:cNvPr>
          <p:cNvSpPr>
            <a:spLocks noGrp="1"/>
          </p:cNvSpPr>
          <p:nvPr>
            <p:ph type="body" sz="quarter" idx="35" hasCustomPrompt="1"/>
          </p:nvPr>
        </p:nvSpPr>
        <p:spPr>
          <a:xfrm>
            <a:off x="9652001" y="63417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6</a:t>
            </a:r>
          </a:p>
        </p:txBody>
      </p:sp>
    </p:spTree>
    <p:extLst>
      <p:ext uri="{BB962C8B-B14F-4D97-AF65-F5344CB8AC3E}">
        <p14:creationId xmlns:p14="http://schemas.microsoft.com/office/powerpoint/2010/main" val="1084844945"/>
      </p:ext>
    </p:extLst>
  </p:cSld>
  <p:clrMapOvr>
    <a:masterClrMapping/>
  </p:clrMapOvr>
  <p:extLst>
    <p:ext uri="{DCECCB84-F9BA-43D5-87BE-67443E8EF086}">
      <p15:sldGuideLst xmlns:p15="http://schemas.microsoft.com/office/powerpoint/2012/main">
        <p15:guide id="1" orient="horz" pos="1608">
          <p15:clr>
            <a:srgbClr val="FBAE40"/>
          </p15:clr>
        </p15:guide>
        <p15:guide id="2" orient="horz" pos="2760">
          <p15:clr>
            <a:srgbClr val="FBAE40"/>
          </p15:clr>
        </p15:guide>
        <p15:guide id="3" orient="horz" pos="391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Next Steps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CD79644-E311-654B-ACA7-9231F5E3607F}"/>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577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FCD79644-E311-654B-ACA7-9231F5E3607F}"/>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ext Placeholder 6">
            <a:extLst>
              <a:ext uri="{FF2B5EF4-FFF2-40B4-BE49-F238E27FC236}">
                <a16:creationId xmlns:a16="http://schemas.microsoft.com/office/drawing/2014/main" id="{849F6C18-672B-6D42-AB0F-130596F63BE4}"/>
              </a:ext>
            </a:extLst>
          </p:cNvPr>
          <p:cNvSpPr>
            <a:spLocks noGrp="1"/>
          </p:cNvSpPr>
          <p:nvPr>
            <p:ph type="body" sz="quarter" idx="12" hasCustomPrompt="1"/>
          </p:nvPr>
        </p:nvSpPr>
        <p:spPr>
          <a:xfrm>
            <a:off x="228302"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11" name="Text Placeholder 4">
            <a:extLst>
              <a:ext uri="{FF2B5EF4-FFF2-40B4-BE49-F238E27FC236}">
                <a16:creationId xmlns:a16="http://schemas.microsoft.com/office/drawing/2014/main" id="{BAE060BD-0D8D-AC48-B242-3D34AEB41AA8}"/>
              </a:ext>
            </a:extLst>
          </p:cNvPr>
          <p:cNvSpPr>
            <a:spLocks noGrp="1"/>
          </p:cNvSpPr>
          <p:nvPr>
            <p:ph type="body" sz="quarter" idx="18" hasCustomPrompt="1"/>
          </p:nvPr>
        </p:nvSpPr>
        <p:spPr>
          <a:xfrm>
            <a:off x="568449"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2" name="Text Placeholder 4">
            <a:extLst>
              <a:ext uri="{FF2B5EF4-FFF2-40B4-BE49-F238E27FC236}">
                <a16:creationId xmlns:a16="http://schemas.microsoft.com/office/drawing/2014/main" id="{8E65A059-C9EF-5943-BA43-199F504186F8}"/>
              </a:ext>
            </a:extLst>
          </p:cNvPr>
          <p:cNvSpPr>
            <a:spLocks noGrp="1"/>
          </p:cNvSpPr>
          <p:nvPr>
            <p:ph type="body" sz="quarter" idx="19" hasCustomPrompt="1"/>
          </p:nvPr>
        </p:nvSpPr>
        <p:spPr>
          <a:xfrm>
            <a:off x="568986"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35" name="Text Placeholder 4">
            <a:extLst>
              <a:ext uri="{FF2B5EF4-FFF2-40B4-BE49-F238E27FC236}">
                <a16:creationId xmlns:a16="http://schemas.microsoft.com/office/drawing/2014/main" id="{D959E8D8-29F1-5349-9971-B3AA686A06A3}"/>
              </a:ext>
            </a:extLst>
          </p:cNvPr>
          <p:cNvSpPr>
            <a:spLocks noGrp="1"/>
          </p:cNvSpPr>
          <p:nvPr>
            <p:ph type="body" sz="quarter" idx="48" hasCustomPrompt="1"/>
          </p:nvPr>
        </p:nvSpPr>
        <p:spPr>
          <a:xfrm>
            <a:off x="380924" y="2873315"/>
            <a:ext cx="1299611" cy="315670"/>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39" name="Slide Number Placeholder 5">
            <a:extLst>
              <a:ext uri="{FF2B5EF4-FFF2-40B4-BE49-F238E27FC236}">
                <a16:creationId xmlns:a16="http://schemas.microsoft.com/office/drawing/2014/main" id="{61C7E403-B04F-3848-AA7A-F9B6DFE9E58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0" name="Footer Placeholder 3">
            <a:extLst>
              <a:ext uri="{FF2B5EF4-FFF2-40B4-BE49-F238E27FC236}">
                <a16:creationId xmlns:a16="http://schemas.microsoft.com/office/drawing/2014/main" id="{4E65AF74-1A2C-7942-BD65-558510A5D494}"/>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2" name="Title 1">
            <a:extLst>
              <a:ext uri="{FF2B5EF4-FFF2-40B4-BE49-F238E27FC236}">
                <a16:creationId xmlns:a16="http://schemas.microsoft.com/office/drawing/2014/main" id="{FC0581F5-3E5A-DA48-881F-B8EFB4BB927B}"/>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Next steps</a:t>
            </a:r>
          </a:p>
        </p:txBody>
      </p:sp>
      <p:sp>
        <p:nvSpPr>
          <p:cNvPr id="65" name="Text Placeholder 6">
            <a:extLst>
              <a:ext uri="{FF2B5EF4-FFF2-40B4-BE49-F238E27FC236}">
                <a16:creationId xmlns:a16="http://schemas.microsoft.com/office/drawing/2014/main" id="{965E4C8F-20DC-F14A-B44E-3F7E87F1F1CD}"/>
              </a:ext>
            </a:extLst>
          </p:cNvPr>
          <p:cNvSpPr>
            <a:spLocks noGrp="1"/>
          </p:cNvSpPr>
          <p:nvPr>
            <p:ph type="body" sz="quarter" idx="49" hasCustomPrompt="1"/>
          </p:nvPr>
        </p:nvSpPr>
        <p:spPr>
          <a:xfrm>
            <a:off x="228302"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66" name="Text Placeholder 4">
            <a:extLst>
              <a:ext uri="{FF2B5EF4-FFF2-40B4-BE49-F238E27FC236}">
                <a16:creationId xmlns:a16="http://schemas.microsoft.com/office/drawing/2014/main" id="{DC419921-BA25-2B4A-9CB5-A793190FC373}"/>
              </a:ext>
            </a:extLst>
          </p:cNvPr>
          <p:cNvSpPr>
            <a:spLocks noGrp="1"/>
          </p:cNvSpPr>
          <p:nvPr>
            <p:ph type="body" sz="quarter" idx="50" hasCustomPrompt="1"/>
          </p:nvPr>
        </p:nvSpPr>
        <p:spPr>
          <a:xfrm>
            <a:off x="568449"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7" name="Text Placeholder 4">
            <a:extLst>
              <a:ext uri="{FF2B5EF4-FFF2-40B4-BE49-F238E27FC236}">
                <a16:creationId xmlns:a16="http://schemas.microsoft.com/office/drawing/2014/main" id="{71D1A00A-B705-8E43-8323-117F0DB240C3}"/>
              </a:ext>
            </a:extLst>
          </p:cNvPr>
          <p:cNvSpPr>
            <a:spLocks noGrp="1"/>
          </p:cNvSpPr>
          <p:nvPr>
            <p:ph type="body" sz="quarter" idx="51" hasCustomPrompt="1"/>
          </p:nvPr>
        </p:nvSpPr>
        <p:spPr>
          <a:xfrm>
            <a:off x="568986"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8" name="Text Placeholder 6">
            <a:extLst>
              <a:ext uri="{FF2B5EF4-FFF2-40B4-BE49-F238E27FC236}">
                <a16:creationId xmlns:a16="http://schemas.microsoft.com/office/drawing/2014/main" id="{2D523B49-04C1-A14E-A925-C8DD012D948C}"/>
              </a:ext>
            </a:extLst>
          </p:cNvPr>
          <p:cNvSpPr>
            <a:spLocks noGrp="1"/>
          </p:cNvSpPr>
          <p:nvPr>
            <p:ph type="body" sz="quarter" idx="52" hasCustomPrompt="1"/>
          </p:nvPr>
        </p:nvSpPr>
        <p:spPr>
          <a:xfrm>
            <a:off x="228302"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69" name="Text Placeholder 4">
            <a:extLst>
              <a:ext uri="{FF2B5EF4-FFF2-40B4-BE49-F238E27FC236}">
                <a16:creationId xmlns:a16="http://schemas.microsoft.com/office/drawing/2014/main" id="{EE1E5A43-18B8-1C49-9497-4F8D82728FAD}"/>
              </a:ext>
            </a:extLst>
          </p:cNvPr>
          <p:cNvSpPr>
            <a:spLocks noGrp="1"/>
          </p:cNvSpPr>
          <p:nvPr>
            <p:ph type="body" sz="quarter" idx="53" hasCustomPrompt="1"/>
          </p:nvPr>
        </p:nvSpPr>
        <p:spPr>
          <a:xfrm>
            <a:off x="568449"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0" name="Text Placeholder 4">
            <a:extLst>
              <a:ext uri="{FF2B5EF4-FFF2-40B4-BE49-F238E27FC236}">
                <a16:creationId xmlns:a16="http://schemas.microsoft.com/office/drawing/2014/main" id="{456B82D8-A834-8946-B02E-1F7D9A55D72E}"/>
              </a:ext>
            </a:extLst>
          </p:cNvPr>
          <p:cNvSpPr>
            <a:spLocks noGrp="1"/>
          </p:cNvSpPr>
          <p:nvPr>
            <p:ph type="body" sz="quarter" idx="54" hasCustomPrompt="1"/>
          </p:nvPr>
        </p:nvSpPr>
        <p:spPr>
          <a:xfrm>
            <a:off x="568986"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1" name="Text Placeholder 6">
            <a:extLst>
              <a:ext uri="{FF2B5EF4-FFF2-40B4-BE49-F238E27FC236}">
                <a16:creationId xmlns:a16="http://schemas.microsoft.com/office/drawing/2014/main" id="{56DA5C01-615A-3643-BC66-AE15D94EDC1D}"/>
              </a:ext>
            </a:extLst>
          </p:cNvPr>
          <p:cNvSpPr>
            <a:spLocks noGrp="1"/>
          </p:cNvSpPr>
          <p:nvPr>
            <p:ph type="body" sz="quarter" idx="55" hasCustomPrompt="1"/>
          </p:nvPr>
        </p:nvSpPr>
        <p:spPr>
          <a:xfrm>
            <a:off x="4852883"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82" name="Text Placeholder 4">
            <a:extLst>
              <a:ext uri="{FF2B5EF4-FFF2-40B4-BE49-F238E27FC236}">
                <a16:creationId xmlns:a16="http://schemas.microsoft.com/office/drawing/2014/main" id="{25CCAAA3-6015-3F4B-B023-B81444EFE0A8}"/>
              </a:ext>
            </a:extLst>
          </p:cNvPr>
          <p:cNvSpPr>
            <a:spLocks noGrp="1"/>
          </p:cNvSpPr>
          <p:nvPr>
            <p:ph type="body" sz="quarter" idx="56" hasCustomPrompt="1"/>
          </p:nvPr>
        </p:nvSpPr>
        <p:spPr>
          <a:xfrm>
            <a:off x="5179778"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83" name="Text Placeholder 4">
            <a:extLst>
              <a:ext uri="{FF2B5EF4-FFF2-40B4-BE49-F238E27FC236}">
                <a16:creationId xmlns:a16="http://schemas.microsoft.com/office/drawing/2014/main" id="{A5E5A7AE-63E1-784A-87DD-1DE0312E4F9C}"/>
              </a:ext>
            </a:extLst>
          </p:cNvPr>
          <p:cNvSpPr>
            <a:spLocks noGrp="1"/>
          </p:cNvSpPr>
          <p:nvPr>
            <p:ph type="body" sz="quarter" idx="57" hasCustomPrompt="1"/>
          </p:nvPr>
        </p:nvSpPr>
        <p:spPr>
          <a:xfrm>
            <a:off x="5180314"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4" name="Text Placeholder 4">
            <a:extLst>
              <a:ext uri="{FF2B5EF4-FFF2-40B4-BE49-F238E27FC236}">
                <a16:creationId xmlns:a16="http://schemas.microsoft.com/office/drawing/2014/main" id="{6809CFD5-9BE2-8045-BD0C-E698D422FFE6}"/>
              </a:ext>
            </a:extLst>
          </p:cNvPr>
          <p:cNvSpPr>
            <a:spLocks noGrp="1"/>
          </p:cNvSpPr>
          <p:nvPr>
            <p:ph type="body" sz="quarter" idx="58" hasCustomPrompt="1"/>
          </p:nvPr>
        </p:nvSpPr>
        <p:spPr>
          <a:xfrm>
            <a:off x="4992253" y="2873315"/>
            <a:ext cx="1299611" cy="315670"/>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85" name="Text Placeholder 6">
            <a:extLst>
              <a:ext uri="{FF2B5EF4-FFF2-40B4-BE49-F238E27FC236}">
                <a16:creationId xmlns:a16="http://schemas.microsoft.com/office/drawing/2014/main" id="{C8957327-30F9-B749-8498-2440755D3C53}"/>
              </a:ext>
            </a:extLst>
          </p:cNvPr>
          <p:cNvSpPr>
            <a:spLocks noGrp="1"/>
          </p:cNvSpPr>
          <p:nvPr>
            <p:ph type="body" sz="quarter" idx="59" hasCustomPrompt="1"/>
          </p:nvPr>
        </p:nvSpPr>
        <p:spPr>
          <a:xfrm>
            <a:off x="4852883"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86" name="Text Placeholder 4">
            <a:extLst>
              <a:ext uri="{FF2B5EF4-FFF2-40B4-BE49-F238E27FC236}">
                <a16:creationId xmlns:a16="http://schemas.microsoft.com/office/drawing/2014/main" id="{86D19F5B-2AB4-D249-BE7E-FD771DA32010}"/>
              </a:ext>
            </a:extLst>
          </p:cNvPr>
          <p:cNvSpPr>
            <a:spLocks noGrp="1"/>
          </p:cNvSpPr>
          <p:nvPr>
            <p:ph type="body" sz="quarter" idx="60" hasCustomPrompt="1"/>
          </p:nvPr>
        </p:nvSpPr>
        <p:spPr>
          <a:xfrm>
            <a:off x="5179778"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87" name="Text Placeholder 4">
            <a:extLst>
              <a:ext uri="{FF2B5EF4-FFF2-40B4-BE49-F238E27FC236}">
                <a16:creationId xmlns:a16="http://schemas.microsoft.com/office/drawing/2014/main" id="{F4EB2C70-48DD-D944-B694-9F7B7CD69C72}"/>
              </a:ext>
            </a:extLst>
          </p:cNvPr>
          <p:cNvSpPr>
            <a:spLocks noGrp="1"/>
          </p:cNvSpPr>
          <p:nvPr>
            <p:ph type="body" sz="quarter" idx="61" hasCustomPrompt="1"/>
          </p:nvPr>
        </p:nvSpPr>
        <p:spPr>
          <a:xfrm>
            <a:off x="5180314"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8" name="Text Placeholder 6">
            <a:extLst>
              <a:ext uri="{FF2B5EF4-FFF2-40B4-BE49-F238E27FC236}">
                <a16:creationId xmlns:a16="http://schemas.microsoft.com/office/drawing/2014/main" id="{64897C1A-999F-9D4B-A596-4F9CAACDD009}"/>
              </a:ext>
            </a:extLst>
          </p:cNvPr>
          <p:cNvSpPr>
            <a:spLocks noGrp="1"/>
          </p:cNvSpPr>
          <p:nvPr>
            <p:ph type="body" sz="quarter" idx="62" hasCustomPrompt="1"/>
          </p:nvPr>
        </p:nvSpPr>
        <p:spPr>
          <a:xfrm>
            <a:off x="4852883"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89" name="Text Placeholder 4">
            <a:extLst>
              <a:ext uri="{FF2B5EF4-FFF2-40B4-BE49-F238E27FC236}">
                <a16:creationId xmlns:a16="http://schemas.microsoft.com/office/drawing/2014/main" id="{8D397C40-4DC5-4445-B464-53C3CB07C93F}"/>
              </a:ext>
            </a:extLst>
          </p:cNvPr>
          <p:cNvSpPr>
            <a:spLocks noGrp="1"/>
          </p:cNvSpPr>
          <p:nvPr>
            <p:ph type="body" sz="quarter" idx="63" hasCustomPrompt="1"/>
          </p:nvPr>
        </p:nvSpPr>
        <p:spPr>
          <a:xfrm>
            <a:off x="5179778"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90" name="Text Placeholder 4">
            <a:extLst>
              <a:ext uri="{FF2B5EF4-FFF2-40B4-BE49-F238E27FC236}">
                <a16:creationId xmlns:a16="http://schemas.microsoft.com/office/drawing/2014/main" id="{2113D492-3C03-3645-A76F-9EEF73E411BD}"/>
              </a:ext>
            </a:extLst>
          </p:cNvPr>
          <p:cNvSpPr>
            <a:spLocks noGrp="1"/>
          </p:cNvSpPr>
          <p:nvPr>
            <p:ph type="body" sz="quarter" idx="64" hasCustomPrompt="1"/>
          </p:nvPr>
        </p:nvSpPr>
        <p:spPr>
          <a:xfrm>
            <a:off x="5180314"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94" name="Text Placeholder 6">
            <a:extLst>
              <a:ext uri="{FF2B5EF4-FFF2-40B4-BE49-F238E27FC236}">
                <a16:creationId xmlns:a16="http://schemas.microsoft.com/office/drawing/2014/main" id="{D2FC71B6-5562-404E-B4B3-00BEDAA72AAF}"/>
              </a:ext>
            </a:extLst>
          </p:cNvPr>
          <p:cNvSpPr>
            <a:spLocks noGrp="1"/>
          </p:cNvSpPr>
          <p:nvPr>
            <p:ph type="body" sz="quarter" idx="65" hasCustomPrompt="1"/>
          </p:nvPr>
        </p:nvSpPr>
        <p:spPr>
          <a:xfrm>
            <a:off x="9500120"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95" name="Text Placeholder 4">
            <a:extLst>
              <a:ext uri="{FF2B5EF4-FFF2-40B4-BE49-F238E27FC236}">
                <a16:creationId xmlns:a16="http://schemas.microsoft.com/office/drawing/2014/main" id="{D0DB6E01-C880-7341-8958-191BE9B1D831}"/>
              </a:ext>
            </a:extLst>
          </p:cNvPr>
          <p:cNvSpPr>
            <a:spLocks noGrp="1"/>
          </p:cNvSpPr>
          <p:nvPr>
            <p:ph type="body" sz="quarter" idx="66" hasCustomPrompt="1"/>
          </p:nvPr>
        </p:nvSpPr>
        <p:spPr>
          <a:xfrm>
            <a:off x="9840267"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96" name="Text Placeholder 4">
            <a:extLst>
              <a:ext uri="{FF2B5EF4-FFF2-40B4-BE49-F238E27FC236}">
                <a16:creationId xmlns:a16="http://schemas.microsoft.com/office/drawing/2014/main" id="{A5643017-2779-164D-98A0-86FBA4A1A746}"/>
              </a:ext>
            </a:extLst>
          </p:cNvPr>
          <p:cNvSpPr>
            <a:spLocks noGrp="1"/>
          </p:cNvSpPr>
          <p:nvPr>
            <p:ph type="body" sz="quarter" idx="67" hasCustomPrompt="1"/>
          </p:nvPr>
        </p:nvSpPr>
        <p:spPr>
          <a:xfrm>
            <a:off x="9840805"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97" name="Text Placeholder 4">
            <a:extLst>
              <a:ext uri="{FF2B5EF4-FFF2-40B4-BE49-F238E27FC236}">
                <a16:creationId xmlns:a16="http://schemas.microsoft.com/office/drawing/2014/main" id="{0BDBF304-9ADB-074D-AFB5-3D74DEF99471}"/>
              </a:ext>
            </a:extLst>
          </p:cNvPr>
          <p:cNvSpPr>
            <a:spLocks noGrp="1"/>
          </p:cNvSpPr>
          <p:nvPr>
            <p:ph type="body" sz="quarter" idx="68" hasCustomPrompt="1"/>
          </p:nvPr>
        </p:nvSpPr>
        <p:spPr>
          <a:xfrm>
            <a:off x="9652743" y="2873315"/>
            <a:ext cx="1299611" cy="315670"/>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98" name="Text Placeholder 6">
            <a:extLst>
              <a:ext uri="{FF2B5EF4-FFF2-40B4-BE49-F238E27FC236}">
                <a16:creationId xmlns:a16="http://schemas.microsoft.com/office/drawing/2014/main" id="{39444EB5-1948-0849-9BC7-58738B235998}"/>
              </a:ext>
            </a:extLst>
          </p:cNvPr>
          <p:cNvSpPr>
            <a:spLocks noGrp="1"/>
          </p:cNvSpPr>
          <p:nvPr>
            <p:ph type="body" sz="quarter" idx="69" hasCustomPrompt="1"/>
          </p:nvPr>
        </p:nvSpPr>
        <p:spPr>
          <a:xfrm>
            <a:off x="9500120"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99" name="Text Placeholder 4">
            <a:extLst>
              <a:ext uri="{FF2B5EF4-FFF2-40B4-BE49-F238E27FC236}">
                <a16:creationId xmlns:a16="http://schemas.microsoft.com/office/drawing/2014/main" id="{8BCF6EE2-7E27-6E45-AF82-5B17571C4699}"/>
              </a:ext>
            </a:extLst>
          </p:cNvPr>
          <p:cNvSpPr>
            <a:spLocks noGrp="1"/>
          </p:cNvSpPr>
          <p:nvPr>
            <p:ph type="body" sz="quarter" idx="70" hasCustomPrompt="1"/>
          </p:nvPr>
        </p:nvSpPr>
        <p:spPr>
          <a:xfrm>
            <a:off x="9840267"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00" name="Text Placeholder 4">
            <a:extLst>
              <a:ext uri="{FF2B5EF4-FFF2-40B4-BE49-F238E27FC236}">
                <a16:creationId xmlns:a16="http://schemas.microsoft.com/office/drawing/2014/main" id="{15770356-D330-744A-90AC-0ACD21FF99F1}"/>
              </a:ext>
            </a:extLst>
          </p:cNvPr>
          <p:cNvSpPr>
            <a:spLocks noGrp="1"/>
          </p:cNvSpPr>
          <p:nvPr>
            <p:ph type="body" sz="quarter" idx="71" hasCustomPrompt="1"/>
          </p:nvPr>
        </p:nvSpPr>
        <p:spPr>
          <a:xfrm>
            <a:off x="9840805"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101" name="Text Placeholder 6">
            <a:extLst>
              <a:ext uri="{FF2B5EF4-FFF2-40B4-BE49-F238E27FC236}">
                <a16:creationId xmlns:a16="http://schemas.microsoft.com/office/drawing/2014/main" id="{397FDE7A-50BE-F845-B7E5-28121B8F2C21}"/>
              </a:ext>
            </a:extLst>
          </p:cNvPr>
          <p:cNvSpPr>
            <a:spLocks noGrp="1"/>
          </p:cNvSpPr>
          <p:nvPr>
            <p:ph type="body" sz="quarter" idx="72" hasCustomPrompt="1"/>
          </p:nvPr>
        </p:nvSpPr>
        <p:spPr>
          <a:xfrm>
            <a:off x="9500120"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102" name="Text Placeholder 4">
            <a:extLst>
              <a:ext uri="{FF2B5EF4-FFF2-40B4-BE49-F238E27FC236}">
                <a16:creationId xmlns:a16="http://schemas.microsoft.com/office/drawing/2014/main" id="{A60858A7-F957-354C-A57C-6D17B5A8F2D1}"/>
              </a:ext>
            </a:extLst>
          </p:cNvPr>
          <p:cNvSpPr>
            <a:spLocks noGrp="1"/>
          </p:cNvSpPr>
          <p:nvPr>
            <p:ph type="body" sz="quarter" idx="73" hasCustomPrompt="1"/>
          </p:nvPr>
        </p:nvSpPr>
        <p:spPr>
          <a:xfrm>
            <a:off x="9840267"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03" name="Text Placeholder 4">
            <a:extLst>
              <a:ext uri="{FF2B5EF4-FFF2-40B4-BE49-F238E27FC236}">
                <a16:creationId xmlns:a16="http://schemas.microsoft.com/office/drawing/2014/main" id="{AA3D5DC1-FBB5-9342-A859-51F4F92639D4}"/>
              </a:ext>
            </a:extLst>
          </p:cNvPr>
          <p:cNvSpPr>
            <a:spLocks noGrp="1"/>
          </p:cNvSpPr>
          <p:nvPr>
            <p:ph type="body" sz="quarter" idx="74" hasCustomPrompt="1"/>
          </p:nvPr>
        </p:nvSpPr>
        <p:spPr>
          <a:xfrm>
            <a:off x="9840805"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Tree>
    <p:extLst>
      <p:ext uri="{BB962C8B-B14F-4D97-AF65-F5344CB8AC3E}">
        <p14:creationId xmlns:p14="http://schemas.microsoft.com/office/powerpoint/2010/main" val="2811250829"/>
      </p:ext>
    </p:extLst>
  </p:cSld>
  <p:clrMapOvr>
    <a:masterClrMapping/>
  </p:clrMapOvr>
  <p:extLst>
    <p:ext uri="{DCECCB84-F9BA-43D5-87BE-67443E8EF086}">
      <p15:sldGuideLst xmlns:p15="http://schemas.microsoft.com/office/powerpoint/2012/main">
        <p15:guide id="1" orient="horz" pos="1728">
          <p15:clr>
            <a:srgbClr val="FBAE40"/>
          </p15:clr>
        </p15:guide>
        <p15:guide id="2" orient="horz" pos="1920">
          <p15:clr>
            <a:srgbClr val="FBAE40"/>
          </p15:clr>
        </p15:guide>
        <p15:guide id="3" orient="horz" pos="2304">
          <p15:clr>
            <a:srgbClr val="FBAE40"/>
          </p15:clr>
        </p15:guide>
        <p15:guide id="4" orient="horz" pos="2784">
          <p15:clr>
            <a:srgbClr val="FBAE40"/>
          </p15:clr>
        </p15:guide>
        <p15:guide id="5" orient="horz" pos="3264">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melin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6AD9BCF-FEBE-2B4D-8A6F-A575C0162B61}"/>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680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96AD9BCF-FEBE-2B4D-8A6F-A575C0162B6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10">
            <a:extLst>
              <a:ext uri="{FF2B5EF4-FFF2-40B4-BE49-F238E27FC236}">
                <a16:creationId xmlns:a16="http://schemas.microsoft.com/office/drawing/2014/main" id="{71E1E964-BB35-C14B-A64D-4257241E811F}"/>
              </a:ext>
            </a:extLst>
          </p:cNvPr>
          <p:cNvSpPr>
            <a:spLocks noGrp="1"/>
          </p:cNvSpPr>
          <p:nvPr>
            <p:ph type="body" sz="quarter" idx="12" hasCustomPrompt="1"/>
          </p:nvPr>
        </p:nvSpPr>
        <p:spPr>
          <a:xfrm>
            <a:off x="695983"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6" name="Text Placeholder 17">
            <a:extLst>
              <a:ext uri="{FF2B5EF4-FFF2-40B4-BE49-F238E27FC236}">
                <a16:creationId xmlns:a16="http://schemas.microsoft.com/office/drawing/2014/main" id="{0BFFCA26-434C-CE4E-A257-6806FE4B47A1}"/>
              </a:ext>
            </a:extLst>
          </p:cNvPr>
          <p:cNvSpPr>
            <a:spLocks noGrp="1"/>
          </p:cNvSpPr>
          <p:nvPr>
            <p:ph type="body" sz="quarter" idx="13" hasCustomPrompt="1"/>
          </p:nvPr>
        </p:nvSpPr>
        <p:spPr>
          <a:xfrm>
            <a:off x="326737"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1</a:t>
            </a:r>
          </a:p>
        </p:txBody>
      </p:sp>
      <p:sp>
        <p:nvSpPr>
          <p:cNvPr id="7" name="Rectangle 6">
            <a:extLst>
              <a:ext uri="{FF2B5EF4-FFF2-40B4-BE49-F238E27FC236}">
                <a16:creationId xmlns:a16="http://schemas.microsoft.com/office/drawing/2014/main" id="{E41C953F-B03B-6646-AB55-F7BF6F3A3264}"/>
              </a:ext>
            </a:extLst>
          </p:cNvPr>
          <p:cNvSpPr/>
          <p:nvPr userDrawn="1"/>
        </p:nvSpPr>
        <p:spPr>
          <a:xfrm>
            <a:off x="457202" y="3770771"/>
            <a:ext cx="13736076" cy="271936"/>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35" name="Slide Number Placeholder 5">
            <a:extLst>
              <a:ext uri="{FF2B5EF4-FFF2-40B4-BE49-F238E27FC236}">
                <a16:creationId xmlns:a16="http://schemas.microsoft.com/office/drawing/2014/main" id="{F876BA71-DB75-D143-9D78-E4418F55A49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6" name="Footer Placeholder 3">
            <a:extLst>
              <a:ext uri="{FF2B5EF4-FFF2-40B4-BE49-F238E27FC236}">
                <a16:creationId xmlns:a16="http://schemas.microsoft.com/office/drawing/2014/main" id="{F3414ABB-41DD-C349-9DD9-A378E75F15A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8" name="Title 1">
            <a:extLst>
              <a:ext uri="{FF2B5EF4-FFF2-40B4-BE49-F238E27FC236}">
                <a16:creationId xmlns:a16="http://schemas.microsoft.com/office/drawing/2014/main" id="{3A0AD528-8BA5-4745-83BE-4E8596B12627}"/>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Timeline</a:t>
            </a:r>
          </a:p>
        </p:txBody>
      </p:sp>
      <p:sp>
        <p:nvSpPr>
          <p:cNvPr id="70" name="Text Placeholder 10">
            <a:extLst>
              <a:ext uri="{FF2B5EF4-FFF2-40B4-BE49-F238E27FC236}">
                <a16:creationId xmlns:a16="http://schemas.microsoft.com/office/drawing/2014/main" id="{EDA40E52-AB06-4443-80A9-C39069B6BBC4}"/>
              </a:ext>
            </a:extLst>
          </p:cNvPr>
          <p:cNvSpPr>
            <a:spLocks noGrp="1"/>
          </p:cNvSpPr>
          <p:nvPr>
            <p:ph type="body" sz="quarter" idx="14" hasCustomPrompt="1"/>
          </p:nvPr>
        </p:nvSpPr>
        <p:spPr>
          <a:xfrm>
            <a:off x="4476967"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71" name="Text Placeholder 17">
            <a:extLst>
              <a:ext uri="{FF2B5EF4-FFF2-40B4-BE49-F238E27FC236}">
                <a16:creationId xmlns:a16="http://schemas.microsoft.com/office/drawing/2014/main" id="{FABF79A3-EBA3-A242-A87F-1CDB425F100C}"/>
              </a:ext>
            </a:extLst>
          </p:cNvPr>
          <p:cNvSpPr>
            <a:spLocks noGrp="1"/>
          </p:cNvSpPr>
          <p:nvPr>
            <p:ph type="body" sz="quarter" idx="15" hasCustomPrompt="1"/>
          </p:nvPr>
        </p:nvSpPr>
        <p:spPr>
          <a:xfrm>
            <a:off x="4107721"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3</a:t>
            </a:r>
          </a:p>
        </p:txBody>
      </p:sp>
      <p:sp>
        <p:nvSpPr>
          <p:cNvPr id="80" name="Text Placeholder 10">
            <a:extLst>
              <a:ext uri="{FF2B5EF4-FFF2-40B4-BE49-F238E27FC236}">
                <a16:creationId xmlns:a16="http://schemas.microsoft.com/office/drawing/2014/main" id="{E5A97EB3-CB01-9B47-93D7-7E3604804980}"/>
              </a:ext>
            </a:extLst>
          </p:cNvPr>
          <p:cNvSpPr>
            <a:spLocks noGrp="1"/>
          </p:cNvSpPr>
          <p:nvPr>
            <p:ph type="body" sz="quarter" idx="16" hasCustomPrompt="1"/>
          </p:nvPr>
        </p:nvSpPr>
        <p:spPr>
          <a:xfrm>
            <a:off x="2619121"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1" name="Text Placeholder 17">
            <a:extLst>
              <a:ext uri="{FF2B5EF4-FFF2-40B4-BE49-F238E27FC236}">
                <a16:creationId xmlns:a16="http://schemas.microsoft.com/office/drawing/2014/main" id="{A95A14F7-38FE-8543-8DB1-37012A601494}"/>
              </a:ext>
            </a:extLst>
          </p:cNvPr>
          <p:cNvSpPr>
            <a:spLocks noGrp="1"/>
          </p:cNvSpPr>
          <p:nvPr>
            <p:ph type="body" sz="quarter" idx="17" hasCustomPrompt="1"/>
          </p:nvPr>
        </p:nvSpPr>
        <p:spPr>
          <a:xfrm>
            <a:off x="2249876"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2</a:t>
            </a:r>
          </a:p>
        </p:txBody>
      </p:sp>
      <p:sp>
        <p:nvSpPr>
          <p:cNvPr id="82" name="Text Placeholder 10">
            <a:extLst>
              <a:ext uri="{FF2B5EF4-FFF2-40B4-BE49-F238E27FC236}">
                <a16:creationId xmlns:a16="http://schemas.microsoft.com/office/drawing/2014/main" id="{CEFF965D-181D-F644-AFEE-6980A9931EB7}"/>
              </a:ext>
            </a:extLst>
          </p:cNvPr>
          <p:cNvSpPr>
            <a:spLocks noGrp="1"/>
          </p:cNvSpPr>
          <p:nvPr>
            <p:ph type="body" sz="quarter" idx="18" hasCustomPrompt="1"/>
          </p:nvPr>
        </p:nvSpPr>
        <p:spPr>
          <a:xfrm>
            <a:off x="6378340"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3" name="Text Placeholder 17">
            <a:extLst>
              <a:ext uri="{FF2B5EF4-FFF2-40B4-BE49-F238E27FC236}">
                <a16:creationId xmlns:a16="http://schemas.microsoft.com/office/drawing/2014/main" id="{7042AF19-B4A7-FB4C-A07D-68BB76B2F40C}"/>
              </a:ext>
            </a:extLst>
          </p:cNvPr>
          <p:cNvSpPr>
            <a:spLocks noGrp="1"/>
          </p:cNvSpPr>
          <p:nvPr>
            <p:ph type="body" sz="quarter" idx="19" hasCustomPrompt="1"/>
          </p:nvPr>
        </p:nvSpPr>
        <p:spPr>
          <a:xfrm>
            <a:off x="6009095"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4</a:t>
            </a:r>
          </a:p>
        </p:txBody>
      </p:sp>
      <p:sp>
        <p:nvSpPr>
          <p:cNvPr id="84" name="Text Placeholder 10">
            <a:extLst>
              <a:ext uri="{FF2B5EF4-FFF2-40B4-BE49-F238E27FC236}">
                <a16:creationId xmlns:a16="http://schemas.microsoft.com/office/drawing/2014/main" id="{CBFC5376-560E-D041-BD45-F5ADBFD1A2F1}"/>
              </a:ext>
            </a:extLst>
          </p:cNvPr>
          <p:cNvSpPr>
            <a:spLocks noGrp="1"/>
          </p:cNvSpPr>
          <p:nvPr>
            <p:ph type="body" sz="quarter" idx="20" hasCustomPrompt="1"/>
          </p:nvPr>
        </p:nvSpPr>
        <p:spPr>
          <a:xfrm>
            <a:off x="9926073"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5" name="Text Placeholder 17">
            <a:extLst>
              <a:ext uri="{FF2B5EF4-FFF2-40B4-BE49-F238E27FC236}">
                <a16:creationId xmlns:a16="http://schemas.microsoft.com/office/drawing/2014/main" id="{5CA867F4-5F30-9744-AB97-BB45337E556E}"/>
              </a:ext>
            </a:extLst>
          </p:cNvPr>
          <p:cNvSpPr>
            <a:spLocks noGrp="1"/>
          </p:cNvSpPr>
          <p:nvPr>
            <p:ph type="body" sz="quarter" idx="21" hasCustomPrompt="1"/>
          </p:nvPr>
        </p:nvSpPr>
        <p:spPr>
          <a:xfrm>
            <a:off x="9556828"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6</a:t>
            </a:r>
          </a:p>
        </p:txBody>
      </p:sp>
      <p:sp>
        <p:nvSpPr>
          <p:cNvPr id="86" name="Text Placeholder 10">
            <a:extLst>
              <a:ext uri="{FF2B5EF4-FFF2-40B4-BE49-F238E27FC236}">
                <a16:creationId xmlns:a16="http://schemas.microsoft.com/office/drawing/2014/main" id="{E88768E5-50B0-CA4E-BC1C-329BBA48E311}"/>
              </a:ext>
            </a:extLst>
          </p:cNvPr>
          <p:cNvSpPr>
            <a:spLocks noGrp="1"/>
          </p:cNvSpPr>
          <p:nvPr>
            <p:ph type="body" sz="quarter" idx="22" hasCustomPrompt="1"/>
          </p:nvPr>
        </p:nvSpPr>
        <p:spPr>
          <a:xfrm>
            <a:off x="8298469"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7" name="Text Placeholder 17">
            <a:extLst>
              <a:ext uri="{FF2B5EF4-FFF2-40B4-BE49-F238E27FC236}">
                <a16:creationId xmlns:a16="http://schemas.microsoft.com/office/drawing/2014/main" id="{4A5C5E22-88C9-5548-8A7D-64A398F4A8C9}"/>
              </a:ext>
            </a:extLst>
          </p:cNvPr>
          <p:cNvSpPr>
            <a:spLocks noGrp="1"/>
          </p:cNvSpPr>
          <p:nvPr>
            <p:ph type="body" sz="quarter" idx="23" hasCustomPrompt="1"/>
          </p:nvPr>
        </p:nvSpPr>
        <p:spPr>
          <a:xfrm>
            <a:off x="7929225"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5</a:t>
            </a:r>
          </a:p>
        </p:txBody>
      </p:sp>
      <p:sp>
        <p:nvSpPr>
          <p:cNvPr id="89" name="Text Placeholder 10">
            <a:extLst>
              <a:ext uri="{FF2B5EF4-FFF2-40B4-BE49-F238E27FC236}">
                <a16:creationId xmlns:a16="http://schemas.microsoft.com/office/drawing/2014/main" id="{FD9B511B-820B-D044-BD30-96B0BC717A2D}"/>
              </a:ext>
            </a:extLst>
          </p:cNvPr>
          <p:cNvSpPr>
            <a:spLocks noGrp="1"/>
          </p:cNvSpPr>
          <p:nvPr>
            <p:ph type="body" sz="quarter" idx="24" hasCustomPrompt="1"/>
          </p:nvPr>
        </p:nvSpPr>
        <p:spPr>
          <a:xfrm>
            <a:off x="11701584"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90" name="Text Placeholder 17">
            <a:extLst>
              <a:ext uri="{FF2B5EF4-FFF2-40B4-BE49-F238E27FC236}">
                <a16:creationId xmlns:a16="http://schemas.microsoft.com/office/drawing/2014/main" id="{580CCF4D-777C-E94B-8FCB-750BEEE7602C}"/>
              </a:ext>
            </a:extLst>
          </p:cNvPr>
          <p:cNvSpPr>
            <a:spLocks noGrp="1"/>
          </p:cNvSpPr>
          <p:nvPr>
            <p:ph type="body" sz="quarter" idx="25" hasCustomPrompt="1"/>
          </p:nvPr>
        </p:nvSpPr>
        <p:spPr>
          <a:xfrm>
            <a:off x="11332339"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7</a:t>
            </a:r>
          </a:p>
        </p:txBody>
      </p:sp>
    </p:spTree>
    <p:extLst>
      <p:ext uri="{BB962C8B-B14F-4D97-AF65-F5344CB8AC3E}">
        <p14:creationId xmlns:p14="http://schemas.microsoft.com/office/powerpoint/2010/main" val="28360398"/>
      </p:ext>
    </p:extLst>
  </p:cSld>
  <p:clrMapOvr>
    <a:masterClrMapping/>
  </p:clrMapOvr>
  <p:extLst>
    <p:ext uri="{DCECCB84-F9BA-43D5-87BE-67443E8EF086}">
      <p15:sldGuideLst xmlns:p15="http://schemas.microsoft.com/office/powerpoint/2012/main">
        <p15:guide id="4" orient="horz" pos="1728">
          <p15:clr>
            <a:srgbClr val="FBAE40"/>
          </p15:clr>
        </p15:guide>
        <p15:guide id="5" orient="horz" pos="3360">
          <p15:clr>
            <a:srgbClr val="FBAE40"/>
          </p15:clr>
        </p15:guide>
        <p15:guide id="6" orient="horz" pos="3096">
          <p15:clr>
            <a:srgbClr val="FBAE40"/>
          </p15:clr>
        </p15:guide>
        <p15:guide id="7" pos="1608">
          <p15:clr>
            <a:srgbClr val="FBAE40"/>
          </p15:clr>
        </p15:guide>
        <p15:guide id="8" pos="2784">
          <p15:clr>
            <a:srgbClr val="FBAE40"/>
          </p15:clr>
        </p15:guide>
        <p15:guide id="9" pos="3984">
          <p15:clr>
            <a:srgbClr val="FBAE40"/>
          </p15:clr>
        </p15:guide>
        <p15:guide id="10" pos="408">
          <p15:clr>
            <a:srgbClr val="FBAE40"/>
          </p15:clr>
        </p15:guide>
        <p15:guide id="11" pos="5184">
          <p15:clr>
            <a:srgbClr val="FBAE40"/>
          </p15:clr>
        </p15:guide>
        <p15:guide id="12" pos="6360">
          <p15:clr>
            <a:srgbClr val="FBAE40"/>
          </p15:clr>
        </p15:guide>
        <p15:guide id="13" orient="horz" pos="2376">
          <p15:clr>
            <a:srgbClr val="FBAE40"/>
          </p15:clr>
        </p15:guide>
        <p15:guide id="14" orient="horz" pos="1920">
          <p15:clr>
            <a:srgbClr val="FBAE40"/>
          </p15:clr>
        </p15:guide>
        <p15:guide id="15" orient="horz" pos="3000">
          <p15:clr>
            <a:srgbClr val="FBAE40"/>
          </p15:clr>
        </p15:guide>
        <p15:guide id="17" pos="75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meline_WT_0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DB07DE9-2835-3549-9012-F5E9F605B3D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7826"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DDB07DE9-2835-3549-9012-F5E9F605B3D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4" name="Rectangle 33">
            <a:extLst>
              <a:ext uri="{FF2B5EF4-FFF2-40B4-BE49-F238E27FC236}">
                <a16:creationId xmlns:a16="http://schemas.microsoft.com/office/drawing/2014/main" id="{4B62D430-3622-F944-8030-6A8F1702A9AA}"/>
              </a:ext>
            </a:extLst>
          </p:cNvPr>
          <p:cNvSpPr/>
          <p:nvPr userDrawn="1"/>
        </p:nvSpPr>
        <p:spPr>
          <a:xfrm>
            <a:off x="457202" y="3772557"/>
            <a:ext cx="13736076" cy="271936"/>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5" name="Text Placeholder 10">
            <a:extLst>
              <a:ext uri="{FF2B5EF4-FFF2-40B4-BE49-F238E27FC236}">
                <a16:creationId xmlns:a16="http://schemas.microsoft.com/office/drawing/2014/main" id="{266E90B9-8C95-6343-825C-E62C17A91213}"/>
              </a:ext>
            </a:extLst>
          </p:cNvPr>
          <p:cNvSpPr>
            <a:spLocks noGrp="1"/>
          </p:cNvSpPr>
          <p:nvPr>
            <p:ph type="body" sz="quarter" idx="12" hasCustomPrompt="1"/>
          </p:nvPr>
        </p:nvSpPr>
        <p:spPr>
          <a:xfrm>
            <a:off x="3727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6" name="Text Placeholder 17">
            <a:extLst>
              <a:ext uri="{FF2B5EF4-FFF2-40B4-BE49-F238E27FC236}">
                <a16:creationId xmlns:a16="http://schemas.microsoft.com/office/drawing/2014/main" id="{2F36EC5D-3297-5A42-828A-45B71BD1AF5C}"/>
              </a:ext>
            </a:extLst>
          </p:cNvPr>
          <p:cNvSpPr>
            <a:spLocks noGrp="1"/>
          </p:cNvSpPr>
          <p:nvPr>
            <p:ph type="body" sz="quarter" idx="13" hasCustomPrompt="1"/>
          </p:nvPr>
        </p:nvSpPr>
        <p:spPr>
          <a:xfrm>
            <a:off x="3727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7" name="Text Placeholder 2">
            <a:extLst>
              <a:ext uri="{FF2B5EF4-FFF2-40B4-BE49-F238E27FC236}">
                <a16:creationId xmlns:a16="http://schemas.microsoft.com/office/drawing/2014/main" id="{76A6340B-A70E-6F40-BE52-18428924722C}"/>
              </a:ext>
            </a:extLst>
          </p:cNvPr>
          <p:cNvSpPr>
            <a:spLocks noGrp="1"/>
          </p:cNvSpPr>
          <p:nvPr>
            <p:ph type="body" sz="quarter" idx="14" hasCustomPrompt="1"/>
          </p:nvPr>
        </p:nvSpPr>
        <p:spPr>
          <a:xfrm>
            <a:off x="3727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4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31" name="Slide Number Placeholder 5">
            <a:extLst>
              <a:ext uri="{FF2B5EF4-FFF2-40B4-BE49-F238E27FC236}">
                <a16:creationId xmlns:a16="http://schemas.microsoft.com/office/drawing/2014/main" id="{BEA43C26-B1EF-6648-9CC6-CFB1FA869281}"/>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2" name="Footer Placeholder 3">
            <a:extLst>
              <a:ext uri="{FF2B5EF4-FFF2-40B4-BE49-F238E27FC236}">
                <a16:creationId xmlns:a16="http://schemas.microsoft.com/office/drawing/2014/main" id="{329031D6-4137-624A-BE65-3322D8DA9FB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3" name="Title 1">
            <a:extLst>
              <a:ext uri="{FF2B5EF4-FFF2-40B4-BE49-F238E27FC236}">
                <a16:creationId xmlns:a16="http://schemas.microsoft.com/office/drawing/2014/main" id="{EC2414C1-54C0-C94B-9BC0-67C132C49ACF}"/>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Timeline</a:t>
            </a:r>
          </a:p>
        </p:txBody>
      </p:sp>
      <p:sp>
        <p:nvSpPr>
          <p:cNvPr id="44" name="Text Placeholder 10">
            <a:extLst>
              <a:ext uri="{FF2B5EF4-FFF2-40B4-BE49-F238E27FC236}">
                <a16:creationId xmlns:a16="http://schemas.microsoft.com/office/drawing/2014/main" id="{54A16AA9-D999-6340-B30C-C3FF62A850D9}"/>
              </a:ext>
            </a:extLst>
          </p:cNvPr>
          <p:cNvSpPr>
            <a:spLocks noGrp="1"/>
          </p:cNvSpPr>
          <p:nvPr>
            <p:ph type="body" sz="quarter" idx="15" hasCustomPrompt="1"/>
          </p:nvPr>
        </p:nvSpPr>
        <p:spPr>
          <a:xfrm>
            <a:off x="38271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45" name="Text Placeholder 17">
            <a:extLst>
              <a:ext uri="{FF2B5EF4-FFF2-40B4-BE49-F238E27FC236}">
                <a16:creationId xmlns:a16="http://schemas.microsoft.com/office/drawing/2014/main" id="{CC22A516-DCEB-E14E-A7DC-5023D339FB40}"/>
              </a:ext>
            </a:extLst>
          </p:cNvPr>
          <p:cNvSpPr>
            <a:spLocks noGrp="1"/>
          </p:cNvSpPr>
          <p:nvPr>
            <p:ph type="body" sz="quarter" idx="16" hasCustomPrompt="1"/>
          </p:nvPr>
        </p:nvSpPr>
        <p:spPr>
          <a:xfrm>
            <a:off x="38271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46" name="Text Placeholder 2">
            <a:extLst>
              <a:ext uri="{FF2B5EF4-FFF2-40B4-BE49-F238E27FC236}">
                <a16:creationId xmlns:a16="http://schemas.microsoft.com/office/drawing/2014/main" id="{CBF80794-4F55-3D45-80B7-D1BBC0FAE2C6}"/>
              </a:ext>
            </a:extLst>
          </p:cNvPr>
          <p:cNvSpPr>
            <a:spLocks noGrp="1"/>
          </p:cNvSpPr>
          <p:nvPr>
            <p:ph type="body" sz="quarter" idx="17" hasCustomPrompt="1"/>
          </p:nvPr>
        </p:nvSpPr>
        <p:spPr>
          <a:xfrm>
            <a:off x="38271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4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47" name="Text Placeholder 10">
            <a:extLst>
              <a:ext uri="{FF2B5EF4-FFF2-40B4-BE49-F238E27FC236}">
                <a16:creationId xmlns:a16="http://schemas.microsoft.com/office/drawing/2014/main" id="{05576ED1-0F9A-C64C-9C33-80A46C39B4F0}"/>
              </a:ext>
            </a:extLst>
          </p:cNvPr>
          <p:cNvSpPr>
            <a:spLocks noGrp="1"/>
          </p:cNvSpPr>
          <p:nvPr>
            <p:ph type="body" sz="quarter" idx="18" hasCustomPrompt="1"/>
          </p:nvPr>
        </p:nvSpPr>
        <p:spPr>
          <a:xfrm>
            <a:off x="73069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48" name="Text Placeholder 17">
            <a:extLst>
              <a:ext uri="{FF2B5EF4-FFF2-40B4-BE49-F238E27FC236}">
                <a16:creationId xmlns:a16="http://schemas.microsoft.com/office/drawing/2014/main" id="{1B62556C-5980-2147-816C-750E70BD0BF3}"/>
              </a:ext>
            </a:extLst>
          </p:cNvPr>
          <p:cNvSpPr>
            <a:spLocks noGrp="1"/>
          </p:cNvSpPr>
          <p:nvPr>
            <p:ph type="body" sz="quarter" idx="19" hasCustomPrompt="1"/>
          </p:nvPr>
        </p:nvSpPr>
        <p:spPr>
          <a:xfrm>
            <a:off x="73069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49" name="Text Placeholder 2">
            <a:extLst>
              <a:ext uri="{FF2B5EF4-FFF2-40B4-BE49-F238E27FC236}">
                <a16:creationId xmlns:a16="http://schemas.microsoft.com/office/drawing/2014/main" id="{E552DAF1-DF41-5A48-97D1-23DF191BAC68}"/>
              </a:ext>
            </a:extLst>
          </p:cNvPr>
          <p:cNvSpPr>
            <a:spLocks noGrp="1"/>
          </p:cNvSpPr>
          <p:nvPr>
            <p:ph type="body" sz="quarter" idx="20" hasCustomPrompt="1"/>
          </p:nvPr>
        </p:nvSpPr>
        <p:spPr>
          <a:xfrm>
            <a:off x="73069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4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50" name="Text Placeholder 10">
            <a:extLst>
              <a:ext uri="{FF2B5EF4-FFF2-40B4-BE49-F238E27FC236}">
                <a16:creationId xmlns:a16="http://schemas.microsoft.com/office/drawing/2014/main" id="{273E1958-B8AA-5346-8CD5-CB0E6A3D6580}"/>
              </a:ext>
            </a:extLst>
          </p:cNvPr>
          <p:cNvSpPr>
            <a:spLocks noGrp="1"/>
          </p:cNvSpPr>
          <p:nvPr>
            <p:ph type="body" sz="quarter" idx="21" hasCustomPrompt="1"/>
          </p:nvPr>
        </p:nvSpPr>
        <p:spPr>
          <a:xfrm>
            <a:off x="106978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51" name="Text Placeholder 17">
            <a:extLst>
              <a:ext uri="{FF2B5EF4-FFF2-40B4-BE49-F238E27FC236}">
                <a16:creationId xmlns:a16="http://schemas.microsoft.com/office/drawing/2014/main" id="{3C3ABA36-8BC4-F84B-BA4A-7B8469D974C8}"/>
              </a:ext>
            </a:extLst>
          </p:cNvPr>
          <p:cNvSpPr>
            <a:spLocks noGrp="1"/>
          </p:cNvSpPr>
          <p:nvPr>
            <p:ph type="body" sz="quarter" idx="22" hasCustomPrompt="1"/>
          </p:nvPr>
        </p:nvSpPr>
        <p:spPr>
          <a:xfrm>
            <a:off x="106978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52" name="Text Placeholder 2">
            <a:extLst>
              <a:ext uri="{FF2B5EF4-FFF2-40B4-BE49-F238E27FC236}">
                <a16:creationId xmlns:a16="http://schemas.microsoft.com/office/drawing/2014/main" id="{47146BB8-C634-B04A-A59D-E158C3D07AC2}"/>
              </a:ext>
            </a:extLst>
          </p:cNvPr>
          <p:cNvSpPr>
            <a:spLocks noGrp="1"/>
          </p:cNvSpPr>
          <p:nvPr>
            <p:ph type="body" sz="quarter" idx="23" hasCustomPrompt="1"/>
          </p:nvPr>
        </p:nvSpPr>
        <p:spPr>
          <a:xfrm>
            <a:off x="106978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4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Tree>
    <p:extLst>
      <p:ext uri="{BB962C8B-B14F-4D97-AF65-F5344CB8AC3E}">
        <p14:creationId xmlns:p14="http://schemas.microsoft.com/office/powerpoint/2010/main" val="676473095"/>
      </p:ext>
    </p:extLst>
  </p:cSld>
  <p:clrMapOvr>
    <a:masterClrMapping/>
  </p:clrMapOvr>
  <p:extLst>
    <p:ext uri="{DCECCB84-F9BA-43D5-87BE-67443E8EF086}">
      <p15:sldGuideLst xmlns:p15="http://schemas.microsoft.com/office/powerpoint/2012/main">
        <p15:guide id="1" orient="horz" pos="2880">
          <p15:clr>
            <a:srgbClr val="FBAE40"/>
          </p15:clr>
        </p15:guide>
        <p15:guide id="2" orient="horz" pos="3000">
          <p15:clr>
            <a:srgbClr val="FBAE40"/>
          </p15:clr>
        </p15:guide>
        <p15:guide id="3" pos="2472">
          <p15:clr>
            <a:srgbClr val="FBAE40"/>
          </p15:clr>
        </p15:guide>
        <p15:guide id="4" pos="4656">
          <p15:clr>
            <a:srgbClr val="FBAE40"/>
          </p15:clr>
        </p15:guide>
        <p15:guide id="5" pos="6792">
          <p15:clr>
            <a:srgbClr val="FBAE40"/>
          </p15:clr>
        </p15:guide>
        <p15:guide id="6" orient="horz" pos="2592">
          <p15:clr>
            <a:srgbClr val="FBAE40"/>
          </p15:clr>
        </p15:guide>
        <p15:guide id="7" orient="horz" pos="3288">
          <p15:clr>
            <a:srgbClr val="FBAE40"/>
          </p15:clr>
        </p15:guide>
        <p15:guide id="8" orient="horz" pos="3456">
          <p15:clr>
            <a:srgbClr val="FBAE40"/>
          </p15:clr>
        </p15:guide>
        <p15:guide id="9" orient="horz" pos="2448">
          <p15:clr>
            <a:srgbClr val="FBAE40"/>
          </p15:clr>
        </p15:guide>
        <p15:guide id="10" orient="horz" pos="247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iography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332627A-659B-E049-A77F-3CA0745B00AC}"/>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885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332627A-659B-E049-A77F-3CA0745B00AC}"/>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10360E9-0E7D-2342-86B3-B6103E5F4A47}"/>
              </a:ext>
            </a:extLst>
          </p:cNvPr>
          <p:cNvSpPr>
            <a:spLocks noGrp="1"/>
          </p:cNvSpPr>
          <p:nvPr>
            <p:ph type="body" sz="quarter" idx="13" hasCustomPrompt="1"/>
          </p:nvPr>
        </p:nvSpPr>
        <p:spPr>
          <a:xfrm>
            <a:off x="3826481" y="2219018"/>
            <a:ext cx="5126531" cy="330290"/>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 name="Text Placeholder 17">
            <a:extLst>
              <a:ext uri="{FF2B5EF4-FFF2-40B4-BE49-F238E27FC236}">
                <a16:creationId xmlns:a16="http://schemas.microsoft.com/office/drawing/2014/main" id="{33941D08-856F-1645-9A80-4ABD38A7597D}"/>
              </a:ext>
            </a:extLst>
          </p:cNvPr>
          <p:cNvSpPr>
            <a:spLocks noGrp="1"/>
          </p:cNvSpPr>
          <p:nvPr>
            <p:ph type="body" sz="quarter" idx="14" hasCustomPrompt="1"/>
          </p:nvPr>
        </p:nvSpPr>
        <p:spPr>
          <a:xfrm>
            <a:off x="3826481" y="2600109"/>
            <a:ext cx="5126531" cy="333683"/>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 name="Picture Placeholder 5">
            <a:extLst>
              <a:ext uri="{FF2B5EF4-FFF2-40B4-BE49-F238E27FC236}">
                <a16:creationId xmlns:a16="http://schemas.microsoft.com/office/drawing/2014/main" id="{379B1774-930E-394D-930F-D92245CA4459}"/>
              </a:ext>
            </a:extLst>
          </p:cNvPr>
          <p:cNvSpPr>
            <a:spLocks noGrp="1"/>
          </p:cNvSpPr>
          <p:nvPr>
            <p:ph type="pic" sz="quarter" idx="15"/>
          </p:nvPr>
        </p:nvSpPr>
        <p:spPr>
          <a:xfrm>
            <a:off x="455132" y="2180916"/>
            <a:ext cx="2733984" cy="2733984"/>
          </a:xfrm>
          <a:prstGeom prst="ellipse">
            <a:avLst/>
          </a:prstGeom>
          <a:ln>
            <a:noFill/>
          </a:ln>
        </p:spPr>
        <p:txBody>
          <a:bodyPr/>
          <a:lstStyle>
            <a:lvl1pPr>
              <a:defRPr b="0" i="0">
                <a:latin typeface="IBM Eliot Sans Medium" panose="020B0703050000000000" pitchFamily="34" charset="0"/>
              </a:defRPr>
            </a:lvl1pPr>
          </a:lstStyle>
          <a:p>
            <a:endParaRPr lang="en-US" dirty="0">
              <a:latin typeface="Segoe UI" panose="020B0502040204020203" pitchFamily="34" charset="0"/>
            </a:endParaRPr>
          </a:p>
        </p:txBody>
      </p:sp>
      <p:sp>
        <p:nvSpPr>
          <p:cNvPr id="10" name="Slide Number Placeholder 5">
            <a:extLst>
              <a:ext uri="{FF2B5EF4-FFF2-40B4-BE49-F238E27FC236}">
                <a16:creationId xmlns:a16="http://schemas.microsoft.com/office/drawing/2014/main" id="{69C97095-39B7-954A-9DB4-39FA2B8749E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B67DC740-58D2-1947-AC56-556FB31257F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3" name="Title 1">
            <a:extLst>
              <a:ext uri="{FF2B5EF4-FFF2-40B4-BE49-F238E27FC236}">
                <a16:creationId xmlns:a16="http://schemas.microsoft.com/office/drawing/2014/main" id="{E6B313EF-A9DF-5E40-85D3-C09A19734CE7}"/>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Biography</a:t>
            </a:r>
          </a:p>
        </p:txBody>
      </p:sp>
      <p:sp>
        <p:nvSpPr>
          <p:cNvPr id="9" name="Text Placeholder 8">
            <a:extLst>
              <a:ext uri="{FF2B5EF4-FFF2-40B4-BE49-F238E27FC236}">
                <a16:creationId xmlns:a16="http://schemas.microsoft.com/office/drawing/2014/main" id="{96A6BBD3-2C50-E348-A08B-40C111DA31E9}"/>
              </a:ext>
            </a:extLst>
          </p:cNvPr>
          <p:cNvSpPr>
            <a:spLocks noGrp="1"/>
          </p:cNvSpPr>
          <p:nvPr>
            <p:ph type="body" sz="quarter" idx="16" hasCustomPrompt="1"/>
          </p:nvPr>
        </p:nvSpPr>
        <p:spPr>
          <a:xfrm>
            <a:off x="3825875" y="3390900"/>
            <a:ext cx="6956425" cy="3924300"/>
          </a:xfrm>
          <a:prstGeom prst="rect">
            <a:avLst/>
          </a:prstGeom>
        </p:spPr>
        <p:txBody>
          <a:bodyPr/>
          <a:lstStyle>
            <a:lvl1pPr marL="0" indent="0">
              <a:lnSpc>
                <a:spcPts val="2000"/>
              </a:lnSpc>
              <a:spcBef>
                <a:spcPts val="0"/>
              </a:spcBef>
              <a:buNone/>
              <a:defRPr lang="en-US" sz="1600" smtClean="0">
                <a:effectLst/>
                <a:latin typeface="IBM Plex Sans Medium" panose="020B0603050203000203" pitchFamily="34" charset="0"/>
              </a:defRPr>
            </a:lvl1pPr>
          </a:lstStyle>
          <a:p>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re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Uga</a:t>
            </a:r>
            <a:r>
              <a:rPr lang="en-US" dirty="0">
                <a:solidFill>
                  <a:srgbClr val="002677"/>
                </a:solidFill>
                <a:effectLst/>
                <a:latin typeface="Segoe UI" panose="020B0502040204020203" pitchFamily="34" charset="0"/>
              </a:rPr>
              <a:t>. Ut et </a:t>
            </a:r>
            <a:r>
              <a:rPr lang="en-US" dirty="0" err="1">
                <a:solidFill>
                  <a:srgbClr val="002677"/>
                </a:solidFill>
                <a:effectLst/>
                <a:latin typeface="Segoe UI" panose="020B0502040204020203" pitchFamily="34" charset="0"/>
              </a:rPr>
              <a:t>aliquas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duciisq</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quos mod non </a:t>
            </a:r>
            <a:r>
              <a:rPr lang="en-US" dirty="0" err="1">
                <a:solidFill>
                  <a:srgbClr val="002677"/>
                </a:solidFill>
                <a:effectLst/>
                <a:latin typeface="Segoe UI" panose="020B0502040204020203" pitchFamily="34" charset="0"/>
              </a:rPr>
              <a:t>rerorer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spelicil</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nulpa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quid </a:t>
            </a:r>
            <a:r>
              <a:rPr lang="en-US" dirty="0" err="1">
                <a:solidFill>
                  <a:srgbClr val="002677"/>
                </a:solidFill>
                <a:effectLst/>
                <a:latin typeface="Segoe UI" panose="020B0502040204020203" pitchFamily="34" charset="0"/>
              </a:rPr>
              <a:t>earum</a:t>
            </a:r>
            <a:r>
              <a:rPr lang="en-US" dirty="0">
                <a:solidFill>
                  <a:srgbClr val="002677"/>
                </a:solidFill>
                <a:effectLst/>
                <a:latin typeface="Segoe UI" panose="020B0502040204020203" pitchFamily="34" charset="0"/>
              </a:rPr>
              <a:t>, cum </a:t>
            </a:r>
            <a:r>
              <a:rPr lang="en-US" dirty="0" err="1">
                <a:solidFill>
                  <a:srgbClr val="002677"/>
                </a:solidFill>
                <a:effectLst/>
                <a:latin typeface="Segoe UI" panose="020B0502040204020203" pitchFamily="34" charset="0"/>
              </a:rPr>
              <a:t>adi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miligen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tiorit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eatendi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dolessus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restionseque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dist</a:t>
            </a:r>
            <a:r>
              <a:rPr lang="en-US" dirty="0">
                <a:solidFill>
                  <a:srgbClr val="002677"/>
                </a:solidFill>
                <a:effectLst/>
                <a:latin typeface="Segoe UI" panose="020B0502040204020203" pitchFamily="34" charset="0"/>
              </a:rPr>
              <a:t>, cone nit </a:t>
            </a:r>
            <a:r>
              <a:rPr lang="en-US" dirty="0" err="1">
                <a:solidFill>
                  <a:srgbClr val="002677"/>
                </a:solidFill>
                <a:effectLst/>
                <a:latin typeface="Segoe UI" panose="020B0502040204020203" pitchFamily="34" charset="0"/>
              </a:rPr>
              <a:t>iducips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ustionem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volecturitia</a:t>
            </a:r>
            <a:r>
              <a:rPr lang="en-US" dirty="0">
                <a:solidFill>
                  <a:srgbClr val="002677"/>
                </a:solidFill>
                <a:effectLst/>
                <a:latin typeface="Segoe UI" panose="020B0502040204020203" pitchFamily="34" charset="0"/>
              </a:rPr>
              <a:t> dis </a:t>
            </a:r>
            <a:r>
              <a:rPr lang="en-US" dirty="0" err="1">
                <a:solidFill>
                  <a:srgbClr val="002677"/>
                </a:solidFill>
                <a:effectLst/>
                <a:latin typeface="Segoe UI" panose="020B0502040204020203" pitchFamily="34" charset="0"/>
              </a:rPr>
              <a:t>ducimusam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faccum</a:t>
            </a:r>
            <a:r>
              <a:rPr lang="en-US" dirty="0">
                <a:solidFill>
                  <a:srgbClr val="002677"/>
                </a:solidFill>
                <a:effectLst/>
                <a:latin typeface="Segoe UI" panose="020B0502040204020203" pitchFamily="34" charset="0"/>
              </a:rPr>
              <a:t>, sim </a:t>
            </a:r>
            <a:r>
              <a:rPr lang="en-US" dirty="0" err="1">
                <a:solidFill>
                  <a:srgbClr val="002677"/>
                </a:solidFill>
                <a:effectLst/>
                <a:latin typeface="Segoe UI" panose="020B0502040204020203" pitchFamily="34" charset="0"/>
              </a:rPr>
              <a:t>apitas</a:t>
            </a:r>
            <a:r>
              <a:rPr lang="en-US" dirty="0">
                <a:solidFill>
                  <a:srgbClr val="002677"/>
                </a:solidFill>
                <a:effectLst/>
                <a:latin typeface="Segoe UI" panose="020B0502040204020203" pitchFamily="34" charset="0"/>
              </a:rPr>
              <a:t> et abo. </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Ut </a:t>
            </a:r>
            <a:r>
              <a:rPr lang="en-US" dirty="0" err="1">
                <a:solidFill>
                  <a:srgbClr val="002677"/>
                </a:solidFill>
                <a:effectLst/>
                <a:latin typeface="Segoe UI" panose="020B0502040204020203" pitchFamily="34" charset="0"/>
              </a:rPr>
              <a:t>pelendebis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voluptatquo</a:t>
            </a:r>
            <a:r>
              <a:rPr lang="en-US" dirty="0">
                <a:solidFill>
                  <a:srgbClr val="002677"/>
                </a:solidFill>
                <a:effectLst/>
                <a:latin typeface="Segoe UI" panose="020B0502040204020203" pitchFamily="34" charset="0"/>
              </a:rPr>
              <a:t> id es non </a:t>
            </a:r>
            <a:r>
              <a:rPr lang="en-US" dirty="0" err="1">
                <a:solidFill>
                  <a:srgbClr val="002677"/>
                </a:solidFill>
                <a:effectLst/>
                <a:latin typeface="Segoe UI" panose="020B0502040204020203" pitchFamily="34" charset="0"/>
              </a:rPr>
              <a:t>porestin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acea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erisimia</a:t>
            </a:r>
            <a:r>
              <a:rPr lang="en-US" dirty="0">
                <a:solidFill>
                  <a:srgbClr val="002677"/>
                </a:solidFill>
                <a:effectLst/>
                <a:latin typeface="Segoe UI" panose="020B0502040204020203" pitchFamily="34" charset="0"/>
              </a:rPr>
              <a:t> nemo es </a:t>
            </a:r>
            <a:r>
              <a:rPr lang="en-US" dirty="0" err="1">
                <a:solidFill>
                  <a:srgbClr val="002677"/>
                </a:solidFill>
                <a:effectLst/>
                <a:latin typeface="Segoe UI" panose="020B0502040204020203" pitchFamily="34" charset="0"/>
              </a:rPr>
              <a:t>eius</a:t>
            </a:r>
            <a:r>
              <a:rPr lang="en-US" dirty="0">
                <a:solidFill>
                  <a:srgbClr val="002677"/>
                </a:solidFill>
                <a:effectLst/>
                <a:latin typeface="Segoe UI" panose="020B0502040204020203" pitchFamily="34" charset="0"/>
              </a:rPr>
              <a:t> sus et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ides </a:t>
            </a:r>
            <a:r>
              <a:rPr lang="en-US" dirty="0" err="1">
                <a:solidFill>
                  <a:srgbClr val="002677"/>
                </a:solidFill>
                <a:effectLst/>
                <a:latin typeface="Segoe UI" panose="020B0502040204020203" pitchFamily="34" charset="0"/>
              </a:rPr>
              <a:t>uta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quunt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ipsus</a:t>
            </a:r>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et </a:t>
            </a:r>
            <a:r>
              <a:rPr lang="en-US" dirty="0" err="1">
                <a:solidFill>
                  <a:srgbClr val="002677"/>
                </a:solidFill>
                <a:effectLst/>
                <a:latin typeface="Segoe UI" panose="020B0502040204020203" pitchFamily="34" charset="0"/>
              </a:rPr>
              <a:t>dendiassit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voluptibusam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disitioremod</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quiatem</a:t>
            </a:r>
            <a:r>
              <a:rPr lang="en-US" dirty="0">
                <a:solidFill>
                  <a:srgbClr val="002677"/>
                </a:solidFill>
                <a:effectLst/>
                <a:latin typeface="Segoe UI" panose="020B0502040204020203" pitchFamily="34" charset="0"/>
              </a:rPr>
              <a:t> </a:t>
            </a:r>
          </a:p>
          <a:p>
            <a:r>
              <a:rPr lang="en-US" dirty="0" err="1">
                <a:solidFill>
                  <a:srgbClr val="002677"/>
                </a:solidFill>
                <a:effectLst/>
                <a:latin typeface="Segoe UI" panose="020B0502040204020203" pitchFamily="34" charset="0"/>
              </a:rPr>
              <a:t>quundi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ionsequia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vento</a:t>
            </a:r>
            <a:r>
              <a:rPr lang="en-US" dirty="0">
                <a:solidFill>
                  <a:srgbClr val="002677"/>
                </a:solidFill>
                <a:effectLst/>
                <a:latin typeface="Segoe UI" panose="020B0502040204020203" pitchFamily="34" charset="0"/>
              </a:rPr>
              <a:t> con </a:t>
            </a:r>
            <a:r>
              <a:rPr lang="en-US" dirty="0" err="1">
                <a:solidFill>
                  <a:srgbClr val="002677"/>
                </a:solidFill>
                <a:effectLst/>
                <a:latin typeface="Segoe UI" panose="020B0502040204020203" pitchFamily="34" charset="0"/>
              </a:rPr>
              <a:t>coribus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moluptatetur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atiatet</a:t>
            </a:r>
            <a:r>
              <a:rPr lang="en-US" dirty="0">
                <a:solidFill>
                  <a:srgbClr val="002677"/>
                </a:solidFill>
                <a:effectLst/>
                <a:latin typeface="Segoe UI" panose="020B0502040204020203" pitchFamily="34" charset="0"/>
              </a:rPr>
              <a:t> </a:t>
            </a:r>
          </a:p>
          <a:p>
            <a:r>
              <a:rPr lang="en-US" dirty="0" err="1">
                <a:solidFill>
                  <a:srgbClr val="002677"/>
                </a:solidFill>
                <a:effectLst/>
                <a:latin typeface="Segoe UI" panose="020B0502040204020203" pitchFamily="34" charset="0"/>
              </a:rPr>
              <a:t>atur</a:t>
            </a:r>
            <a:r>
              <a:rPr lang="en-US" dirty="0">
                <a:solidFill>
                  <a:srgbClr val="002677"/>
                </a:solidFill>
                <a:effectLst/>
                <a:latin typeface="Segoe UI" panose="020B0502040204020203" pitchFamily="34" charset="0"/>
              </a:rPr>
              <a:t>? To </a:t>
            </a:r>
            <a:r>
              <a:rPr lang="en-US" dirty="0" err="1">
                <a:solidFill>
                  <a:srgbClr val="002677"/>
                </a:solidFill>
                <a:effectLst/>
                <a:latin typeface="Segoe UI" panose="020B0502040204020203" pitchFamily="34" charset="0"/>
              </a:rPr>
              <a:t>cor</a:t>
            </a:r>
            <a:r>
              <a:rPr lang="en-US" dirty="0">
                <a:solidFill>
                  <a:srgbClr val="002677"/>
                </a:solidFill>
                <a:effectLst/>
                <a:latin typeface="Segoe UI" panose="020B0502040204020203" pitchFamily="34" charset="0"/>
              </a:rPr>
              <a:t> sum et </a:t>
            </a:r>
            <a:r>
              <a:rPr lang="en-US" dirty="0" err="1">
                <a:solidFill>
                  <a:srgbClr val="002677"/>
                </a:solidFill>
                <a:effectLst/>
                <a:latin typeface="Segoe UI" panose="020B0502040204020203" pitchFamily="34" charset="0"/>
              </a:rPr>
              <a:t>provitem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andel</a:t>
            </a:r>
            <a:r>
              <a:rPr lang="en-US" dirty="0">
                <a:solidFill>
                  <a:srgbClr val="002677"/>
                </a:solidFill>
                <a:effectLst/>
                <a:latin typeface="Segoe UI" panose="020B0502040204020203" pitchFamily="34" charset="0"/>
              </a:rPr>
              <a:t> cones </a:t>
            </a:r>
            <a:r>
              <a:rPr lang="en-US" dirty="0" err="1">
                <a:solidFill>
                  <a:srgbClr val="002677"/>
                </a:solidFill>
                <a:effectLst/>
                <a:latin typeface="Segoe UI" panose="020B0502040204020203" pitchFamily="34" charset="0"/>
              </a:rPr>
              <a:t>alignatias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ariosaped</a:t>
            </a:r>
            <a:endParaRPr lang="en-US" dirty="0">
              <a:solidFill>
                <a:srgbClr val="002677"/>
              </a:solidFill>
              <a:effectLst/>
              <a:latin typeface="Segoe UI" panose="020B0502040204020203" pitchFamily="34" charset="0"/>
            </a:endParaRPr>
          </a:p>
          <a:p>
            <a:r>
              <a:rPr lang="en-US" dirty="0" err="1">
                <a:solidFill>
                  <a:srgbClr val="002677"/>
                </a:solidFill>
                <a:effectLst/>
                <a:latin typeface="Segoe UI" panose="020B0502040204020203" pitchFamily="34" charset="0"/>
              </a:rPr>
              <a:t>ulparum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consectios</a:t>
            </a:r>
            <a:r>
              <a:rPr lang="en-US" dirty="0">
                <a:solidFill>
                  <a:srgbClr val="002677"/>
                </a:solidFill>
                <a:effectLst/>
                <a:latin typeface="Segoe UI" panose="020B0502040204020203" pitchFamily="34" charset="0"/>
              </a:rPr>
              <a:t> et, que nonet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que pro </a:t>
            </a:r>
            <a:r>
              <a:rPr lang="en-US" dirty="0" err="1">
                <a:solidFill>
                  <a:srgbClr val="002677"/>
                </a:solidFill>
                <a:effectLst/>
                <a:latin typeface="Segoe UI" panose="020B0502040204020203" pitchFamily="34" charset="0"/>
              </a:rPr>
              <a:t>etur</a:t>
            </a:r>
            <a:r>
              <a:rPr lang="en-US" dirty="0">
                <a:solidFill>
                  <a:srgbClr val="002677"/>
                </a:solidFill>
                <a:effectLst/>
                <a:latin typeface="Segoe UI" panose="020B0502040204020203" pitchFamily="34" charset="0"/>
              </a:rPr>
              <a:t>, od quo</a:t>
            </a:r>
          </a:p>
          <a:p>
            <a:r>
              <a:rPr lang="en-US" dirty="0">
                <a:solidFill>
                  <a:srgbClr val="002677"/>
                </a:solidFill>
                <a:effectLst/>
                <a:latin typeface="Segoe UI" panose="020B0502040204020203" pitchFamily="34" charset="0"/>
              </a:rPr>
              <a:t>qui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a pa </a:t>
            </a:r>
            <a:r>
              <a:rPr lang="en-US" dirty="0" err="1">
                <a:solidFill>
                  <a:srgbClr val="002677"/>
                </a:solidFill>
                <a:effectLst/>
                <a:latin typeface="Segoe UI" panose="020B0502040204020203" pitchFamily="34" charset="0"/>
              </a:rPr>
              <a:t>quaeratem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magnis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evendis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sanihil</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375908595"/>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1824">
          <p15:clr>
            <a:srgbClr val="FBAE40"/>
          </p15:clr>
        </p15:guide>
        <p15:guide id="3" orient="horz" pos="2136">
          <p15:clr>
            <a:srgbClr val="FBAE40"/>
          </p15:clr>
        </p15:guide>
        <p15:guide id="6" pos="2016">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am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BC0D934-FFB8-D64F-949C-BFA833D2D8D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987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BC0D934-FFB8-D64F-949C-BFA833D2D8D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A11D87E-9102-8041-A545-614E56DC9B8E}"/>
              </a:ext>
            </a:extLst>
          </p:cNvPr>
          <p:cNvSpPr>
            <a:spLocks noGrp="1"/>
          </p:cNvSpPr>
          <p:nvPr>
            <p:ph type="body" sz="quarter" idx="13" hasCustomPrompt="1"/>
          </p:nvPr>
        </p:nvSpPr>
        <p:spPr>
          <a:xfrm>
            <a:off x="1812393"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 name="Text Placeholder 17">
            <a:extLst>
              <a:ext uri="{FF2B5EF4-FFF2-40B4-BE49-F238E27FC236}">
                <a16:creationId xmlns:a16="http://schemas.microsoft.com/office/drawing/2014/main" id="{708AF069-4AAF-8F4F-895F-5193037975AC}"/>
              </a:ext>
            </a:extLst>
          </p:cNvPr>
          <p:cNvSpPr>
            <a:spLocks noGrp="1"/>
          </p:cNvSpPr>
          <p:nvPr>
            <p:ph type="body" sz="quarter" idx="14" hasCustomPrompt="1"/>
          </p:nvPr>
        </p:nvSpPr>
        <p:spPr>
          <a:xfrm>
            <a:off x="1812393" y="2722252"/>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 name="Picture Placeholder 5">
            <a:extLst>
              <a:ext uri="{FF2B5EF4-FFF2-40B4-BE49-F238E27FC236}">
                <a16:creationId xmlns:a16="http://schemas.microsoft.com/office/drawing/2014/main" id="{2398D9EA-831F-1645-8FD6-80930C3F5C3C}"/>
              </a:ext>
            </a:extLst>
          </p:cNvPr>
          <p:cNvSpPr>
            <a:spLocks noGrp="1" noChangeAspect="1"/>
          </p:cNvSpPr>
          <p:nvPr>
            <p:ph type="pic" sz="quarter" idx="15"/>
          </p:nvPr>
        </p:nvSpPr>
        <p:spPr>
          <a:xfrm>
            <a:off x="479301"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42" name="Slide Number Placeholder 5">
            <a:extLst>
              <a:ext uri="{FF2B5EF4-FFF2-40B4-BE49-F238E27FC236}">
                <a16:creationId xmlns:a16="http://schemas.microsoft.com/office/drawing/2014/main" id="{5CA9C212-569D-2C4A-BD04-7622029066AF}"/>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3" name="Footer Placeholder 3">
            <a:extLst>
              <a:ext uri="{FF2B5EF4-FFF2-40B4-BE49-F238E27FC236}">
                <a16:creationId xmlns:a16="http://schemas.microsoft.com/office/drawing/2014/main" id="{4C8B73F2-4891-2D4E-A20B-85B3FC6060D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45" name="Title 1">
            <a:extLst>
              <a:ext uri="{FF2B5EF4-FFF2-40B4-BE49-F238E27FC236}">
                <a16:creationId xmlns:a16="http://schemas.microsoft.com/office/drawing/2014/main" id="{9282736A-63F0-2C4E-A20E-A06DC79A5B0A}"/>
              </a:ext>
            </a:extLst>
          </p:cNvPr>
          <p:cNvSpPr>
            <a:spLocks noGrp="1"/>
          </p:cNvSpPr>
          <p:nvPr>
            <p:ph type="ctrTitle" hasCustomPrompt="1"/>
          </p:nvPr>
        </p:nvSpPr>
        <p:spPr>
          <a:xfrm>
            <a:off x="364864" y="400484"/>
            <a:ext cx="10058400" cy="575833"/>
          </a:xfrm>
          <a:prstGeom prst="rect">
            <a:avLst/>
          </a:prstGeom>
        </p:spPr>
        <p:txBody>
          <a:bodyPr anchor="b">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Our Team</a:t>
            </a:r>
          </a:p>
        </p:txBody>
      </p:sp>
      <p:sp>
        <p:nvSpPr>
          <p:cNvPr id="48" name="Text Placeholder 17">
            <a:extLst>
              <a:ext uri="{FF2B5EF4-FFF2-40B4-BE49-F238E27FC236}">
                <a16:creationId xmlns:a16="http://schemas.microsoft.com/office/drawing/2014/main" id="{B884D121-85EE-F749-8D5B-A87A96563731}"/>
              </a:ext>
            </a:extLst>
          </p:cNvPr>
          <p:cNvSpPr>
            <a:spLocks noGrp="1"/>
          </p:cNvSpPr>
          <p:nvPr>
            <p:ph type="body" sz="quarter" idx="49" hasCustomPrompt="1"/>
          </p:nvPr>
        </p:nvSpPr>
        <p:spPr>
          <a:xfrm>
            <a:off x="1819481" y="304673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82" name="Text Placeholder 17">
            <a:extLst>
              <a:ext uri="{FF2B5EF4-FFF2-40B4-BE49-F238E27FC236}">
                <a16:creationId xmlns:a16="http://schemas.microsoft.com/office/drawing/2014/main" id="{F258A286-0285-2446-A5E2-62AADD265143}"/>
              </a:ext>
            </a:extLst>
          </p:cNvPr>
          <p:cNvSpPr>
            <a:spLocks noGrp="1"/>
          </p:cNvSpPr>
          <p:nvPr>
            <p:ph type="body" sz="quarter" idx="58" hasCustomPrompt="1"/>
          </p:nvPr>
        </p:nvSpPr>
        <p:spPr>
          <a:xfrm>
            <a:off x="6419835"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83" name="Text Placeholder 17">
            <a:extLst>
              <a:ext uri="{FF2B5EF4-FFF2-40B4-BE49-F238E27FC236}">
                <a16:creationId xmlns:a16="http://schemas.microsoft.com/office/drawing/2014/main" id="{79863B9A-3E47-C74F-971E-887289AF0E3E}"/>
              </a:ext>
            </a:extLst>
          </p:cNvPr>
          <p:cNvSpPr>
            <a:spLocks noGrp="1"/>
          </p:cNvSpPr>
          <p:nvPr>
            <p:ph type="body" sz="quarter" idx="59" hasCustomPrompt="1"/>
          </p:nvPr>
        </p:nvSpPr>
        <p:spPr>
          <a:xfrm>
            <a:off x="6419835" y="2722252"/>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4" name="Picture Placeholder 5">
            <a:extLst>
              <a:ext uri="{FF2B5EF4-FFF2-40B4-BE49-F238E27FC236}">
                <a16:creationId xmlns:a16="http://schemas.microsoft.com/office/drawing/2014/main" id="{7BB40C8F-E9CF-3445-A5E4-4882FDCA7B55}"/>
              </a:ext>
            </a:extLst>
          </p:cNvPr>
          <p:cNvSpPr>
            <a:spLocks noGrp="1" noChangeAspect="1"/>
          </p:cNvSpPr>
          <p:nvPr>
            <p:ph type="pic" sz="quarter" idx="60"/>
          </p:nvPr>
        </p:nvSpPr>
        <p:spPr>
          <a:xfrm>
            <a:off x="5086743"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5" name="Text Placeholder 17">
            <a:extLst>
              <a:ext uri="{FF2B5EF4-FFF2-40B4-BE49-F238E27FC236}">
                <a16:creationId xmlns:a16="http://schemas.microsoft.com/office/drawing/2014/main" id="{73A3EEB5-64CB-DE4A-BC4A-03470206011B}"/>
              </a:ext>
            </a:extLst>
          </p:cNvPr>
          <p:cNvSpPr>
            <a:spLocks noGrp="1"/>
          </p:cNvSpPr>
          <p:nvPr>
            <p:ph type="body" sz="quarter" idx="61" hasCustomPrompt="1"/>
          </p:nvPr>
        </p:nvSpPr>
        <p:spPr>
          <a:xfrm>
            <a:off x="6426923" y="304658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96" name="Text Placeholder 17">
            <a:extLst>
              <a:ext uri="{FF2B5EF4-FFF2-40B4-BE49-F238E27FC236}">
                <a16:creationId xmlns:a16="http://schemas.microsoft.com/office/drawing/2014/main" id="{312194F6-FE3D-DC40-8824-EFB774D8E680}"/>
              </a:ext>
            </a:extLst>
          </p:cNvPr>
          <p:cNvSpPr>
            <a:spLocks noGrp="1"/>
          </p:cNvSpPr>
          <p:nvPr>
            <p:ph type="body" sz="quarter" idx="70" hasCustomPrompt="1"/>
          </p:nvPr>
        </p:nvSpPr>
        <p:spPr>
          <a:xfrm>
            <a:off x="11034168"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97" name="Text Placeholder 17">
            <a:extLst>
              <a:ext uri="{FF2B5EF4-FFF2-40B4-BE49-F238E27FC236}">
                <a16:creationId xmlns:a16="http://schemas.microsoft.com/office/drawing/2014/main" id="{30C47C18-B73D-6D4F-B1B5-F704476D84B2}"/>
              </a:ext>
            </a:extLst>
          </p:cNvPr>
          <p:cNvSpPr>
            <a:spLocks noGrp="1"/>
          </p:cNvSpPr>
          <p:nvPr>
            <p:ph type="body" sz="quarter" idx="71" hasCustomPrompt="1"/>
          </p:nvPr>
        </p:nvSpPr>
        <p:spPr>
          <a:xfrm>
            <a:off x="11034168" y="2725527"/>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98" name="Picture Placeholder 5">
            <a:extLst>
              <a:ext uri="{FF2B5EF4-FFF2-40B4-BE49-F238E27FC236}">
                <a16:creationId xmlns:a16="http://schemas.microsoft.com/office/drawing/2014/main" id="{E2D2C08D-AE3C-EB4F-B4D8-EBD677A8390D}"/>
              </a:ext>
            </a:extLst>
          </p:cNvPr>
          <p:cNvSpPr>
            <a:spLocks noGrp="1" noChangeAspect="1"/>
          </p:cNvSpPr>
          <p:nvPr>
            <p:ph type="pic" sz="quarter" idx="72"/>
          </p:nvPr>
        </p:nvSpPr>
        <p:spPr>
          <a:xfrm>
            <a:off x="9701076"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99" name="Text Placeholder 17">
            <a:extLst>
              <a:ext uri="{FF2B5EF4-FFF2-40B4-BE49-F238E27FC236}">
                <a16:creationId xmlns:a16="http://schemas.microsoft.com/office/drawing/2014/main" id="{4655D302-B056-004F-AC7C-B2BE4208D00D}"/>
              </a:ext>
            </a:extLst>
          </p:cNvPr>
          <p:cNvSpPr>
            <a:spLocks noGrp="1"/>
          </p:cNvSpPr>
          <p:nvPr>
            <p:ph type="body" sz="quarter" idx="73" hasCustomPrompt="1"/>
          </p:nvPr>
        </p:nvSpPr>
        <p:spPr>
          <a:xfrm>
            <a:off x="11041256" y="303940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07" name="Text Placeholder 17">
            <a:extLst>
              <a:ext uri="{FF2B5EF4-FFF2-40B4-BE49-F238E27FC236}">
                <a16:creationId xmlns:a16="http://schemas.microsoft.com/office/drawing/2014/main" id="{DBE1BC7B-6A59-F942-BFEA-E57DF606D480}"/>
              </a:ext>
            </a:extLst>
          </p:cNvPr>
          <p:cNvSpPr>
            <a:spLocks noGrp="1"/>
          </p:cNvSpPr>
          <p:nvPr>
            <p:ph type="body" sz="quarter" idx="81" hasCustomPrompt="1"/>
          </p:nvPr>
        </p:nvSpPr>
        <p:spPr>
          <a:xfrm>
            <a:off x="11041256" y="6640300"/>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72" name="Text Placeholder 17">
            <a:extLst>
              <a:ext uri="{FF2B5EF4-FFF2-40B4-BE49-F238E27FC236}">
                <a16:creationId xmlns:a16="http://schemas.microsoft.com/office/drawing/2014/main" id="{71B7768B-833A-A94C-B05A-3126E66608D2}"/>
              </a:ext>
            </a:extLst>
          </p:cNvPr>
          <p:cNvSpPr>
            <a:spLocks noGrp="1"/>
          </p:cNvSpPr>
          <p:nvPr>
            <p:ph type="body" sz="quarter" idx="82" hasCustomPrompt="1"/>
          </p:nvPr>
        </p:nvSpPr>
        <p:spPr>
          <a:xfrm>
            <a:off x="1812393"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3" name="Text Placeholder 17">
            <a:extLst>
              <a:ext uri="{FF2B5EF4-FFF2-40B4-BE49-F238E27FC236}">
                <a16:creationId xmlns:a16="http://schemas.microsoft.com/office/drawing/2014/main" id="{183997D2-5C79-1D4A-AAE5-51D8B9B8FE72}"/>
              </a:ext>
            </a:extLst>
          </p:cNvPr>
          <p:cNvSpPr>
            <a:spLocks noGrp="1"/>
          </p:cNvSpPr>
          <p:nvPr>
            <p:ph type="body" sz="quarter" idx="83" hasCustomPrompt="1"/>
          </p:nvPr>
        </p:nvSpPr>
        <p:spPr>
          <a:xfrm>
            <a:off x="1812393" y="4537301"/>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74" name="Picture Placeholder 5">
            <a:extLst>
              <a:ext uri="{FF2B5EF4-FFF2-40B4-BE49-F238E27FC236}">
                <a16:creationId xmlns:a16="http://schemas.microsoft.com/office/drawing/2014/main" id="{0E3BCFEA-B0BE-8141-8FCA-25C4534CC7E3}"/>
              </a:ext>
            </a:extLst>
          </p:cNvPr>
          <p:cNvSpPr>
            <a:spLocks noGrp="1" noChangeAspect="1"/>
          </p:cNvSpPr>
          <p:nvPr>
            <p:ph type="pic" sz="quarter" idx="84"/>
          </p:nvPr>
        </p:nvSpPr>
        <p:spPr>
          <a:xfrm>
            <a:off x="479301"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75" name="Text Placeholder 17">
            <a:extLst>
              <a:ext uri="{FF2B5EF4-FFF2-40B4-BE49-F238E27FC236}">
                <a16:creationId xmlns:a16="http://schemas.microsoft.com/office/drawing/2014/main" id="{4490CC13-6E18-5A40-98A9-EF6E9AB847E7}"/>
              </a:ext>
            </a:extLst>
          </p:cNvPr>
          <p:cNvSpPr>
            <a:spLocks noGrp="1"/>
          </p:cNvSpPr>
          <p:nvPr>
            <p:ph type="body" sz="quarter" idx="85" hasCustomPrompt="1"/>
          </p:nvPr>
        </p:nvSpPr>
        <p:spPr>
          <a:xfrm>
            <a:off x="1819481" y="4861786"/>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80" name="Text Placeholder 17">
            <a:extLst>
              <a:ext uri="{FF2B5EF4-FFF2-40B4-BE49-F238E27FC236}">
                <a16:creationId xmlns:a16="http://schemas.microsoft.com/office/drawing/2014/main" id="{DA89615A-F6B0-5443-870B-3A8B1863B7D7}"/>
              </a:ext>
            </a:extLst>
          </p:cNvPr>
          <p:cNvSpPr>
            <a:spLocks noGrp="1"/>
          </p:cNvSpPr>
          <p:nvPr>
            <p:ph type="body" sz="quarter" idx="86" hasCustomPrompt="1"/>
          </p:nvPr>
        </p:nvSpPr>
        <p:spPr>
          <a:xfrm>
            <a:off x="6419835"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81" name="Text Placeholder 17">
            <a:extLst>
              <a:ext uri="{FF2B5EF4-FFF2-40B4-BE49-F238E27FC236}">
                <a16:creationId xmlns:a16="http://schemas.microsoft.com/office/drawing/2014/main" id="{2B82D6AE-CE9E-2E45-A4A4-A92B7861A528}"/>
              </a:ext>
            </a:extLst>
          </p:cNvPr>
          <p:cNvSpPr>
            <a:spLocks noGrp="1"/>
          </p:cNvSpPr>
          <p:nvPr>
            <p:ph type="body" sz="quarter" idx="87" hasCustomPrompt="1"/>
          </p:nvPr>
        </p:nvSpPr>
        <p:spPr>
          <a:xfrm>
            <a:off x="6419835" y="4537301"/>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94" name="Picture Placeholder 5">
            <a:extLst>
              <a:ext uri="{FF2B5EF4-FFF2-40B4-BE49-F238E27FC236}">
                <a16:creationId xmlns:a16="http://schemas.microsoft.com/office/drawing/2014/main" id="{64E73F09-9168-FE44-9270-870FF6C0F304}"/>
              </a:ext>
            </a:extLst>
          </p:cNvPr>
          <p:cNvSpPr>
            <a:spLocks noGrp="1" noChangeAspect="1"/>
          </p:cNvSpPr>
          <p:nvPr>
            <p:ph type="pic" sz="quarter" idx="88"/>
          </p:nvPr>
        </p:nvSpPr>
        <p:spPr>
          <a:xfrm>
            <a:off x="5086743"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08" name="Text Placeholder 17">
            <a:extLst>
              <a:ext uri="{FF2B5EF4-FFF2-40B4-BE49-F238E27FC236}">
                <a16:creationId xmlns:a16="http://schemas.microsoft.com/office/drawing/2014/main" id="{8FA5C4D5-A77D-D441-81C0-D20227A39AFB}"/>
              </a:ext>
            </a:extLst>
          </p:cNvPr>
          <p:cNvSpPr>
            <a:spLocks noGrp="1"/>
          </p:cNvSpPr>
          <p:nvPr>
            <p:ph type="body" sz="quarter" idx="90" hasCustomPrompt="1"/>
          </p:nvPr>
        </p:nvSpPr>
        <p:spPr>
          <a:xfrm>
            <a:off x="11034168"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09" name="Text Placeholder 17">
            <a:extLst>
              <a:ext uri="{FF2B5EF4-FFF2-40B4-BE49-F238E27FC236}">
                <a16:creationId xmlns:a16="http://schemas.microsoft.com/office/drawing/2014/main" id="{410C961D-B2A8-2F42-B8D6-8529C498A84C}"/>
              </a:ext>
            </a:extLst>
          </p:cNvPr>
          <p:cNvSpPr>
            <a:spLocks noGrp="1"/>
          </p:cNvSpPr>
          <p:nvPr>
            <p:ph type="body" sz="quarter" idx="91" hasCustomPrompt="1"/>
          </p:nvPr>
        </p:nvSpPr>
        <p:spPr>
          <a:xfrm>
            <a:off x="11034168" y="4540576"/>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0" name="Picture Placeholder 5">
            <a:extLst>
              <a:ext uri="{FF2B5EF4-FFF2-40B4-BE49-F238E27FC236}">
                <a16:creationId xmlns:a16="http://schemas.microsoft.com/office/drawing/2014/main" id="{69A3C0BF-6999-4C41-9E7C-6D22F9FECCE0}"/>
              </a:ext>
            </a:extLst>
          </p:cNvPr>
          <p:cNvSpPr>
            <a:spLocks noGrp="1" noChangeAspect="1"/>
          </p:cNvSpPr>
          <p:nvPr>
            <p:ph type="pic" sz="quarter" idx="92"/>
          </p:nvPr>
        </p:nvSpPr>
        <p:spPr>
          <a:xfrm>
            <a:off x="9701076"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1" name="Text Placeholder 17">
            <a:extLst>
              <a:ext uri="{FF2B5EF4-FFF2-40B4-BE49-F238E27FC236}">
                <a16:creationId xmlns:a16="http://schemas.microsoft.com/office/drawing/2014/main" id="{E847A34A-FA18-294F-A2AA-42A8A04E3DDF}"/>
              </a:ext>
            </a:extLst>
          </p:cNvPr>
          <p:cNvSpPr>
            <a:spLocks noGrp="1"/>
          </p:cNvSpPr>
          <p:nvPr>
            <p:ph type="body" sz="quarter" idx="93" hasCustomPrompt="1"/>
          </p:nvPr>
        </p:nvSpPr>
        <p:spPr>
          <a:xfrm>
            <a:off x="11041256" y="4854456"/>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12" name="Text Placeholder 17">
            <a:extLst>
              <a:ext uri="{FF2B5EF4-FFF2-40B4-BE49-F238E27FC236}">
                <a16:creationId xmlns:a16="http://schemas.microsoft.com/office/drawing/2014/main" id="{CE506D79-0E45-8746-A092-5F2D85579EFD}"/>
              </a:ext>
            </a:extLst>
          </p:cNvPr>
          <p:cNvSpPr>
            <a:spLocks noGrp="1"/>
          </p:cNvSpPr>
          <p:nvPr>
            <p:ph type="body" sz="quarter" idx="94" hasCustomPrompt="1"/>
          </p:nvPr>
        </p:nvSpPr>
        <p:spPr>
          <a:xfrm>
            <a:off x="1812393"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3" name="Text Placeholder 17">
            <a:extLst>
              <a:ext uri="{FF2B5EF4-FFF2-40B4-BE49-F238E27FC236}">
                <a16:creationId xmlns:a16="http://schemas.microsoft.com/office/drawing/2014/main" id="{8EFBF95F-B693-464C-88B3-CEF008BD074C}"/>
              </a:ext>
            </a:extLst>
          </p:cNvPr>
          <p:cNvSpPr>
            <a:spLocks noGrp="1"/>
          </p:cNvSpPr>
          <p:nvPr>
            <p:ph type="body" sz="quarter" idx="95" hasCustomPrompt="1"/>
          </p:nvPr>
        </p:nvSpPr>
        <p:spPr>
          <a:xfrm>
            <a:off x="1812393" y="6324850"/>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4" name="Picture Placeholder 5">
            <a:extLst>
              <a:ext uri="{FF2B5EF4-FFF2-40B4-BE49-F238E27FC236}">
                <a16:creationId xmlns:a16="http://schemas.microsoft.com/office/drawing/2014/main" id="{CD7F7CFB-EE6F-1243-83E8-6A781210E7B0}"/>
              </a:ext>
            </a:extLst>
          </p:cNvPr>
          <p:cNvSpPr>
            <a:spLocks noGrp="1" noChangeAspect="1"/>
          </p:cNvSpPr>
          <p:nvPr>
            <p:ph type="pic" sz="quarter" idx="96"/>
          </p:nvPr>
        </p:nvSpPr>
        <p:spPr>
          <a:xfrm>
            <a:off x="479301"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5" name="Text Placeholder 17">
            <a:extLst>
              <a:ext uri="{FF2B5EF4-FFF2-40B4-BE49-F238E27FC236}">
                <a16:creationId xmlns:a16="http://schemas.microsoft.com/office/drawing/2014/main" id="{B24322DA-13F7-D940-A2CD-8E5322ECE3B6}"/>
              </a:ext>
            </a:extLst>
          </p:cNvPr>
          <p:cNvSpPr>
            <a:spLocks noGrp="1"/>
          </p:cNvSpPr>
          <p:nvPr>
            <p:ph type="body" sz="quarter" idx="97" hasCustomPrompt="1"/>
          </p:nvPr>
        </p:nvSpPr>
        <p:spPr>
          <a:xfrm>
            <a:off x="1819481" y="664933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16" name="Text Placeholder 17">
            <a:extLst>
              <a:ext uri="{FF2B5EF4-FFF2-40B4-BE49-F238E27FC236}">
                <a16:creationId xmlns:a16="http://schemas.microsoft.com/office/drawing/2014/main" id="{C4B65721-8D39-344C-9501-A958A8B17AA3}"/>
              </a:ext>
            </a:extLst>
          </p:cNvPr>
          <p:cNvSpPr>
            <a:spLocks noGrp="1"/>
          </p:cNvSpPr>
          <p:nvPr>
            <p:ph type="body" sz="quarter" idx="98" hasCustomPrompt="1"/>
          </p:nvPr>
        </p:nvSpPr>
        <p:spPr>
          <a:xfrm>
            <a:off x="6419835"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7" name="Text Placeholder 17">
            <a:extLst>
              <a:ext uri="{FF2B5EF4-FFF2-40B4-BE49-F238E27FC236}">
                <a16:creationId xmlns:a16="http://schemas.microsoft.com/office/drawing/2014/main" id="{B0D115F9-DFCC-7C4F-BE2E-376249B73A31}"/>
              </a:ext>
            </a:extLst>
          </p:cNvPr>
          <p:cNvSpPr>
            <a:spLocks noGrp="1"/>
          </p:cNvSpPr>
          <p:nvPr>
            <p:ph type="body" sz="quarter" idx="99" hasCustomPrompt="1"/>
          </p:nvPr>
        </p:nvSpPr>
        <p:spPr>
          <a:xfrm>
            <a:off x="6419835" y="6324850"/>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8" name="Picture Placeholder 5">
            <a:extLst>
              <a:ext uri="{FF2B5EF4-FFF2-40B4-BE49-F238E27FC236}">
                <a16:creationId xmlns:a16="http://schemas.microsoft.com/office/drawing/2014/main" id="{441357CC-87B8-1148-8867-8CD67EEB5C24}"/>
              </a:ext>
            </a:extLst>
          </p:cNvPr>
          <p:cNvSpPr>
            <a:spLocks noGrp="1" noChangeAspect="1"/>
          </p:cNvSpPr>
          <p:nvPr>
            <p:ph type="pic" sz="quarter" idx="100"/>
          </p:nvPr>
        </p:nvSpPr>
        <p:spPr>
          <a:xfrm>
            <a:off x="5086743"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9" name="Text Placeholder 17">
            <a:extLst>
              <a:ext uri="{FF2B5EF4-FFF2-40B4-BE49-F238E27FC236}">
                <a16:creationId xmlns:a16="http://schemas.microsoft.com/office/drawing/2014/main" id="{387F1AC6-EE98-C741-AE68-F6FF5CFD51EF}"/>
              </a:ext>
            </a:extLst>
          </p:cNvPr>
          <p:cNvSpPr>
            <a:spLocks noGrp="1"/>
          </p:cNvSpPr>
          <p:nvPr>
            <p:ph type="body" sz="quarter" idx="101" hasCustomPrompt="1"/>
          </p:nvPr>
        </p:nvSpPr>
        <p:spPr>
          <a:xfrm>
            <a:off x="6426923" y="664918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20" name="Text Placeholder 17">
            <a:extLst>
              <a:ext uri="{FF2B5EF4-FFF2-40B4-BE49-F238E27FC236}">
                <a16:creationId xmlns:a16="http://schemas.microsoft.com/office/drawing/2014/main" id="{CF11C440-3FC8-D549-A007-AEFE848BA187}"/>
              </a:ext>
            </a:extLst>
          </p:cNvPr>
          <p:cNvSpPr>
            <a:spLocks noGrp="1"/>
          </p:cNvSpPr>
          <p:nvPr>
            <p:ph type="body" sz="quarter" idx="102" hasCustomPrompt="1"/>
          </p:nvPr>
        </p:nvSpPr>
        <p:spPr>
          <a:xfrm>
            <a:off x="11034168"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21" name="Text Placeholder 17">
            <a:extLst>
              <a:ext uri="{FF2B5EF4-FFF2-40B4-BE49-F238E27FC236}">
                <a16:creationId xmlns:a16="http://schemas.microsoft.com/office/drawing/2014/main" id="{1D7527AB-F872-5D4F-9180-6517078E2B00}"/>
              </a:ext>
            </a:extLst>
          </p:cNvPr>
          <p:cNvSpPr>
            <a:spLocks noGrp="1"/>
          </p:cNvSpPr>
          <p:nvPr>
            <p:ph type="body" sz="quarter" idx="103" hasCustomPrompt="1"/>
          </p:nvPr>
        </p:nvSpPr>
        <p:spPr>
          <a:xfrm>
            <a:off x="11034168" y="6328125"/>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22" name="Picture Placeholder 5">
            <a:extLst>
              <a:ext uri="{FF2B5EF4-FFF2-40B4-BE49-F238E27FC236}">
                <a16:creationId xmlns:a16="http://schemas.microsoft.com/office/drawing/2014/main" id="{CFB3C9FF-7436-9846-9211-762CC13EEE0C}"/>
              </a:ext>
            </a:extLst>
          </p:cNvPr>
          <p:cNvSpPr>
            <a:spLocks noGrp="1" noChangeAspect="1"/>
          </p:cNvSpPr>
          <p:nvPr>
            <p:ph type="pic" sz="quarter" idx="104"/>
          </p:nvPr>
        </p:nvSpPr>
        <p:spPr>
          <a:xfrm>
            <a:off x="9701076"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23" name="Text Placeholder 17">
            <a:extLst>
              <a:ext uri="{FF2B5EF4-FFF2-40B4-BE49-F238E27FC236}">
                <a16:creationId xmlns:a16="http://schemas.microsoft.com/office/drawing/2014/main" id="{6F30B1CA-5C2F-F540-82E3-85F0D71D24CE}"/>
              </a:ext>
            </a:extLst>
          </p:cNvPr>
          <p:cNvSpPr>
            <a:spLocks noGrp="1"/>
          </p:cNvSpPr>
          <p:nvPr>
            <p:ph type="body" sz="quarter" idx="105" hasCustomPrompt="1"/>
          </p:nvPr>
        </p:nvSpPr>
        <p:spPr>
          <a:xfrm>
            <a:off x="11041256" y="664200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44" name="Text Placeholder 17">
            <a:extLst>
              <a:ext uri="{FF2B5EF4-FFF2-40B4-BE49-F238E27FC236}">
                <a16:creationId xmlns:a16="http://schemas.microsoft.com/office/drawing/2014/main" id="{D9D25C10-AB3E-C74C-8A68-D3A4937DE030}"/>
              </a:ext>
            </a:extLst>
          </p:cNvPr>
          <p:cNvSpPr>
            <a:spLocks noGrp="1"/>
          </p:cNvSpPr>
          <p:nvPr>
            <p:ph type="body" sz="quarter" idx="106" hasCustomPrompt="1"/>
          </p:nvPr>
        </p:nvSpPr>
        <p:spPr>
          <a:xfrm>
            <a:off x="6419835" y="4852310"/>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Tree>
    <p:extLst>
      <p:ext uri="{BB962C8B-B14F-4D97-AF65-F5344CB8AC3E}">
        <p14:creationId xmlns:p14="http://schemas.microsoft.com/office/powerpoint/2010/main" val="356742927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ey Take Away_WT_02">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BE12A75E-C73B-45A8-A561-08743CF5CDC2}"/>
              </a:ext>
            </a:extLst>
          </p:cNvPr>
          <p:cNvSpPr>
            <a:spLocks noGrp="1"/>
          </p:cNvSpPr>
          <p:nvPr>
            <p:ph type="pic" sz="quarter" idx="16" hasCustomPrompt="1"/>
          </p:nvPr>
        </p:nvSpPr>
        <p:spPr>
          <a:xfrm>
            <a:off x="7315200" y="0"/>
            <a:ext cx="7315200" cy="8229599"/>
          </a:xfrm>
          <a:prstGeom prst="rect">
            <a:avLst/>
          </a:prstGeom>
          <a:solidFill>
            <a:schemeClr val="bg1">
              <a:lumMod val="75000"/>
            </a:schemeClr>
          </a:solidFill>
        </p:spPr>
        <p:txBody>
          <a:bodyPr anchor="ctr" anchorCtr="1"/>
          <a:lstStyle>
            <a:lvl1pPr marL="0" indent="0" algn="ctr">
              <a:buNone/>
              <a:defRPr lang="en-US" sz="1400" smtClean="0">
                <a:solidFill>
                  <a:schemeClr val="tx1"/>
                </a:solidFill>
                <a:effectLst/>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0922C94E-F4A0-9440-874C-4F8A8769ADB0}"/>
              </a:ext>
            </a:extLst>
          </p:cNvPr>
          <p:cNvGraphicFramePr>
            <a:graphicFrameLocks noChangeAspect="1"/>
          </p:cNvGraphicFramePr>
          <p:nvPr userDrawn="1">
            <p:custDataLst>
              <p:tags r:id="rId2"/>
            </p:custDataLst>
            <p:extLst>
              <p:ext uri="{D42A27DB-BD31-4B8C-83A1-F6EECF244321}">
                <p14:modId xmlns:p14="http://schemas.microsoft.com/office/powerpoint/2010/main" val="5965394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7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922C94E-F4A0-9440-874C-4F8A8769ADB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650FB860-59F4-0949-81E8-923023D66D9D}"/>
              </a:ext>
            </a:extLst>
          </p:cNvPr>
          <p:cNvSpPr>
            <a:spLocks noGrp="1"/>
          </p:cNvSpPr>
          <p:nvPr>
            <p:ph type="sldNum" sz="quarter" idx="10"/>
          </p:nvPr>
        </p:nvSpPr>
        <p:spPr>
          <a:xfrm>
            <a:off x="13902819" y="7615682"/>
            <a:ext cx="448336" cy="349608"/>
          </a:xfrm>
          <a:prstGeom prst="rect">
            <a:avLst/>
          </a:prstGeom>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7D748E0B-8131-E648-BBB2-5304F9040ED0}"/>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4C8FD689-E95A-7C48-B4DE-AFFF822A829A}"/>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3369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C37B54C4-C5A0-0B4E-8CD3-36B196B1434B}"/>
              </a:ext>
            </a:extLst>
          </p:cNvPr>
          <p:cNvSpPr>
            <a:spLocks noGrp="1"/>
          </p:cNvSpPr>
          <p:nvPr>
            <p:ph type="body" sz="quarter" idx="15"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Tree>
    <p:extLst>
      <p:ext uri="{BB962C8B-B14F-4D97-AF65-F5344CB8AC3E}">
        <p14:creationId xmlns:p14="http://schemas.microsoft.com/office/powerpoint/2010/main" val="2665363804"/>
      </p:ext>
    </p:extLst>
  </p:cSld>
  <p:clrMapOvr>
    <a:masterClrMapping/>
  </p:clrMapOvr>
  <p:extLst>
    <p:ext uri="{DCECCB84-F9BA-43D5-87BE-67443E8EF086}">
      <p15:sldGuideLst xmlns:p15="http://schemas.microsoft.com/office/powerpoint/2012/main">
        <p15:guide id="1" pos="4186">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09A6F1A-3C39-7343-9FBA-05C51270B046}"/>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089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09A6F1A-3C39-7343-9FBA-05C51270B046}"/>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7486B662-82A9-3240-99B0-CABFBF382EE4}"/>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1017F322-6C13-F740-B332-E77A00AED67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2" name="Text Placeholder 11">
            <a:extLst>
              <a:ext uri="{FF2B5EF4-FFF2-40B4-BE49-F238E27FC236}">
                <a16:creationId xmlns:a16="http://schemas.microsoft.com/office/drawing/2014/main" id="{76DF122C-D96D-6F42-9C0D-614B8475D90F}"/>
              </a:ext>
            </a:extLst>
          </p:cNvPr>
          <p:cNvSpPr>
            <a:spLocks noGrp="1"/>
          </p:cNvSpPr>
          <p:nvPr>
            <p:ph type="body" sz="quarter" idx="11" hasCustomPrompt="1"/>
          </p:nvPr>
        </p:nvSpPr>
        <p:spPr>
          <a:xfrm>
            <a:off x="385761" y="2143120"/>
            <a:ext cx="9986963" cy="5172080"/>
          </a:xfrm>
          <a:prstGeom prst="rect">
            <a:avLst/>
          </a:prstGeom>
        </p:spPr>
        <p:txBody>
          <a:bodyPr/>
          <a:lstStyle>
            <a:lvl1pPr marL="225425" indent="-212725">
              <a:lnSpc>
                <a:spcPts val="5500"/>
              </a:lnSpc>
              <a:buNone/>
              <a:tabLst/>
              <a:defRPr sz="3500" b="1" i="0">
                <a:solidFill>
                  <a:srgbClr val="002577"/>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pic>
        <p:nvPicPr>
          <p:cNvPr id="6" name="Picture 5">
            <a:extLst>
              <a:ext uri="{FF2B5EF4-FFF2-40B4-BE49-F238E27FC236}">
                <a16:creationId xmlns:a16="http://schemas.microsoft.com/office/drawing/2014/main" id="{CE685DEF-B986-9C46-80D2-762040DF20B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958427796"/>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CD84C60-2466-0E4C-A7C4-96FB464FEEC1}"/>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192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CD84C60-2466-0E4C-A7C4-96FB464FEEC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5459513B-74D7-7742-B451-0A2A074BC7E8}"/>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F67C9897-77FD-E947-892C-ED90BBBF6C4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9" name="Text Placeholder 11">
            <a:extLst>
              <a:ext uri="{FF2B5EF4-FFF2-40B4-BE49-F238E27FC236}">
                <a16:creationId xmlns:a16="http://schemas.microsoft.com/office/drawing/2014/main" id="{6BEA7F6D-1BFD-3141-8D92-1C4D5ECC9FEC}"/>
              </a:ext>
            </a:extLst>
          </p:cNvPr>
          <p:cNvSpPr>
            <a:spLocks noGrp="1"/>
          </p:cNvSpPr>
          <p:nvPr>
            <p:ph type="body" sz="quarter" idx="11" hasCustomPrompt="1"/>
          </p:nvPr>
        </p:nvSpPr>
        <p:spPr>
          <a:xfrm>
            <a:off x="385761" y="2143120"/>
            <a:ext cx="9986963" cy="5172080"/>
          </a:xfrm>
          <a:prstGeom prst="rect">
            <a:avLst/>
          </a:prstGeom>
        </p:spPr>
        <p:txBody>
          <a:bodyPr/>
          <a:lstStyle>
            <a:lvl1pPr marL="0" indent="0">
              <a:lnSpc>
                <a:spcPts val="5500"/>
              </a:lnSpc>
              <a:buNone/>
              <a:defRPr sz="3500" b="1" i="0">
                <a:solidFill>
                  <a:srgbClr val="002577"/>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pic>
        <p:nvPicPr>
          <p:cNvPr id="6" name="Picture 5">
            <a:extLst>
              <a:ext uri="{FF2B5EF4-FFF2-40B4-BE49-F238E27FC236}">
                <a16:creationId xmlns:a16="http://schemas.microsoft.com/office/drawing/2014/main" id="{D1810841-2B4E-434A-84C9-2317904A7830}"/>
              </a:ext>
            </a:extLst>
          </p:cNvPr>
          <p:cNvPicPr>
            <a:picLocks noChangeAspect="1"/>
          </p:cNvPicPr>
          <p:nvPr userDrawn="1"/>
        </p:nvPicPr>
        <p:blipFill>
          <a:blip r:embed="rId6"/>
          <a:stretch>
            <a:fillRect/>
          </a:stretch>
        </p:blipFill>
        <p:spPr>
          <a:xfrm>
            <a:off x="159027" y="-139150"/>
            <a:ext cx="1828800" cy="1828800"/>
          </a:xfrm>
          <a:prstGeom prst="rect">
            <a:avLst/>
          </a:prstGeom>
        </p:spPr>
      </p:pic>
    </p:spTree>
    <p:extLst>
      <p:ext uri="{BB962C8B-B14F-4D97-AF65-F5344CB8AC3E}">
        <p14:creationId xmlns:p14="http://schemas.microsoft.com/office/powerpoint/2010/main" val="37777721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nforma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717832-C793-6F4C-92A8-1F5967572BD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94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7717832-C793-6F4C-92A8-1F5967572BD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88F26D51-4839-0F4E-B752-B21A815B3A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0CA9EEFB-C3EC-304A-843D-00359DB0B97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32" name="Text Placeholder 4">
            <a:extLst>
              <a:ext uri="{FF2B5EF4-FFF2-40B4-BE49-F238E27FC236}">
                <a16:creationId xmlns:a16="http://schemas.microsoft.com/office/drawing/2014/main" id="{BF29C42D-3970-FF4C-BB9F-A1D9C3181E7B}"/>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6" name="Text Placeholder 35">
            <a:extLst>
              <a:ext uri="{FF2B5EF4-FFF2-40B4-BE49-F238E27FC236}">
                <a16:creationId xmlns:a16="http://schemas.microsoft.com/office/drawing/2014/main" id="{98187350-B34C-1448-A83B-3FAB83DDCC77}"/>
              </a:ext>
            </a:extLst>
          </p:cNvPr>
          <p:cNvSpPr>
            <a:spLocks noGrp="1"/>
          </p:cNvSpPr>
          <p:nvPr>
            <p:ph type="body" sz="quarter" idx="56" hasCustomPrompt="1"/>
          </p:nvPr>
        </p:nvSpPr>
        <p:spPr>
          <a:xfrm>
            <a:off x="373162" y="4525081"/>
            <a:ext cx="3424237" cy="273050"/>
          </a:xfrm>
          <a:prstGeom prst="rect">
            <a:avLst/>
          </a:prstGeom>
        </p:spPr>
        <p:txBody>
          <a:bodyPr/>
          <a:lstStyle>
            <a:lvl1pPr marL="0" indent="0">
              <a:buNone/>
              <a:defRPr sz="1200" b="1" i="0">
                <a:solidFill>
                  <a:srgbClr val="FFFFFF"/>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35">
            <a:extLst>
              <a:ext uri="{FF2B5EF4-FFF2-40B4-BE49-F238E27FC236}">
                <a16:creationId xmlns:a16="http://schemas.microsoft.com/office/drawing/2014/main" id="{55811FEA-2285-D345-962B-647DA7972873}"/>
              </a:ext>
            </a:extLst>
          </p:cNvPr>
          <p:cNvSpPr>
            <a:spLocks noGrp="1"/>
          </p:cNvSpPr>
          <p:nvPr>
            <p:ph type="body" sz="quarter" idx="57" hasCustomPrompt="1"/>
          </p:nvPr>
        </p:nvSpPr>
        <p:spPr>
          <a:xfrm>
            <a:off x="4982868" y="4525081"/>
            <a:ext cx="3424237" cy="273050"/>
          </a:xfrm>
          <a:prstGeom prst="rect">
            <a:avLst/>
          </a:prstGeom>
        </p:spPr>
        <p:txBody>
          <a:bodyPr/>
          <a:lstStyle>
            <a:lvl1pPr marL="0" indent="0">
              <a:buNone/>
              <a:defRPr sz="1200" b="1" i="0">
                <a:solidFill>
                  <a:srgbClr val="FFFFFF"/>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35">
            <a:extLst>
              <a:ext uri="{FF2B5EF4-FFF2-40B4-BE49-F238E27FC236}">
                <a16:creationId xmlns:a16="http://schemas.microsoft.com/office/drawing/2014/main" id="{7FA163D3-BDF9-824E-8A4D-5BB4C9B224A4}"/>
              </a:ext>
            </a:extLst>
          </p:cNvPr>
          <p:cNvSpPr>
            <a:spLocks noGrp="1"/>
          </p:cNvSpPr>
          <p:nvPr>
            <p:ph type="body" sz="quarter" idx="58" hasCustomPrompt="1"/>
          </p:nvPr>
        </p:nvSpPr>
        <p:spPr>
          <a:xfrm>
            <a:off x="9667991" y="4525081"/>
            <a:ext cx="3424237" cy="273050"/>
          </a:xfrm>
          <a:prstGeom prst="rect">
            <a:avLst/>
          </a:prstGeom>
        </p:spPr>
        <p:txBody>
          <a:bodyPr/>
          <a:lstStyle>
            <a:lvl1pPr marL="0" indent="0">
              <a:buNone/>
              <a:defRPr sz="1200" b="1" i="0">
                <a:solidFill>
                  <a:srgbClr val="FFFFFF"/>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6" name="Picture Placeholder 2">
            <a:extLst>
              <a:ext uri="{FF2B5EF4-FFF2-40B4-BE49-F238E27FC236}">
                <a16:creationId xmlns:a16="http://schemas.microsoft.com/office/drawing/2014/main" id="{043BBC51-E2C6-6046-8946-0951A903C8F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17" name="Picture Placeholder 2">
            <a:extLst>
              <a:ext uri="{FF2B5EF4-FFF2-40B4-BE49-F238E27FC236}">
                <a16:creationId xmlns:a16="http://schemas.microsoft.com/office/drawing/2014/main" id="{6A851CCA-57B3-0046-9BD6-FC83A05AD7B7}"/>
              </a:ext>
            </a:extLst>
          </p:cNvPr>
          <p:cNvSpPr>
            <a:spLocks noGrp="1"/>
          </p:cNvSpPr>
          <p:nvPr>
            <p:ph type="pic" sz="quarter" idx="62"/>
          </p:nvPr>
        </p:nvSpPr>
        <p:spPr>
          <a:xfrm>
            <a:off x="4979263"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18" name="Picture Placeholder 2">
            <a:extLst>
              <a:ext uri="{FF2B5EF4-FFF2-40B4-BE49-F238E27FC236}">
                <a16:creationId xmlns:a16="http://schemas.microsoft.com/office/drawing/2014/main" id="{0A90DF1F-2517-4741-8F3A-634C7A7CE3B2}"/>
              </a:ext>
            </a:extLst>
          </p:cNvPr>
          <p:cNvSpPr>
            <a:spLocks noGrp="1"/>
          </p:cNvSpPr>
          <p:nvPr>
            <p:ph type="pic" sz="quarter" idx="63"/>
          </p:nvPr>
        </p:nvSpPr>
        <p:spPr>
          <a:xfrm>
            <a:off x="9664087"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4" name="Text Placeholder 3">
            <a:extLst>
              <a:ext uri="{FF2B5EF4-FFF2-40B4-BE49-F238E27FC236}">
                <a16:creationId xmlns:a16="http://schemas.microsoft.com/office/drawing/2014/main" id="{68004902-559C-364E-9DFA-8EE281D3EE59}"/>
              </a:ext>
            </a:extLst>
          </p:cNvPr>
          <p:cNvSpPr>
            <a:spLocks noGrp="1"/>
          </p:cNvSpPr>
          <p:nvPr>
            <p:ph type="body" sz="quarter" idx="75"/>
          </p:nvPr>
        </p:nvSpPr>
        <p:spPr>
          <a:xfrm>
            <a:off x="382588" y="5657850"/>
            <a:ext cx="3605212" cy="1603375"/>
          </a:xfrm>
          <a:prstGeom prst="rect">
            <a:avLst/>
          </a:prstGeom>
        </p:spPr>
        <p:txBody>
          <a:bodyPr/>
          <a:lstStyle>
            <a:lvl1pPr marL="274300" indent="-274300">
              <a:buFont typeface="Courier New" panose="02070309020205020404" pitchFamily="49" charset="0"/>
              <a:buChar char="o"/>
              <a:defRPr sz="1400" b="0" i="0">
                <a:solidFill>
                  <a:srgbClr val="FFFFFF"/>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19" name="Text Placeholder 3">
            <a:extLst>
              <a:ext uri="{FF2B5EF4-FFF2-40B4-BE49-F238E27FC236}">
                <a16:creationId xmlns:a16="http://schemas.microsoft.com/office/drawing/2014/main" id="{20D0AF08-31DC-E745-A3F5-93BCDDE1505E}"/>
              </a:ext>
            </a:extLst>
          </p:cNvPr>
          <p:cNvSpPr>
            <a:spLocks noGrp="1"/>
          </p:cNvSpPr>
          <p:nvPr>
            <p:ph type="body" sz="quarter" idx="76"/>
          </p:nvPr>
        </p:nvSpPr>
        <p:spPr>
          <a:xfrm>
            <a:off x="4993606" y="5682161"/>
            <a:ext cx="3605212" cy="1603375"/>
          </a:xfrm>
          <a:prstGeom prst="rect">
            <a:avLst/>
          </a:prstGeom>
        </p:spPr>
        <p:txBody>
          <a:bodyPr/>
          <a:lstStyle>
            <a:lvl1pPr marL="274300" indent="-274300">
              <a:buFont typeface="Courier New" panose="02070309020205020404" pitchFamily="49" charset="0"/>
              <a:buChar char="o"/>
              <a:defRPr sz="1400" b="0" i="0">
                <a:solidFill>
                  <a:srgbClr val="FFFFFF"/>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22" name="Text Placeholder 3">
            <a:extLst>
              <a:ext uri="{FF2B5EF4-FFF2-40B4-BE49-F238E27FC236}">
                <a16:creationId xmlns:a16="http://schemas.microsoft.com/office/drawing/2014/main" id="{8471F6DA-C7A5-5249-B208-37E6FA1F81F5}"/>
              </a:ext>
            </a:extLst>
          </p:cNvPr>
          <p:cNvSpPr>
            <a:spLocks noGrp="1"/>
          </p:cNvSpPr>
          <p:nvPr>
            <p:ph type="body" sz="quarter" idx="77"/>
          </p:nvPr>
        </p:nvSpPr>
        <p:spPr>
          <a:xfrm>
            <a:off x="9677156" y="5682161"/>
            <a:ext cx="3605212" cy="1603375"/>
          </a:xfrm>
          <a:prstGeom prst="rect">
            <a:avLst/>
          </a:prstGeom>
        </p:spPr>
        <p:txBody>
          <a:bodyPr/>
          <a:lstStyle>
            <a:lvl1pPr marL="274300" indent="-274300">
              <a:buFont typeface="Courier New" panose="02070309020205020404" pitchFamily="49" charset="0"/>
              <a:buChar char="o"/>
              <a:defRPr sz="1400" b="0" i="0">
                <a:solidFill>
                  <a:srgbClr val="FFFFFF"/>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6" name="Text Placeholder 5">
            <a:extLst>
              <a:ext uri="{FF2B5EF4-FFF2-40B4-BE49-F238E27FC236}">
                <a16:creationId xmlns:a16="http://schemas.microsoft.com/office/drawing/2014/main" id="{9A69E34C-E1E7-C142-AE1B-89EAD1C190BC}"/>
              </a:ext>
            </a:extLst>
          </p:cNvPr>
          <p:cNvSpPr>
            <a:spLocks noGrp="1"/>
          </p:cNvSpPr>
          <p:nvPr>
            <p:ph type="body" sz="quarter" idx="78"/>
          </p:nvPr>
        </p:nvSpPr>
        <p:spPr>
          <a:xfrm>
            <a:off x="381863" y="4824718"/>
            <a:ext cx="3605212" cy="812800"/>
          </a:xfrm>
          <a:prstGeom prst="rect">
            <a:avLst/>
          </a:prstGeom>
        </p:spPr>
        <p:txBody>
          <a:bodyPr/>
          <a:lstStyle>
            <a:lvl1pPr marL="0" indent="0">
              <a:buNone/>
              <a:defRPr sz="14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23" name="Text Placeholder 5">
            <a:extLst>
              <a:ext uri="{FF2B5EF4-FFF2-40B4-BE49-F238E27FC236}">
                <a16:creationId xmlns:a16="http://schemas.microsoft.com/office/drawing/2014/main" id="{17629EE9-FE64-7949-A80C-371EBF1394E3}"/>
              </a:ext>
            </a:extLst>
          </p:cNvPr>
          <p:cNvSpPr>
            <a:spLocks noGrp="1"/>
          </p:cNvSpPr>
          <p:nvPr>
            <p:ph type="body" sz="quarter" idx="79"/>
          </p:nvPr>
        </p:nvSpPr>
        <p:spPr>
          <a:xfrm>
            <a:off x="4979263" y="4841909"/>
            <a:ext cx="3605212" cy="812800"/>
          </a:xfrm>
          <a:prstGeom prst="rect">
            <a:avLst/>
          </a:prstGeom>
        </p:spPr>
        <p:txBody>
          <a:bodyPr/>
          <a:lstStyle>
            <a:lvl1pPr marL="0" indent="0">
              <a:buNone/>
              <a:defRPr sz="14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24" name="Text Placeholder 5">
            <a:extLst>
              <a:ext uri="{FF2B5EF4-FFF2-40B4-BE49-F238E27FC236}">
                <a16:creationId xmlns:a16="http://schemas.microsoft.com/office/drawing/2014/main" id="{760A0761-F343-AA46-8DBA-59D5F704CE41}"/>
              </a:ext>
            </a:extLst>
          </p:cNvPr>
          <p:cNvSpPr>
            <a:spLocks noGrp="1"/>
          </p:cNvSpPr>
          <p:nvPr>
            <p:ph type="body" sz="quarter" idx="80"/>
          </p:nvPr>
        </p:nvSpPr>
        <p:spPr>
          <a:xfrm>
            <a:off x="9664087" y="4843141"/>
            <a:ext cx="3605212" cy="812800"/>
          </a:xfrm>
          <a:prstGeom prst="rect">
            <a:avLst/>
          </a:prstGeom>
        </p:spPr>
        <p:txBody>
          <a:bodyPr/>
          <a:lstStyle>
            <a:lvl1pPr marL="0" indent="0">
              <a:buNone/>
              <a:defRPr sz="14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Tree>
    <p:extLst>
      <p:ext uri="{BB962C8B-B14F-4D97-AF65-F5344CB8AC3E}">
        <p14:creationId xmlns:p14="http://schemas.microsoft.com/office/powerpoint/2010/main" val="482596195"/>
      </p:ext>
    </p:extLst>
  </p:cSld>
  <p:clrMapOvr>
    <a:masterClrMapping/>
  </p:clrMapOvr>
  <p:extLst>
    <p:ext uri="{DCECCB84-F9BA-43D5-87BE-67443E8EF086}">
      <p15:sldGuideLst xmlns:p15="http://schemas.microsoft.com/office/powerpoint/2012/main">
        <p15:guide id="5" orient="horz" pos="2064">
          <p15:clr>
            <a:srgbClr val="FBAE40"/>
          </p15:clr>
        </p15:guide>
        <p15:guide id="6" orient="horz" pos="2664">
          <p15:clr>
            <a:srgbClr val="FBAE40"/>
          </p15:clr>
        </p15:guide>
        <p15:guide id="9" orient="horz" pos="2880">
          <p15:clr>
            <a:srgbClr val="FBAE40"/>
          </p15:clr>
        </p15:guide>
        <p15:guide id="10" orient="horz" pos="3024">
          <p15:clr>
            <a:srgbClr val="FBAE40"/>
          </p15:clr>
        </p15:guide>
        <p15:guide id="11" orient="horz" pos="189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Informa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717832-C793-6F4C-92A8-1F5967572BD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397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7717832-C793-6F4C-92A8-1F5967572BD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88F26D51-4839-0F4E-B752-B21A815B3A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0CA9EEFB-C3EC-304A-843D-00359DB0B97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32" name="Text Placeholder 4">
            <a:extLst>
              <a:ext uri="{FF2B5EF4-FFF2-40B4-BE49-F238E27FC236}">
                <a16:creationId xmlns:a16="http://schemas.microsoft.com/office/drawing/2014/main" id="{BF29C42D-3970-FF4C-BB9F-A1D9C3181E7B}"/>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0025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6" name="Text Placeholder 35">
            <a:extLst>
              <a:ext uri="{FF2B5EF4-FFF2-40B4-BE49-F238E27FC236}">
                <a16:creationId xmlns:a16="http://schemas.microsoft.com/office/drawing/2014/main" id="{98187350-B34C-1448-A83B-3FAB83DDCC77}"/>
              </a:ext>
            </a:extLst>
          </p:cNvPr>
          <p:cNvSpPr>
            <a:spLocks noGrp="1"/>
          </p:cNvSpPr>
          <p:nvPr>
            <p:ph type="body" sz="quarter" idx="56" hasCustomPrompt="1"/>
          </p:nvPr>
        </p:nvSpPr>
        <p:spPr>
          <a:xfrm>
            <a:off x="373162"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35">
            <a:extLst>
              <a:ext uri="{FF2B5EF4-FFF2-40B4-BE49-F238E27FC236}">
                <a16:creationId xmlns:a16="http://schemas.microsoft.com/office/drawing/2014/main" id="{55811FEA-2285-D345-962B-647DA7972873}"/>
              </a:ext>
            </a:extLst>
          </p:cNvPr>
          <p:cNvSpPr>
            <a:spLocks noGrp="1"/>
          </p:cNvSpPr>
          <p:nvPr>
            <p:ph type="body" sz="quarter" idx="57" hasCustomPrompt="1"/>
          </p:nvPr>
        </p:nvSpPr>
        <p:spPr>
          <a:xfrm>
            <a:off x="4982868"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35">
            <a:extLst>
              <a:ext uri="{FF2B5EF4-FFF2-40B4-BE49-F238E27FC236}">
                <a16:creationId xmlns:a16="http://schemas.microsoft.com/office/drawing/2014/main" id="{7FA163D3-BDF9-824E-8A4D-5BB4C9B224A4}"/>
              </a:ext>
            </a:extLst>
          </p:cNvPr>
          <p:cNvSpPr>
            <a:spLocks noGrp="1"/>
          </p:cNvSpPr>
          <p:nvPr>
            <p:ph type="body" sz="quarter" idx="58" hasCustomPrompt="1"/>
          </p:nvPr>
        </p:nvSpPr>
        <p:spPr>
          <a:xfrm>
            <a:off x="9667991"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6" name="Picture Placeholder 2">
            <a:extLst>
              <a:ext uri="{FF2B5EF4-FFF2-40B4-BE49-F238E27FC236}">
                <a16:creationId xmlns:a16="http://schemas.microsoft.com/office/drawing/2014/main" id="{043BBC51-E2C6-6046-8946-0951A903C8F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17" name="Picture Placeholder 2">
            <a:extLst>
              <a:ext uri="{FF2B5EF4-FFF2-40B4-BE49-F238E27FC236}">
                <a16:creationId xmlns:a16="http://schemas.microsoft.com/office/drawing/2014/main" id="{6A851CCA-57B3-0046-9BD6-FC83A05AD7B7}"/>
              </a:ext>
            </a:extLst>
          </p:cNvPr>
          <p:cNvSpPr>
            <a:spLocks noGrp="1"/>
          </p:cNvSpPr>
          <p:nvPr>
            <p:ph type="pic" sz="quarter" idx="62"/>
          </p:nvPr>
        </p:nvSpPr>
        <p:spPr>
          <a:xfrm>
            <a:off x="4979263"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18" name="Picture Placeholder 2">
            <a:extLst>
              <a:ext uri="{FF2B5EF4-FFF2-40B4-BE49-F238E27FC236}">
                <a16:creationId xmlns:a16="http://schemas.microsoft.com/office/drawing/2014/main" id="{0A90DF1F-2517-4741-8F3A-634C7A7CE3B2}"/>
              </a:ext>
            </a:extLst>
          </p:cNvPr>
          <p:cNvSpPr>
            <a:spLocks noGrp="1"/>
          </p:cNvSpPr>
          <p:nvPr>
            <p:ph type="pic" sz="quarter" idx="63"/>
          </p:nvPr>
        </p:nvSpPr>
        <p:spPr>
          <a:xfrm>
            <a:off x="9664087"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4" name="Text Placeholder 3">
            <a:extLst>
              <a:ext uri="{FF2B5EF4-FFF2-40B4-BE49-F238E27FC236}">
                <a16:creationId xmlns:a16="http://schemas.microsoft.com/office/drawing/2014/main" id="{68004902-559C-364E-9DFA-8EE281D3EE59}"/>
              </a:ext>
            </a:extLst>
          </p:cNvPr>
          <p:cNvSpPr>
            <a:spLocks noGrp="1"/>
          </p:cNvSpPr>
          <p:nvPr>
            <p:ph type="body" sz="quarter" idx="75"/>
          </p:nvPr>
        </p:nvSpPr>
        <p:spPr>
          <a:xfrm>
            <a:off x="382588" y="5657850"/>
            <a:ext cx="3605212" cy="1603375"/>
          </a:xfrm>
          <a:prstGeom prst="rect">
            <a:avLst/>
          </a:prstGeom>
        </p:spPr>
        <p:txBody>
          <a:bodyPr/>
          <a:lstStyle>
            <a:lvl1pPr marL="274300" indent="-274300">
              <a:buFont typeface="Courier New" panose="02070309020205020404" pitchFamily="49" charset="0"/>
              <a:buChar char="o"/>
              <a:defRPr sz="14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19" name="Text Placeholder 3">
            <a:extLst>
              <a:ext uri="{FF2B5EF4-FFF2-40B4-BE49-F238E27FC236}">
                <a16:creationId xmlns:a16="http://schemas.microsoft.com/office/drawing/2014/main" id="{20D0AF08-31DC-E745-A3F5-93BCDDE1505E}"/>
              </a:ext>
            </a:extLst>
          </p:cNvPr>
          <p:cNvSpPr>
            <a:spLocks noGrp="1"/>
          </p:cNvSpPr>
          <p:nvPr>
            <p:ph type="body" sz="quarter" idx="76"/>
          </p:nvPr>
        </p:nvSpPr>
        <p:spPr>
          <a:xfrm>
            <a:off x="4993606" y="5682161"/>
            <a:ext cx="3605212" cy="1603375"/>
          </a:xfrm>
          <a:prstGeom prst="rect">
            <a:avLst/>
          </a:prstGeom>
        </p:spPr>
        <p:txBody>
          <a:bodyPr/>
          <a:lstStyle>
            <a:lvl1pPr marL="274300" indent="-274300">
              <a:buFont typeface="Courier New" panose="02070309020205020404" pitchFamily="49" charset="0"/>
              <a:buChar char="o"/>
              <a:defRPr sz="14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22" name="Text Placeholder 3">
            <a:extLst>
              <a:ext uri="{FF2B5EF4-FFF2-40B4-BE49-F238E27FC236}">
                <a16:creationId xmlns:a16="http://schemas.microsoft.com/office/drawing/2014/main" id="{8471F6DA-C7A5-5249-B208-37E6FA1F81F5}"/>
              </a:ext>
            </a:extLst>
          </p:cNvPr>
          <p:cNvSpPr>
            <a:spLocks noGrp="1"/>
          </p:cNvSpPr>
          <p:nvPr>
            <p:ph type="body" sz="quarter" idx="77"/>
          </p:nvPr>
        </p:nvSpPr>
        <p:spPr>
          <a:xfrm>
            <a:off x="9677156" y="5682161"/>
            <a:ext cx="3605212" cy="1603375"/>
          </a:xfrm>
          <a:prstGeom prst="rect">
            <a:avLst/>
          </a:prstGeom>
        </p:spPr>
        <p:txBody>
          <a:bodyPr/>
          <a:lstStyle>
            <a:lvl1pPr marL="274300" indent="-274300">
              <a:buFont typeface="Courier New" panose="02070309020205020404" pitchFamily="49" charset="0"/>
              <a:buChar char="o"/>
              <a:defRPr sz="14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6" name="Text Placeholder 5">
            <a:extLst>
              <a:ext uri="{FF2B5EF4-FFF2-40B4-BE49-F238E27FC236}">
                <a16:creationId xmlns:a16="http://schemas.microsoft.com/office/drawing/2014/main" id="{9A69E34C-E1E7-C142-AE1B-89EAD1C190BC}"/>
              </a:ext>
            </a:extLst>
          </p:cNvPr>
          <p:cNvSpPr>
            <a:spLocks noGrp="1"/>
          </p:cNvSpPr>
          <p:nvPr>
            <p:ph type="body" sz="quarter" idx="78"/>
          </p:nvPr>
        </p:nvSpPr>
        <p:spPr>
          <a:xfrm>
            <a:off x="381863" y="4824718"/>
            <a:ext cx="3605212" cy="812800"/>
          </a:xfrm>
          <a:prstGeom prst="rect">
            <a:avLst/>
          </a:prstGeom>
        </p:spPr>
        <p:txBody>
          <a:bodyPr/>
          <a:lstStyle>
            <a:lvl1pPr marL="0" indent="0">
              <a:buNone/>
              <a:defRPr sz="1400">
                <a:solidFill>
                  <a:srgbClr val="002577"/>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23" name="Text Placeholder 5">
            <a:extLst>
              <a:ext uri="{FF2B5EF4-FFF2-40B4-BE49-F238E27FC236}">
                <a16:creationId xmlns:a16="http://schemas.microsoft.com/office/drawing/2014/main" id="{17629EE9-FE64-7949-A80C-371EBF1394E3}"/>
              </a:ext>
            </a:extLst>
          </p:cNvPr>
          <p:cNvSpPr>
            <a:spLocks noGrp="1"/>
          </p:cNvSpPr>
          <p:nvPr>
            <p:ph type="body" sz="quarter" idx="79"/>
          </p:nvPr>
        </p:nvSpPr>
        <p:spPr>
          <a:xfrm>
            <a:off x="4979263" y="4841909"/>
            <a:ext cx="3605212" cy="812800"/>
          </a:xfrm>
          <a:prstGeom prst="rect">
            <a:avLst/>
          </a:prstGeom>
        </p:spPr>
        <p:txBody>
          <a:bodyPr/>
          <a:lstStyle>
            <a:lvl1pPr marL="0" indent="0">
              <a:buNone/>
              <a:defRPr sz="1400">
                <a:solidFill>
                  <a:srgbClr val="002577"/>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24" name="Text Placeholder 5">
            <a:extLst>
              <a:ext uri="{FF2B5EF4-FFF2-40B4-BE49-F238E27FC236}">
                <a16:creationId xmlns:a16="http://schemas.microsoft.com/office/drawing/2014/main" id="{760A0761-F343-AA46-8DBA-59D5F704CE41}"/>
              </a:ext>
            </a:extLst>
          </p:cNvPr>
          <p:cNvSpPr>
            <a:spLocks noGrp="1"/>
          </p:cNvSpPr>
          <p:nvPr>
            <p:ph type="body" sz="quarter" idx="80"/>
          </p:nvPr>
        </p:nvSpPr>
        <p:spPr>
          <a:xfrm>
            <a:off x="9664087" y="4843141"/>
            <a:ext cx="3605212" cy="812800"/>
          </a:xfrm>
          <a:prstGeom prst="rect">
            <a:avLst/>
          </a:prstGeom>
        </p:spPr>
        <p:txBody>
          <a:bodyPr/>
          <a:lstStyle>
            <a:lvl1pPr marL="0" indent="0">
              <a:buNone/>
              <a:defRPr sz="1400">
                <a:solidFill>
                  <a:srgbClr val="002577"/>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Tree>
    <p:extLst>
      <p:ext uri="{BB962C8B-B14F-4D97-AF65-F5344CB8AC3E}">
        <p14:creationId xmlns:p14="http://schemas.microsoft.com/office/powerpoint/2010/main" val="82237465"/>
      </p:ext>
    </p:extLst>
  </p:cSld>
  <p:clrMapOvr>
    <a:masterClrMapping/>
  </p:clrMapOvr>
  <p:extLst>
    <p:ext uri="{DCECCB84-F9BA-43D5-87BE-67443E8EF086}">
      <p15:sldGuideLst xmlns:p15="http://schemas.microsoft.com/office/powerpoint/2012/main">
        <p15:guide id="5" orient="horz" pos="2064">
          <p15:clr>
            <a:srgbClr val="FBAE40"/>
          </p15:clr>
        </p15:guide>
        <p15:guide id="6" orient="horz" pos="2664">
          <p15:clr>
            <a:srgbClr val="FBAE40"/>
          </p15:clr>
        </p15:guide>
        <p15:guide id="9" orient="horz" pos="2880">
          <p15:clr>
            <a:srgbClr val="FBAE40"/>
          </p15:clr>
        </p15:guide>
        <p15:guide id="10" orient="horz" pos="3024">
          <p15:clr>
            <a:srgbClr val="FBAE40"/>
          </p15:clr>
        </p15:guide>
        <p15:guide id="11" orient="horz" pos="189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nformation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1A79E3A-69DC-F84D-9BB8-E6891B50E763}"/>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499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1A79E3A-69DC-F84D-9BB8-E6891B50E763}"/>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8" name="Text Placeholder 4">
            <a:extLst>
              <a:ext uri="{FF2B5EF4-FFF2-40B4-BE49-F238E27FC236}">
                <a16:creationId xmlns:a16="http://schemas.microsoft.com/office/drawing/2014/main" id="{22903CC2-B49C-254B-99F5-CED8DD496121}"/>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7" name="Slide Number Placeholder 5">
            <a:extLst>
              <a:ext uri="{FF2B5EF4-FFF2-40B4-BE49-F238E27FC236}">
                <a16:creationId xmlns:a16="http://schemas.microsoft.com/office/drawing/2014/main" id="{83AF085A-2367-3B4F-B2D3-735C72EA9714}"/>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1DE36CFC-41B2-8C47-9108-49B293173044}"/>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6" name="Text Placeholder 35">
            <a:extLst>
              <a:ext uri="{FF2B5EF4-FFF2-40B4-BE49-F238E27FC236}">
                <a16:creationId xmlns:a16="http://schemas.microsoft.com/office/drawing/2014/main" id="{757EB81F-7D3E-AD48-8696-3F5B6501A9A8}"/>
              </a:ext>
            </a:extLst>
          </p:cNvPr>
          <p:cNvSpPr>
            <a:spLocks noGrp="1"/>
          </p:cNvSpPr>
          <p:nvPr>
            <p:ph type="body" sz="quarter" idx="57" hasCustomPrompt="1"/>
          </p:nvPr>
        </p:nvSpPr>
        <p:spPr>
          <a:xfrm>
            <a:off x="373162"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7" name="Text Placeholder 35">
            <a:extLst>
              <a:ext uri="{FF2B5EF4-FFF2-40B4-BE49-F238E27FC236}">
                <a16:creationId xmlns:a16="http://schemas.microsoft.com/office/drawing/2014/main" id="{5DE3D25B-C45A-ED4F-86DA-54B4327EFA36}"/>
              </a:ext>
            </a:extLst>
          </p:cNvPr>
          <p:cNvSpPr>
            <a:spLocks noGrp="1"/>
          </p:cNvSpPr>
          <p:nvPr>
            <p:ph type="body" sz="quarter" idx="58" hasCustomPrompt="1"/>
          </p:nvPr>
        </p:nvSpPr>
        <p:spPr>
          <a:xfrm>
            <a:off x="3823373"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8" name="Text Placeholder 35">
            <a:extLst>
              <a:ext uri="{FF2B5EF4-FFF2-40B4-BE49-F238E27FC236}">
                <a16:creationId xmlns:a16="http://schemas.microsoft.com/office/drawing/2014/main" id="{0A0C3EF2-8C93-1F48-9734-992BA9936C81}"/>
              </a:ext>
            </a:extLst>
          </p:cNvPr>
          <p:cNvSpPr>
            <a:spLocks noGrp="1"/>
          </p:cNvSpPr>
          <p:nvPr>
            <p:ph type="body" sz="quarter" idx="59" hasCustomPrompt="1"/>
          </p:nvPr>
        </p:nvSpPr>
        <p:spPr>
          <a:xfrm>
            <a:off x="7301863"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9" name="Text Placeholder 35">
            <a:extLst>
              <a:ext uri="{FF2B5EF4-FFF2-40B4-BE49-F238E27FC236}">
                <a16:creationId xmlns:a16="http://schemas.microsoft.com/office/drawing/2014/main" id="{59105C59-2C7F-F341-992C-22751EB0BB1B}"/>
              </a:ext>
            </a:extLst>
          </p:cNvPr>
          <p:cNvSpPr>
            <a:spLocks noGrp="1"/>
          </p:cNvSpPr>
          <p:nvPr>
            <p:ph type="body" sz="quarter" idx="60" hasCustomPrompt="1"/>
          </p:nvPr>
        </p:nvSpPr>
        <p:spPr>
          <a:xfrm>
            <a:off x="10770927"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 name="Picture Placeholder 2">
            <a:extLst>
              <a:ext uri="{FF2B5EF4-FFF2-40B4-BE49-F238E27FC236}">
                <a16:creationId xmlns:a16="http://schemas.microsoft.com/office/drawing/2014/main" id="{06D87C8E-8AA0-9C48-8003-F805FFA0BD4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0" name="Picture Placeholder 2">
            <a:extLst>
              <a:ext uri="{FF2B5EF4-FFF2-40B4-BE49-F238E27FC236}">
                <a16:creationId xmlns:a16="http://schemas.microsoft.com/office/drawing/2014/main" id="{FB0BDA74-C70F-9D48-96FA-18508C0FA641}"/>
              </a:ext>
            </a:extLst>
          </p:cNvPr>
          <p:cNvSpPr>
            <a:spLocks noGrp="1"/>
          </p:cNvSpPr>
          <p:nvPr>
            <p:ph type="pic" sz="quarter" idx="62"/>
          </p:nvPr>
        </p:nvSpPr>
        <p:spPr>
          <a:xfrm>
            <a:off x="38362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1" name="Picture Placeholder 2">
            <a:extLst>
              <a:ext uri="{FF2B5EF4-FFF2-40B4-BE49-F238E27FC236}">
                <a16:creationId xmlns:a16="http://schemas.microsoft.com/office/drawing/2014/main" id="{03A6F76D-EC9F-0F46-97C9-F54AF3B19B30}"/>
              </a:ext>
            </a:extLst>
          </p:cNvPr>
          <p:cNvSpPr>
            <a:spLocks noGrp="1"/>
          </p:cNvSpPr>
          <p:nvPr>
            <p:ph type="pic" sz="quarter" idx="63"/>
          </p:nvPr>
        </p:nvSpPr>
        <p:spPr>
          <a:xfrm>
            <a:off x="73033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2" name="Picture Placeholder 2">
            <a:extLst>
              <a:ext uri="{FF2B5EF4-FFF2-40B4-BE49-F238E27FC236}">
                <a16:creationId xmlns:a16="http://schemas.microsoft.com/office/drawing/2014/main" id="{D5F68AE7-31F3-B94B-BA23-AEB709E92A50}"/>
              </a:ext>
            </a:extLst>
          </p:cNvPr>
          <p:cNvSpPr>
            <a:spLocks noGrp="1"/>
          </p:cNvSpPr>
          <p:nvPr>
            <p:ph type="pic" sz="quarter" idx="64"/>
          </p:nvPr>
        </p:nvSpPr>
        <p:spPr>
          <a:xfrm>
            <a:off x="107704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6" name="Text Placeholder 5">
            <a:extLst>
              <a:ext uri="{FF2B5EF4-FFF2-40B4-BE49-F238E27FC236}">
                <a16:creationId xmlns:a16="http://schemas.microsoft.com/office/drawing/2014/main" id="{8969C6EF-58E8-744A-A89F-F181C118C0BB}"/>
              </a:ext>
            </a:extLst>
          </p:cNvPr>
          <p:cNvSpPr>
            <a:spLocks noGrp="1"/>
          </p:cNvSpPr>
          <p:nvPr>
            <p:ph type="body" sz="quarter" idx="71" hasCustomPrompt="1"/>
          </p:nvPr>
        </p:nvSpPr>
        <p:spPr>
          <a:xfrm>
            <a:off x="3836989" y="4820238"/>
            <a:ext cx="2752348" cy="837055"/>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3D2A3ABF-5388-1E4C-9A74-6626C6BF886E}"/>
              </a:ext>
            </a:extLst>
          </p:cNvPr>
          <p:cNvSpPr>
            <a:spLocks noGrp="1"/>
          </p:cNvSpPr>
          <p:nvPr>
            <p:ph type="body" sz="quarter" idx="72" hasCustomPrompt="1"/>
          </p:nvPr>
        </p:nvSpPr>
        <p:spPr>
          <a:xfrm>
            <a:off x="367926" y="4820239"/>
            <a:ext cx="2752348" cy="837055"/>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9" name="Text Placeholder 5">
            <a:extLst>
              <a:ext uri="{FF2B5EF4-FFF2-40B4-BE49-F238E27FC236}">
                <a16:creationId xmlns:a16="http://schemas.microsoft.com/office/drawing/2014/main" id="{419DE374-175B-F34F-BB71-14B2689F4627}"/>
              </a:ext>
            </a:extLst>
          </p:cNvPr>
          <p:cNvSpPr>
            <a:spLocks noGrp="1"/>
          </p:cNvSpPr>
          <p:nvPr>
            <p:ph type="body" sz="quarter" idx="73" hasCustomPrompt="1"/>
          </p:nvPr>
        </p:nvSpPr>
        <p:spPr>
          <a:xfrm>
            <a:off x="7306054" y="4820236"/>
            <a:ext cx="2752348" cy="837055"/>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B5222328-7E5E-B046-A2EA-5651060300DA}"/>
              </a:ext>
            </a:extLst>
          </p:cNvPr>
          <p:cNvSpPr>
            <a:spLocks noGrp="1"/>
          </p:cNvSpPr>
          <p:nvPr>
            <p:ph type="body" sz="quarter" idx="74" hasCustomPrompt="1"/>
          </p:nvPr>
        </p:nvSpPr>
        <p:spPr>
          <a:xfrm>
            <a:off x="10775119" y="4820236"/>
            <a:ext cx="2752348" cy="837055"/>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3" name="Text Placeholder 3">
            <a:extLst>
              <a:ext uri="{FF2B5EF4-FFF2-40B4-BE49-F238E27FC236}">
                <a16:creationId xmlns:a16="http://schemas.microsoft.com/office/drawing/2014/main" id="{39F24824-C0F5-A74C-81FF-F0411D005ADE}"/>
              </a:ext>
            </a:extLst>
          </p:cNvPr>
          <p:cNvSpPr>
            <a:spLocks noGrp="1"/>
          </p:cNvSpPr>
          <p:nvPr>
            <p:ph type="body" sz="quarter" idx="75"/>
          </p:nvPr>
        </p:nvSpPr>
        <p:spPr>
          <a:xfrm>
            <a:off x="382588" y="5657850"/>
            <a:ext cx="2752348" cy="1603375"/>
          </a:xfrm>
          <a:prstGeom prst="rect">
            <a:avLst/>
          </a:prstGeom>
        </p:spPr>
        <p:txBody>
          <a:bodyPr/>
          <a:lstStyle>
            <a:lvl1pPr marL="274300" indent="-274300">
              <a:buFont typeface="Courier New" panose="02070309020205020404" pitchFamily="49" charset="0"/>
              <a:buChar char="o"/>
              <a:defRPr sz="12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24" name="Text Placeholder 3">
            <a:extLst>
              <a:ext uri="{FF2B5EF4-FFF2-40B4-BE49-F238E27FC236}">
                <a16:creationId xmlns:a16="http://schemas.microsoft.com/office/drawing/2014/main" id="{49CF779B-DC5E-3648-B2DD-007F0E4BBE81}"/>
              </a:ext>
            </a:extLst>
          </p:cNvPr>
          <p:cNvSpPr>
            <a:spLocks noGrp="1"/>
          </p:cNvSpPr>
          <p:nvPr>
            <p:ph type="body" sz="quarter" idx="76"/>
          </p:nvPr>
        </p:nvSpPr>
        <p:spPr>
          <a:xfrm>
            <a:off x="3823373" y="5691043"/>
            <a:ext cx="2752348" cy="1603375"/>
          </a:xfrm>
          <a:prstGeom prst="rect">
            <a:avLst/>
          </a:prstGeom>
        </p:spPr>
        <p:txBody>
          <a:bodyPr/>
          <a:lstStyle>
            <a:lvl1pPr marL="274300" indent="-274300">
              <a:buFont typeface="Courier New" panose="02070309020205020404" pitchFamily="49" charset="0"/>
              <a:buChar char="o"/>
              <a:defRPr sz="12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25" name="Text Placeholder 3">
            <a:extLst>
              <a:ext uri="{FF2B5EF4-FFF2-40B4-BE49-F238E27FC236}">
                <a16:creationId xmlns:a16="http://schemas.microsoft.com/office/drawing/2014/main" id="{4EB0E57C-23F6-A842-8496-5D2FE96E5761}"/>
              </a:ext>
            </a:extLst>
          </p:cNvPr>
          <p:cNvSpPr>
            <a:spLocks noGrp="1"/>
          </p:cNvSpPr>
          <p:nvPr>
            <p:ph type="body" sz="quarter" idx="77"/>
          </p:nvPr>
        </p:nvSpPr>
        <p:spPr>
          <a:xfrm>
            <a:off x="7306054" y="5691043"/>
            <a:ext cx="2752348" cy="1603375"/>
          </a:xfrm>
          <a:prstGeom prst="rect">
            <a:avLst/>
          </a:prstGeom>
        </p:spPr>
        <p:txBody>
          <a:bodyPr/>
          <a:lstStyle>
            <a:lvl1pPr marL="274300" indent="-274300">
              <a:buFont typeface="Courier New" panose="02070309020205020404" pitchFamily="49" charset="0"/>
              <a:buChar char="o"/>
              <a:defRPr sz="12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26" name="Text Placeholder 3">
            <a:extLst>
              <a:ext uri="{FF2B5EF4-FFF2-40B4-BE49-F238E27FC236}">
                <a16:creationId xmlns:a16="http://schemas.microsoft.com/office/drawing/2014/main" id="{64ADEAAB-EB7B-BB4F-9EEB-9B8AEB4C82EF}"/>
              </a:ext>
            </a:extLst>
          </p:cNvPr>
          <p:cNvSpPr>
            <a:spLocks noGrp="1"/>
          </p:cNvSpPr>
          <p:nvPr>
            <p:ph type="body" sz="quarter" idx="78"/>
          </p:nvPr>
        </p:nvSpPr>
        <p:spPr>
          <a:xfrm>
            <a:off x="10788735" y="5691043"/>
            <a:ext cx="2752348" cy="1603375"/>
          </a:xfrm>
          <a:prstGeom prst="rect">
            <a:avLst/>
          </a:prstGeom>
        </p:spPr>
        <p:txBody>
          <a:bodyPr/>
          <a:lstStyle>
            <a:lvl1pPr marL="274300" indent="-274300">
              <a:buFont typeface="Courier New" panose="02070309020205020404" pitchFamily="49" charset="0"/>
              <a:buChar char="o"/>
              <a:defRPr sz="12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Tree>
    <p:extLst>
      <p:ext uri="{BB962C8B-B14F-4D97-AF65-F5344CB8AC3E}">
        <p14:creationId xmlns:p14="http://schemas.microsoft.com/office/powerpoint/2010/main" val="284686818"/>
      </p:ext>
    </p:extLst>
  </p:cSld>
  <p:clrMapOvr>
    <a:masterClrMapping/>
  </p:clrMapOvr>
  <p:extLst>
    <p:ext uri="{DCECCB84-F9BA-43D5-87BE-67443E8EF086}">
      <p15:sldGuideLst xmlns:p15="http://schemas.microsoft.com/office/powerpoint/2012/main">
        <p15:guide id="7" orient="horz" pos="2088">
          <p15:clr>
            <a:srgbClr val="FBAE40"/>
          </p15:clr>
        </p15:guide>
        <p15:guide id="8" orient="horz" pos="2664">
          <p15:clr>
            <a:srgbClr val="FBAE40"/>
          </p15:clr>
        </p15:guide>
        <p15:guide id="9" orient="horz" pos="2880">
          <p15:clr>
            <a:srgbClr val="FBAE40"/>
          </p15:clr>
        </p15:guide>
        <p15:guide id="10" orient="horz" pos="3024">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nformation slide_WT_0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8C451CD-96A8-7E4D-B207-FB34E1FDB2F8}"/>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601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8C451CD-96A8-7E4D-B207-FB34E1FDB2F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Slide Number Placeholder 5">
            <a:extLst>
              <a:ext uri="{FF2B5EF4-FFF2-40B4-BE49-F238E27FC236}">
                <a16:creationId xmlns:a16="http://schemas.microsoft.com/office/drawing/2014/main" id="{3DB8790C-9C94-8345-B804-9E75D9B4DB1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3FD5D61A-2FD6-4D4C-B1CF-F215103CD57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0" name="Text Placeholder 4">
            <a:extLst>
              <a:ext uri="{FF2B5EF4-FFF2-40B4-BE49-F238E27FC236}">
                <a16:creationId xmlns:a16="http://schemas.microsoft.com/office/drawing/2014/main" id="{338C6021-8DB3-1642-94F8-111AD16A6AD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3" name="Text Placeholder 12">
            <a:extLst>
              <a:ext uri="{FF2B5EF4-FFF2-40B4-BE49-F238E27FC236}">
                <a16:creationId xmlns:a16="http://schemas.microsoft.com/office/drawing/2014/main" id="{F68F5449-5152-904E-89DC-97CF5FEFB478}"/>
              </a:ext>
            </a:extLst>
          </p:cNvPr>
          <p:cNvSpPr>
            <a:spLocks noGrp="1"/>
          </p:cNvSpPr>
          <p:nvPr>
            <p:ph type="body" sz="quarter" idx="16"/>
          </p:nvPr>
        </p:nvSpPr>
        <p:spPr>
          <a:xfrm>
            <a:off x="342145" y="2249488"/>
            <a:ext cx="6973055" cy="3322637"/>
          </a:xfrm>
          <a:prstGeom prst="rect">
            <a:avLst/>
          </a:prstGeom>
        </p:spPr>
        <p:txBody>
          <a:bodyPr/>
          <a:lstStyle>
            <a:lvl1pPr>
              <a:defRPr sz="1800" b="0" i="0">
                <a:solidFill>
                  <a:srgbClr val="002577"/>
                </a:solidFill>
                <a:latin typeface="Segoe UI" panose="020B0502040204020203" pitchFamily="34" charset="0"/>
                <a:cs typeface="Segoe UI" panose="020B0502040204020203" pitchFamily="34" charset="0"/>
              </a:defRPr>
            </a:lvl1pPr>
            <a:lvl2pPr>
              <a:defRPr sz="1600" b="0" i="0">
                <a:solidFill>
                  <a:srgbClr val="002577"/>
                </a:solidFill>
                <a:latin typeface="Segoe UI" panose="020B0502040204020203" pitchFamily="34" charset="0"/>
                <a:cs typeface="Segoe UI" panose="020B0502040204020203" pitchFamily="34" charset="0"/>
              </a:defRPr>
            </a:lvl2pPr>
            <a:lvl3pPr>
              <a:defRPr sz="1400" b="0" i="0">
                <a:solidFill>
                  <a:srgbClr val="002577"/>
                </a:solidFill>
                <a:latin typeface="Segoe UI" panose="020B0502040204020203" pitchFamily="34" charset="0"/>
                <a:cs typeface="Segoe UI" panose="020B0502040204020203" pitchFamily="34" charset="0"/>
              </a:defRPr>
            </a:lvl3pPr>
            <a:lvl4pPr>
              <a:defRPr sz="1200" b="0" i="0">
                <a:solidFill>
                  <a:srgbClr val="002577"/>
                </a:solidFill>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12">
            <a:extLst>
              <a:ext uri="{FF2B5EF4-FFF2-40B4-BE49-F238E27FC236}">
                <a16:creationId xmlns:a16="http://schemas.microsoft.com/office/drawing/2014/main" id="{3590FC15-E6EA-AB4C-A795-3ACE552635F7}"/>
              </a:ext>
            </a:extLst>
          </p:cNvPr>
          <p:cNvSpPr>
            <a:spLocks noGrp="1"/>
          </p:cNvSpPr>
          <p:nvPr>
            <p:ph type="body" sz="quarter" idx="17"/>
          </p:nvPr>
        </p:nvSpPr>
        <p:spPr>
          <a:xfrm>
            <a:off x="7315200" y="2266522"/>
            <a:ext cx="6973055" cy="3322637"/>
          </a:xfrm>
          <a:prstGeom prst="rect">
            <a:avLst/>
          </a:prstGeom>
        </p:spPr>
        <p:txBody>
          <a:bodyPr/>
          <a:lstStyle>
            <a:lvl1pPr>
              <a:defRPr sz="1800" b="0" i="0">
                <a:solidFill>
                  <a:srgbClr val="002577"/>
                </a:solidFill>
                <a:latin typeface="Segoe UI" panose="020B0502040204020203" pitchFamily="34" charset="0"/>
                <a:cs typeface="Segoe UI" panose="020B0502040204020203" pitchFamily="34" charset="0"/>
              </a:defRPr>
            </a:lvl1pPr>
            <a:lvl2pPr>
              <a:defRPr sz="1600" b="0" i="0">
                <a:solidFill>
                  <a:srgbClr val="002577"/>
                </a:solidFill>
                <a:latin typeface="Segoe UI" panose="020B0502040204020203" pitchFamily="34" charset="0"/>
                <a:cs typeface="Segoe UI" panose="020B0502040204020203" pitchFamily="34" charset="0"/>
              </a:defRPr>
            </a:lvl2pPr>
            <a:lvl3pPr>
              <a:defRPr sz="1400" b="0" i="0">
                <a:solidFill>
                  <a:srgbClr val="002577"/>
                </a:solidFill>
                <a:latin typeface="Segoe UI" panose="020B0502040204020203" pitchFamily="34" charset="0"/>
                <a:cs typeface="Segoe UI" panose="020B0502040204020203" pitchFamily="34" charset="0"/>
              </a:defRPr>
            </a:lvl3pPr>
            <a:lvl4pPr>
              <a:defRPr sz="1200" b="0" i="0">
                <a:solidFill>
                  <a:srgbClr val="002577"/>
                </a:solidFill>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83482756"/>
      </p:ext>
    </p:extLst>
  </p:cSld>
  <p:clrMapOvr>
    <a:masterClrMapping/>
  </p:clrMapOvr>
  <p:extLst>
    <p:ext uri="{DCECCB84-F9BA-43D5-87BE-67443E8EF086}">
      <p15:sldGuideLst xmlns:p15="http://schemas.microsoft.com/office/powerpoint/2012/main">
        <p15:guide id="2" orient="horz" pos="172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Information slide_WT_05_blue 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8C451CD-96A8-7E4D-B207-FB34E1FDB2F8}"/>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704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8C451CD-96A8-7E4D-B207-FB34E1FDB2F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Slide Number Placeholder 5">
            <a:extLst>
              <a:ext uri="{FF2B5EF4-FFF2-40B4-BE49-F238E27FC236}">
                <a16:creationId xmlns:a16="http://schemas.microsoft.com/office/drawing/2014/main" id="{3DB8790C-9C94-8345-B804-9E75D9B4DB1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3FD5D61A-2FD6-4D4C-B1CF-F215103CD57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0" name="Text Placeholder 4">
            <a:extLst>
              <a:ext uri="{FF2B5EF4-FFF2-40B4-BE49-F238E27FC236}">
                <a16:creationId xmlns:a16="http://schemas.microsoft.com/office/drawing/2014/main" id="{338C6021-8DB3-1642-94F8-111AD16A6AD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3" name="Text Placeholder 12">
            <a:extLst>
              <a:ext uri="{FF2B5EF4-FFF2-40B4-BE49-F238E27FC236}">
                <a16:creationId xmlns:a16="http://schemas.microsoft.com/office/drawing/2014/main" id="{F68F5449-5152-904E-89DC-97CF5FEFB478}"/>
              </a:ext>
            </a:extLst>
          </p:cNvPr>
          <p:cNvSpPr>
            <a:spLocks noGrp="1"/>
          </p:cNvSpPr>
          <p:nvPr>
            <p:ph type="body" sz="quarter" idx="16"/>
          </p:nvPr>
        </p:nvSpPr>
        <p:spPr>
          <a:xfrm>
            <a:off x="342145" y="2249488"/>
            <a:ext cx="6973055" cy="3322637"/>
          </a:xfrm>
          <a:prstGeom prst="rect">
            <a:avLst/>
          </a:prstGeom>
        </p:spPr>
        <p:txBody>
          <a:bodyPr/>
          <a:lstStyle>
            <a:lvl1pPr>
              <a:defRPr sz="1800" b="0" i="0">
                <a:solidFill>
                  <a:srgbClr val="FFFFFF"/>
                </a:solidFill>
                <a:latin typeface="Segoe UI" panose="020B0502040204020203" pitchFamily="34" charset="0"/>
                <a:cs typeface="Segoe UI" panose="020B0502040204020203" pitchFamily="34" charset="0"/>
              </a:defRPr>
            </a:lvl1pPr>
            <a:lvl2pPr>
              <a:defRPr sz="1600" b="0" i="0">
                <a:solidFill>
                  <a:srgbClr val="FFFFFF"/>
                </a:solidFill>
                <a:latin typeface="Segoe UI" panose="020B0502040204020203" pitchFamily="34" charset="0"/>
                <a:cs typeface="Segoe UI" panose="020B0502040204020203" pitchFamily="34" charset="0"/>
              </a:defRPr>
            </a:lvl2pPr>
            <a:lvl3pPr>
              <a:defRPr sz="1400" b="0" i="0">
                <a:solidFill>
                  <a:srgbClr val="FFFFFF"/>
                </a:solidFill>
                <a:latin typeface="Segoe UI" panose="020B0502040204020203" pitchFamily="34" charset="0"/>
                <a:cs typeface="Segoe UI" panose="020B0502040204020203" pitchFamily="34" charset="0"/>
              </a:defRPr>
            </a:lvl3pPr>
            <a:lvl4pPr>
              <a:defRPr sz="1200" b="0" i="0">
                <a:solidFill>
                  <a:srgbClr val="FFFFFF"/>
                </a:solidFill>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12">
            <a:extLst>
              <a:ext uri="{FF2B5EF4-FFF2-40B4-BE49-F238E27FC236}">
                <a16:creationId xmlns:a16="http://schemas.microsoft.com/office/drawing/2014/main" id="{3590FC15-E6EA-AB4C-A795-3ACE552635F7}"/>
              </a:ext>
            </a:extLst>
          </p:cNvPr>
          <p:cNvSpPr>
            <a:spLocks noGrp="1"/>
          </p:cNvSpPr>
          <p:nvPr>
            <p:ph type="body" sz="quarter" idx="17"/>
          </p:nvPr>
        </p:nvSpPr>
        <p:spPr>
          <a:xfrm>
            <a:off x="7315200" y="2266522"/>
            <a:ext cx="6973055" cy="3322637"/>
          </a:xfrm>
          <a:prstGeom prst="rect">
            <a:avLst/>
          </a:prstGeom>
        </p:spPr>
        <p:txBody>
          <a:bodyPr/>
          <a:lstStyle>
            <a:lvl1pPr>
              <a:defRPr sz="1800" b="0" i="0">
                <a:solidFill>
                  <a:srgbClr val="FFFFFF"/>
                </a:solidFill>
                <a:latin typeface="Segoe UI" panose="020B0502040204020203" pitchFamily="34" charset="0"/>
                <a:cs typeface="Segoe UI" panose="020B0502040204020203" pitchFamily="34" charset="0"/>
              </a:defRPr>
            </a:lvl1pPr>
            <a:lvl2pPr>
              <a:defRPr sz="1600" b="0" i="0">
                <a:solidFill>
                  <a:srgbClr val="FFFFFF"/>
                </a:solidFill>
                <a:latin typeface="Segoe UI" panose="020B0502040204020203" pitchFamily="34" charset="0"/>
                <a:cs typeface="Segoe UI" panose="020B0502040204020203" pitchFamily="34" charset="0"/>
              </a:defRPr>
            </a:lvl2pPr>
            <a:lvl3pPr>
              <a:defRPr sz="1400" b="0" i="0">
                <a:solidFill>
                  <a:srgbClr val="FFFFFF"/>
                </a:solidFill>
                <a:latin typeface="Segoe UI" panose="020B0502040204020203" pitchFamily="34" charset="0"/>
                <a:cs typeface="Segoe UI" panose="020B0502040204020203" pitchFamily="34" charset="0"/>
              </a:defRPr>
            </a:lvl3pPr>
            <a:lvl4pPr>
              <a:defRPr sz="1200" b="0" i="0">
                <a:solidFill>
                  <a:srgbClr val="FFFFFF"/>
                </a:solidFill>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377385623"/>
      </p:ext>
    </p:extLst>
  </p:cSld>
  <p:clrMapOvr>
    <a:masterClrMapping/>
  </p:clrMapOvr>
  <p:extLst>
    <p:ext uri="{DCECCB84-F9BA-43D5-87BE-67443E8EF086}">
      <p15:sldGuideLst xmlns:p15="http://schemas.microsoft.com/office/powerpoint/2012/main">
        <p15:guide id="2" orient="horz" pos="172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nformation slide_WT_06">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F406C1A-0F78-F147-AF9E-22768BA1B635}"/>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806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F406C1A-0F78-F147-AF9E-22768BA1B63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5C0136C6-F7AB-8B49-928A-338D3A7654D7}"/>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8C2B5399-B34C-E849-947E-DA2E8E9433A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5" name="Text Placeholder 4">
            <a:extLst>
              <a:ext uri="{FF2B5EF4-FFF2-40B4-BE49-F238E27FC236}">
                <a16:creationId xmlns:a16="http://schemas.microsoft.com/office/drawing/2014/main" id="{D1640F72-08C8-A04F-B3F3-EAD6099F173D}"/>
              </a:ext>
            </a:extLst>
          </p:cNvPr>
          <p:cNvSpPr>
            <a:spLocks noGrp="1"/>
          </p:cNvSpPr>
          <p:nvPr>
            <p:ph type="body" sz="quarter" idx="30" hasCustomPrompt="1"/>
          </p:nvPr>
        </p:nvSpPr>
        <p:spPr>
          <a:xfrm>
            <a:off x="375858"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3" name="Text Placeholder 4">
            <a:extLst>
              <a:ext uri="{FF2B5EF4-FFF2-40B4-BE49-F238E27FC236}">
                <a16:creationId xmlns:a16="http://schemas.microsoft.com/office/drawing/2014/main" id="{48DEA317-5C53-964A-8725-0A575FF6F09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5" name="Text Placeholder 4">
            <a:extLst>
              <a:ext uri="{FF2B5EF4-FFF2-40B4-BE49-F238E27FC236}">
                <a16:creationId xmlns:a16="http://schemas.microsoft.com/office/drawing/2014/main" id="{C482676B-8FFD-D249-840A-A4B768AAB81A}"/>
              </a:ext>
            </a:extLst>
          </p:cNvPr>
          <p:cNvSpPr>
            <a:spLocks noGrp="1"/>
          </p:cNvSpPr>
          <p:nvPr>
            <p:ph type="body" sz="quarter" idx="32" hasCustomPrompt="1"/>
          </p:nvPr>
        </p:nvSpPr>
        <p:spPr>
          <a:xfrm>
            <a:off x="3832290"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4">
            <a:extLst>
              <a:ext uri="{FF2B5EF4-FFF2-40B4-BE49-F238E27FC236}">
                <a16:creationId xmlns:a16="http://schemas.microsoft.com/office/drawing/2014/main" id="{484AE173-66FD-0C4F-9F7F-ED0CFFD44192}"/>
              </a:ext>
            </a:extLst>
          </p:cNvPr>
          <p:cNvSpPr>
            <a:spLocks noGrp="1"/>
          </p:cNvSpPr>
          <p:nvPr>
            <p:ph type="body" sz="quarter" idx="34" hasCustomPrompt="1"/>
          </p:nvPr>
        </p:nvSpPr>
        <p:spPr>
          <a:xfrm>
            <a:off x="7297866"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9" name="Text Placeholder 4">
            <a:extLst>
              <a:ext uri="{FF2B5EF4-FFF2-40B4-BE49-F238E27FC236}">
                <a16:creationId xmlns:a16="http://schemas.microsoft.com/office/drawing/2014/main" id="{406438DA-82F4-2041-B4C1-FDA04BB04DA8}"/>
              </a:ext>
            </a:extLst>
          </p:cNvPr>
          <p:cNvSpPr>
            <a:spLocks noGrp="1"/>
          </p:cNvSpPr>
          <p:nvPr>
            <p:ph type="body" sz="quarter" idx="36" hasCustomPrompt="1"/>
          </p:nvPr>
        </p:nvSpPr>
        <p:spPr>
          <a:xfrm>
            <a:off x="10781730"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9" name="Text Placeholder 8">
            <a:extLst>
              <a:ext uri="{FF2B5EF4-FFF2-40B4-BE49-F238E27FC236}">
                <a16:creationId xmlns:a16="http://schemas.microsoft.com/office/drawing/2014/main" id="{07EE9E89-CAEA-6749-A5BF-C6CDC24EB7F8}"/>
              </a:ext>
            </a:extLst>
          </p:cNvPr>
          <p:cNvSpPr>
            <a:spLocks noGrp="1"/>
          </p:cNvSpPr>
          <p:nvPr>
            <p:ph type="body" sz="quarter" idx="38" hasCustomPrompt="1"/>
          </p:nvPr>
        </p:nvSpPr>
        <p:spPr>
          <a:xfrm>
            <a:off x="374820"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0" name="Text Placeholder 8">
            <a:extLst>
              <a:ext uri="{FF2B5EF4-FFF2-40B4-BE49-F238E27FC236}">
                <a16:creationId xmlns:a16="http://schemas.microsoft.com/office/drawing/2014/main" id="{252CEB8D-161D-1847-B77C-09583DCD8BEE}"/>
              </a:ext>
            </a:extLst>
          </p:cNvPr>
          <p:cNvSpPr>
            <a:spLocks noGrp="1"/>
          </p:cNvSpPr>
          <p:nvPr>
            <p:ph type="body" sz="quarter" idx="39" hasCustomPrompt="1"/>
          </p:nvPr>
        </p:nvSpPr>
        <p:spPr>
          <a:xfrm>
            <a:off x="3834712"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1" name="Text Placeholder 8">
            <a:extLst>
              <a:ext uri="{FF2B5EF4-FFF2-40B4-BE49-F238E27FC236}">
                <a16:creationId xmlns:a16="http://schemas.microsoft.com/office/drawing/2014/main" id="{136C8D09-4B68-7E43-92BC-03886CC61FDB}"/>
              </a:ext>
            </a:extLst>
          </p:cNvPr>
          <p:cNvSpPr>
            <a:spLocks noGrp="1"/>
          </p:cNvSpPr>
          <p:nvPr>
            <p:ph type="body" sz="quarter" idx="40" hasCustomPrompt="1"/>
          </p:nvPr>
        </p:nvSpPr>
        <p:spPr>
          <a:xfrm>
            <a:off x="7294604"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2" name="Text Placeholder 8">
            <a:extLst>
              <a:ext uri="{FF2B5EF4-FFF2-40B4-BE49-F238E27FC236}">
                <a16:creationId xmlns:a16="http://schemas.microsoft.com/office/drawing/2014/main" id="{DC5E1225-9BE0-4247-986F-F2F38964C56E}"/>
              </a:ext>
            </a:extLst>
          </p:cNvPr>
          <p:cNvSpPr>
            <a:spLocks noGrp="1"/>
          </p:cNvSpPr>
          <p:nvPr>
            <p:ph type="body" sz="quarter" idx="41" hasCustomPrompt="1"/>
          </p:nvPr>
        </p:nvSpPr>
        <p:spPr>
          <a:xfrm>
            <a:off x="10787448"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Tree>
    <p:extLst>
      <p:ext uri="{BB962C8B-B14F-4D97-AF65-F5344CB8AC3E}">
        <p14:creationId xmlns:p14="http://schemas.microsoft.com/office/powerpoint/2010/main" val="819776164"/>
      </p:ext>
    </p:extLst>
  </p:cSld>
  <p:clrMapOvr>
    <a:masterClrMapping/>
  </p:clrMapOvr>
  <p:extLst>
    <p:ext uri="{DCECCB84-F9BA-43D5-87BE-67443E8EF086}">
      <p15:sldGuideLst xmlns:p15="http://schemas.microsoft.com/office/powerpoint/2012/main">
        <p15:guide id="1" orient="horz" pos="2352">
          <p15:clr>
            <a:srgbClr val="FBAE40"/>
          </p15:clr>
        </p15:guide>
        <p15:guide id="2" orient="horz" pos="271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nformation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06088B2-3DCD-9F4E-B9C7-406656DA162B}"/>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909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06088B2-3DCD-9F4E-B9C7-406656DA162B}"/>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Picture Placeholder 15">
            <a:extLst>
              <a:ext uri="{FF2B5EF4-FFF2-40B4-BE49-F238E27FC236}">
                <a16:creationId xmlns:a16="http://schemas.microsoft.com/office/drawing/2014/main" id="{74CDF4B0-2E35-9843-BE83-6C144954D58A}"/>
              </a:ext>
            </a:extLst>
          </p:cNvPr>
          <p:cNvSpPr>
            <a:spLocks noGrp="1"/>
          </p:cNvSpPr>
          <p:nvPr>
            <p:ph type="pic" sz="quarter" idx="18" hasCustomPrompt="1"/>
          </p:nvPr>
        </p:nvSpPr>
        <p:spPr>
          <a:xfrm>
            <a:off x="457200"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453577" y="5063763"/>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3920345"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27" name="Picture Placeholder 15">
            <a:extLst>
              <a:ext uri="{FF2B5EF4-FFF2-40B4-BE49-F238E27FC236}">
                <a16:creationId xmlns:a16="http://schemas.microsoft.com/office/drawing/2014/main" id="{85178677-6C05-8641-847C-C03510C54C72}"/>
              </a:ext>
            </a:extLst>
          </p:cNvPr>
          <p:cNvSpPr>
            <a:spLocks noGrp="1"/>
          </p:cNvSpPr>
          <p:nvPr>
            <p:ph type="pic" sz="quarter" idx="29" hasCustomPrompt="1"/>
          </p:nvPr>
        </p:nvSpPr>
        <p:spPr>
          <a:xfrm>
            <a:off x="7375539"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28" name="Picture Placeholder 15">
            <a:extLst>
              <a:ext uri="{FF2B5EF4-FFF2-40B4-BE49-F238E27FC236}">
                <a16:creationId xmlns:a16="http://schemas.microsoft.com/office/drawing/2014/main" id="{354CDB8F-F229-6B47-90D2-BFF11BD7EE93}"/>
              </a:ext>
            </a:extLst>
          </p:cNvPr>
          <p:cNvSpPr>
            <a:spLocks noGrp="1"/>
          </p:cNvSpPr>
          <p:nvPr>
            <p:ph type="pic" sz="quarter" idx="30" hasCustomPrompt="1"/>
          </p:nvPr>
        </p:nvSpPr>
        <p:spPr>
          <a:xfrm>
            <a:off x="10825703"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3920345" y="5063763"/>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7355309" y="5063763"/>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10814126" y="5063763"/>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1" name="Text Placeholder 5">
            <a:extLst>
              <a:ext uri="{FF2B5EF4-FFF2-40B4-BE49-F238E27FC236}">
                <a16:creationId xmlns:a16="http://schemas.microsoft.com/office/drawing/2014/main" id="{130816B2-6BE8-ED44-B9A3-EF9BCEAFB2E7}"/>
              </a:ext>
            </a:extLst>
          </p:cNvPr>
          <p:cNvSpPr>
            <a:spLocks noGrp="1"/>
          </p:cNvSpPr>
          <p:nvPr>
            <p:ph type="body" sz="quarter" idx="73" hasCustomPrompt="1"/>
          </p:nvPr>
        </p:nvSpPr>
        <p:spPr>
          <a:xfrm>
            <a:off x="3839381"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2" name="Text Placeholder 5">
            <a:extLst>
              <a:ext uri="{FF2B5EF4-FFF2-40B4-BE49-F238E27FC236}">
                <a16:creationId xmlns:a16="http://schemas.microsoft.com/office/drawing/2014/main" id="{ABE6BC68-0A82-3E44-8B2F-E96D5B9779F1}"/>
              </a:ext>
            </a:extLst>
          </p:cNvPr>
          <p:cNvSpPr>
            <a:spLocks noGrp="1"/>
          </p:cNvSpPr>
          <p:nvPr>
            <p:ph type="body" sz="quarter" idx="74" hasCustomPrompt="1"/>
          </p:nvPr>
        </p:nvSpPr>
        <p:spPr>
          <a:xfrm>
            <a:off x="7265487"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4" name="Text Placeholder 5">
            <a:extLst>
              <a:ext uri="{FF2B5EF4-FFF2-40B4-BE49-F238E27FC236}">
                <a16:creationId xmlns:a16="http://schemas.microsoft.com/office/drawing/2014/main" id="{EEDB1CC1-73C6-5645-A7D7-7B578CB809C9}"/>
              </a:ext>
            </a:extLst>
          </p:cNvPr>
          <p:cNvSpPr>
            <a:spLocks noGrp="1"/>
          </p:cNvSpPr>
          <p:nvPr>
            <p:ph type="body" sz="quarter" idx="75" hasCustomPrompt="1"/>
          </p:nvPr>
        </p:nvSpPr>
        <p:spPr>
          <a:xfrm>
            <a:off x="10726317"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5" name="Text Placeholder 5">
            <a:extLst>
              <a:ext uri="{FF2B5EF4-FFF2-40B4-BE49-F238E27FC236}">
                <a16:creationId xmlns:a16="http://schemas.microsoft.com/office/drawing/2014/main" id="{4F387A61-12D4-B848-ACDA-41D6C7CB76CB}"/>
              </a:ext>
            </a:extLst>
          </p:cNvPr>
          <p:cNvSpPr>
            <a:spLocks noGrp="1"/>
          </p:cNvSpPr>
          <p:nvPr>
            <p:ph type="body" sz="quarter" idx="76" hasCustomPrompt="1"/>
          </p:nvPr>
        </p:nvSpPr>
        <p:spPr>
          <a:xfrm>
            <a:off x="355402"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Tree>
    <p:extLst>
      <p:ext uri="{BB962C8B-B14F-4D97-AF65-F5344CB8AC3E}">
        <p14:creationId xmlns:p14="http://schemas.microsoft.com/office/powerpoint/2010/main" val="2665749862"/>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3168">
          <p15:clr>
            <a:srgbClr val="FBAE40"/>
          </p15:clr>
        </p15:guide>
        <p15:guide id="7" orient="horz" pos="3288">
          <p15:clr>
            <a:srgbClr val="FBAE40"/>
          </p15:clr>
        </p15:guide>
        <p15:guide id="8" orient="horz" pos="3480">
          <p15:clr>
            <a:srgbClr val="FBAE40"/>
          </p15:clr>
        </p15:guide>
        <p15:guide id="10" pos="912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nformation slide_WT_09">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C144B56-0862-EC46-A6EF-B1131AD5E569}"/>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0114"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5C144B56-0862-EC46-A6EF-B1131AD5E569}"/>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366977" y="427240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3920345"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3833745" y="42492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7268709" y="42492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10727526" y="42492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2" name="Text Placeholder 22">
            <a:extLst>
              <a:ext uri="{FF2B5EF4-FFF2-40B4-BE49-F238E27FC236}">
                <a16:creationId xmlns:a16="http://schemas.microsoft.com/office/drawing/2014/main" id="{41C27F56-6EFC-A441-9C2D-10CE44338748}"/>
              </a:ext>
            </a:extLst>
          </p:cNvPr>
          <p:cNvSpPr>
            <a:spLocks noGrp="1"/>
          </p:cNvSpPr>
          <p:nvPr>
            <p:ph type="body" sz="quarter" idx="38" hasCustomPrompt="1"/>
          </p:nvPr>
        </p:nvSpPr>
        <p:spPr>
          <a:xfrm>
            <a:off x="366977" y="69924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0" name="Text Placeholder 22">
            <a:extLst>
              <a:ext uri="{FF2B5EF4-FFF2-40B4-BE49-F238E27FC236}">
                <a16:creationId xmlns:a16="http://schemas.microsoft.com/office/drawing/2014/main" id="{0AEAB501-3096-AF4F-B436-6E6240708D49}"/>
              </a:ext>
            </a:extLst>
          </p:cNvPr>
          <p:cNvSpPr>
            <a:spLocks noGrp="1"/>
          </p:cNvSpPr>
          <p:nvPr>
            <p:ph type="body" sz="quarter" idx="42" hasCustomPrompt="1"/>
          </p:nvPr>
        </p:nvSpPr>
        <p:spPr>
          <a:xfrm>
            <a:off x="3833745" y="69924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1" name="Text Placeholder 22">
            <a:extLst>
              <a:ext uri="{FF2B5EF4-FFF2-40B4-BE49-F238E27FC236}">
                <a16:creationId xmlns:a16="http://schemas.microsoft.com/office/drawing/2014/main" id="{FD8B8259-35A0-564E-B170-F909CA04F154}"/>
              </a:ext>
            </a:extLst>
          </p:cNvPr>
          <p:cNvSpPr>
            <a:spLocks noGrp="1"/>
          </p:cNvSpPr>
          <p:nvPr>
            <p:ph type="body" sz="quarter" idx="43" hasCustomPrompt="1"/>
          </p:nvPr>
        </p:nvSpPr>
        <p:spPr>
          <a:xfrm>
            <a:off x="7268709" y="69924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2" name="Text Placeholder 22">
            <a:extLst>
              <a:ext uri="{FF2B5EF4-FFF2-40B4-BE49-F238E27FC236}">
                <a16:creationId xmlns:a16="http://schemas.microsoft.com/office/drawing/2014/main" id="{27C9FBE6-5465-1847-9A14-285A9B68F0A1}"/>
              </a:ext>
            </a:extLst>
          </p:cNvPr>
          <p:cNvSpPr>
            <a:spLocks noGrp="1"/>
          </p:cNvSpPr>
          <p:nvPr>
            <p:ph type="body" sz="quarter" idx="44" hasCustomPrompt="1"/>
          </p:nvPr>
        </p:nvSpPr>
        <p:spPr>
          <a:xfrm>
            <a:off x="10727526" y="69924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5" name="Picture Placeholder 15">
            <a:extLst>
              <a:ext uri="{FF2B5EF4-FFF2-40B4-BE49-F238E27FC236}">
                <a16:creationId xmlns:a16="http://schemas.microsoft.com/office/drawing/2014/main" id="{78AC1F9C-0EA2-6940-87FC-B71E90AE410D}"/>
              </a:ext>
            </a:extLst>
          </p:cNvPr>
          <p:cNvSpPr>
            <a:spLocks noGrp="1"/>
          </p:cNvSpPr>
          <p:nvPr>
            <p:ph type="pic" sz="quarter" idx="45" hasCustomPrompt="1"/>
          </p:nvPr>
        </p:nvSpPr>
        <p:spPr>
          <a:xfrm>
            <a:off x="7358027"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37" name="Picture Placeholder 15">
            <a:extLst>
              <a:ext uri="{FF2B5EF4-FFF2-40B4-BE49-F238E27FC236}">
                <a16:creationId xmlns:a16="http://schemas.microsoft.com/office/drawing/2014/main" id="{3D133F5B-4C0C-004F-9093-B7D3D6DED8A4}"/>
              </a:ext>
            </a:extLst>
          </p:cNvPr>
          <p:cNvSpPr>
            <a:spLocks noGrp="1"/>
          </p:cNvSpPr>
          <p:nvPr>
            <p:ph type="pic" sz="quarter" idx="46" hasCustomPrompt="1"/>
          </p:nvPr>
        </p:nvSpPr>
        <p:spPr>
          <a:xfrm>
            <a:off x="10830432"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0" name="Picture Placeholder 15">
            <a:extLst>
              <a:ext uri="{FF2B5EF4-FFF2-40B4-BE49-F238E27FC236}">
                <a16:creationId xmlns:a16="http://schemas.microsoft.com/office/drawing/2014/main" id="{AC540D40-8013-854D-B2C3-76FDC36525DB}"/>
              </a:ext>
            </a:extLst>
          </p:cNvPr>
          <p:cNvSpPr>
            <a:spLocks noGrp="1"/>
          </p:cNvSpPr>
          <p:nvPr>
            <p:ph type="pic" sz="quarter" idx="48" hasCustomPrompt="1"/>
          </p:nvPr>
        </p:nvSpPr>
        <p:spPr>
          <a:xfrm>
            <a:off x="3920345"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1" name="Picture Placeholder 15">
            <a:extLst>
              <a:ext uri="{FF2B5EF4-FFF2-40B4-BE49-F238E27FC236}">
                <a16:creationId xmlns:a16="http://schemas.microsoft.com/office/drawing/2014/main" id="{9E94E62A-05C7-E243-93CC-EDC4EAB951A8}"/>
              </a:ext>
            </a:extLst>
          </p:cNvPr>
          <p:cNvSpPr>
            <a:spLocks noGrp="1"/>
          </p:cNvSpPr>
          <p:nvPr>
            <p:ph type="pic" sz="quarter" idx="49" hasCustomPrompt="1"/>
          </p:nvPr>
        </p:nvSpPr>
        <p:spPr>
          <a:xfrm>
            <a:off x="7358027"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2" name="Picture Placeholder 15">
            <a:extLst>
              <a:ext uri="{FF2B5EF4-FFF2-40B4-BE49-F238E27FC236}">
                <a16:creationId xmlns:a16="http://schemas.microsoft.com/office/drawing/2014/main" id="{B75EE488-C0ED-E44E-987B-7A0179559C76}"/>
              </a:ext>
            </a:extLst>
          </p:cNvPr>
          <p:cNvSpPr>
            <a:spLocks noGrp="1"/>
          </p:cNvSpPr>
          <p:nvPr>
            <p:ph type="pic" sz="quarter" idx="50" hasCustomPrompt="1"/>
          </p:nvPr>
        </p:nvSpPr>
        <p:spPr>
          <a:xfrm>
            <a:off x="10830432"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3" name="Picture Placeholder 15">
            <a:extLst>
              <a:ext uri="{FF2B5EF4-FFF2-40B4-BE49-F238E27FC236}">
                <a16:creationId xmlns:a16="http://schemas.microsoft.com/office/drawing/2014/main" id="{906C6984-65CE-7B45-B326-F57045AFC461}"/>
              </a:ext>
            </a:extLst>
          </p:cNvPr>
          <p:cNvSpPr>
            <a:spLocks noGrp="1"/>
          </p:cNvSpPr>
          <p:nvPr>
            <p:ph type="pic" sz="quarter" idx="51" hasCustomPrompt="1"/>
          </p:nvPr>
        </p:nvSpPr>
        <p:spPr>
          <a:xfrm>
            <a:off x="459515"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2" name="TextBox 1">
            <a:extLst>
              <a:ext uri="{FF2B5EF4-FFF2-40B4-BE49-F238E27FC236}">
                <a16:creationId xmlns:a16="http://schemas.microsoft.com/office/drawing/2014/main" id="{D4B1C4EE-1A0F-9646-A3FE-5C6D576B0B32}"/>
              </a:ext>
            </a:extLst>
          </p:cNvPr>
          <p:cNvSpPr txBox="1"/>
          <p:nvPr userDrawn="1"/>
        </p:nvSpPr>
        <p:spPr>
          <a:xfrm>
            <a:off x="3931920"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7" name="TextBox 26">
            <a:extLst>
              <a:ext uri="{FF2B5EF4-FFF2-40B4-BE49-F238E27FC236}">
                <a16:creationId xmlns:a16="http://schemas.microsoft.com/office/drawing/2014/main" id="{AC96F487-8696-E746-BE29-3D797D4E3500}"/>
              </a:ext>
            </a:extLst>
          </p:cNvPr>
          <p:cNvSpPr txBox="1"/>
          <p:nvPr userDrawn="1"/>
        </p:nvSpPr>
        <p:spPr>
          <a:xfrm>
            <a:off x="7346452"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8" name="TextBox 27">
            <a:extLst>
              <a:ext uri="{FF2B5EF4-FFF2-40B4-BE49-F238E27FC236}">
                <a16:creationId xmlns:a16="http://schemas.microsoft.com/office/drawing/2014/main" id="{A8174078-4FA5-FC4D-9638-0EE6DD706364}"/>
              </a:ext>
            </a:extLst>
          </p:cNvPr>
          <p:cNvSpPr txBox="1"/>
          <p:nvPr userDrawn="1"/>
        </p:nvSpPr>
        <p:spPr>
          <a:xfrm>
            <a:off x="10818857"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9" name="TextBox 28">
            <a:extLst>
              <a:ext uri="{FF2B5EF4-FFF2-40B4-BE49-F238E27FC236}">
                <a16:creationId xmlns:a16="http://schemas.microsoft.com/office/drawing/2014/main" id="{C0804565-7374-C745-9825-D7F3EDD5EBE2}"/>
              </a:ext>
            </a:extLst>
          </p:cNvPr>
          <p:cNvSpPr txBox="1"/>
          <p:nvPr userDrawn="1"/>
        </p:nvSpPr>
        <p:spPr>
          <a:xfrm>
            <a:off x="3931920"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33" name="TextBox 32">
            <a:extLst>
              <a:ext uri="{FF2B5EF4-FFF2-40B4-BE49-F238E27FC236}">
                <a16:creationId xmlns:a16="http://schemas.microsoft.com/office/drawing/2014/main" id="{7FDE661D-D0B2-B64F-82BD-3D94F6023BB5}"/>
              </a:ext>
            </a:extLst>
          </p:cNvPr>
          <p:cNvSpPr txBox="1"/>
          <p:nvPr userDrawn="1"/>
        </p:nvSpPr>
        <p:spPr>
          <a:xfrm>
            <a:off x="436366"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4" name="TextBox 43">
            <a:extLst>
              <a:ext uri="{FF2B5EF4-FFF2-40B4-BE49-F238E27FC236}">
                <a16:creationId xmlns:a16="http://schemas.microsoft.com/office/drawing/2014/main" id="{EB56A44A-5B27-6549-BCCB-9CA0EB7CB051}"/>
              </a:ext>
            </a:extLst>
          </p:cNvPr>
          <p:cNvSpPr txBox="1"/>
          <p:nvPr userDrawn="1"/>
        </p:nvSpPr>
        <p:spPr>
          <a:xfrm>
            <a:off x="7346452"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5" name="TextBox 44">
            <a:extLst>
              <a:ext uri="{FF2B5EF4-FFF2-40B4-BE49-F238E27FC236}">
                <a16:creationId xmlns:a16="http://schemas.microsoft.com/office/drawing/2014/main" id="{32810E12-5685-324C-9255-BB0A7DCEB618}"/>
              </a:ext>
            </a:extLst>
          </p:cNvPr>
          <p:cNvSpPr txBox="1"/>
          <p:nvPr userDrawn="1"/>
        </p:nvSpPr>
        <p:spPr>
          <a:xfrm>
            <a:off x="10818857"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6" name="Picture Placeholder 15">
            <a:extLst>
              <a:ext uri="{FF2B5EF4-FFF2-40B4-BE49-F238E27FC236}">
                <a16:creationId xmlns:a16="http://schemas.microsoft.com/office/drawing/2014/main" id="{E391C987-2B98-F34D-A049-FF694B6832C1}"/>
              </a:ext>
            </a:extLst>
          </p:cNvPr>
          <p:cNvSpPr>
            <a:spLocks noGrp="1"/>
          </p:cNvSpPr>
          <p:nvPr>
            <p:ph type="pic" sz="quarter" idx="52" hasCustomPrompt="1"/>
          </p:nvPr>
        </p:nvSpPr>
        <p:spPr>
          <a:xfrm>
            <a:off x="468691"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7" name="TextBox 46">
            <a:extLst>
              <a:ext uri="{FF2B5EF4-FFF2-40B4-BE49-F238E27FC236}">
                <a16:creationId xmlns:a16="http://schemas.microsoft.com/office/drawing/2014/main" id="{E280CDE7-24B8-6748-8062-FD1716CE6A43}"/>
              </a:ext>
            </a:extLst>
          </p:cNvPr>
          <p:cNvSpPr txBox="1"/>
          <p:nvPr userDrawn="1"/>
        </p:nvSpPr>
        <p:spPr>
          <a:xfrm>
            <a:off x="455553"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Tree>
    <p:extLst>
      <p:ext uri="{BB962C8B-B14F-4D97-AF65-F5344CB8AC3E}">
        <p14:creationId xmlns:p14="http://schemas.microsoft.com/office/powerpoint/2010/main" val="55761469"/>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3168">
          <p15:clr>
            <a:srgbClr val="FBAE40"/>
          </p15:clr>
        </p15:guide>
        <p15:guide id="7" orient="horz" pos="4368">
          <p15:clr>
            <a:srgbClr val="FBAE40"/>
          </p15:clr>
        </p15:guide>
        <p15:guide id="8" orient="horz" pos="4320">
          <p15:clr>
            <a:srgbClr val="FBAE40"/>
          </p15:clr>
        </p15:guide>
        <p15:guide id="9" pos="9168">
          <p15:clr>
            <a:srgbClr val="FBAE40"/>
          </p15:clr>
        </p15:guide>
        <p15:guide id="12" orient="horz" pos="2592">
          <p15:clr>
            <a:srgbClr val="FBAE40"/>
          </p15:clr>
        </p15:guide>
        <p15:guide id="13" orient="horz" pos="26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40A546B-7379-9E4C-B1FE-0EC6D6F3967E}"/>
              </a:ext>
            </a:extLst>
          </p:cNvPr>
          <p:cNvGraphicFramePr>
            <a:graphicFrameLocks noChangeAspect="1"/>
          </p:cNvGraphicFramePr>
          <p:nvPr userDrawn="1">
            <p:custDataLst>
              <p:tags r:id="rId2"/>
            </p:custDataLst>
            <p:extLst>
              <p:ext uri="{D42A27DB-BD31-4B8C-83A1-F6EECF244321}">
                <p14:modId xmlns:p14="http://schemas.microsoft.com/office/powerpoint/2010/main" val="406518138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19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40A546B-7379-9E4C-B1FE-0EC6D6F3967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F55AD4F7-ED39-BB43-889A-9ED2C7F3EB6E}"/>
              </a:ext>
            </a:extLst>
          </p:cNvPr>
          <p:cNvCxnSpPr>
            <a:cxnSpLocks/>
          </p:cNvCxnSpPr>
          <p:nvPr userDrawn="1"/>
        </p:nvCxnSpPr>
        <p:spPr>
          <a:xfrm>
            <a:off x="0" y="4800600"/>
            <a:ext cx="1463571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7F96F0-9F1C-DD40-8D68-283BAD32A2E5}"/>
              </a:ext>
            </a:extLst>
          </p:cNvPr>
          <p:cNvCxnSpPr>
            <a:cxnSpLocks/>
          </p:cNvCxnSpPr>
          <p:nvPr userDrawn="1"/>
        </p:nvCxnSpPr>
        <p:spPr>
          <a:xfrm>
            <a:off x="3650891" y="2187554"/>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EBE62145-C6F1-DD41-953C-FEDE5899126A}"/>
              </a:ext>
            </a:extLst>
          </p:cNvPr>
          <p:cNvSpPr txBox="1">
            <a:spLocks/>
          </p:cNvSpPr>
          <p:nvPr userDrawn="1"/>
        </p:nvSpPr>
        <p:spPr>
          <a:xfrm>
            <a:off x="549860" y="4716383"/>
            <a:ext cx="664301" cy="932574"/>
          </a:xfrm>
          <a:prstGeom prst="rect">
            <a:avLst/>
          </a:prstGeom>
        </p:spPr>
        <p:txBody>
          <a:bodyPr vert="horz" lIns="109728" tIns="54864" rIns="109728" bIns="54864" rtlCol="0">
            <a:noAutofit/>
          </a:bodyPr>
          <a:lstStyle>
            <a:lvl1pPr marL="0" indent="0" algn="l" defTabSz="914400" rtl="0" eaLnBrk="1" latinLnBrk="0" hangingPunct="1">
              <a:lnSpc>
                <a:spcPct val="90000"/>
              </a:lnSpc>
              <a:spcBef>
                <a:spcPts val="1000"/>
              </a:spcBef>
              <a:buFont typeface="Arial" panose="020B0604020202020204" pitchFamily="34" charset="0"/>
              <a:buNone/>
              <a:defRPr sz="4500" b="1" kern="1200">
                <a:solidFill>
                  <a:srgbClr val="002677"/>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7801" b="0" i="0" dirty="0">
              <a:solidFill>
                <a:srgbClr val="73BFFF"/>
              </a:solidFill>
              <a:latin typeface="Segoe UI" panose="020B0502040204020203" pitchFamily="34" charset="0"/>
              <a:sym typeface="Segoe UI" panose="020B0502040204020203" pitchFamily="34" charset="0"/>
            </a:endParaRPr>
          </a:p>
        </p:txBody>
      </p:sp>
      <p:cxnSp>
        <p:nvCxnSpPr>
          <p:cNvPr id="25" name="Straight Connector 24">
            <a:extLst>
              <a:ext uri="{FF2B5EF4-FFF2-40B4-BE49-F238E27FC236}">
                <a16:creationId xmlns:a16="http://schemas.microsoft.com/office/drawing/2014/main" id="{0653817A-1454-C94E-9048-0C7E15E161FE}"/>
              </a:ext>
            </a:extLst>
          </p:cNvPr>
          <p:cNvCxnSpPr/>
          <p:nvPr userDrawn="1"/>
        </p:nvCxnSpPr>
        <p:spPr>
          <a:xfrm>
            <a:off x="7313460" y="2170166"/>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1F7599-A532-7645-8A8A-F79368E30603}"/>
              </a:ext>
            </a:extLst>
          </p:cNvPr>
          <p:cNvCxnSpPr/>
          <p:nvPr userDrawn="1"/>
        </p:nvCxnSpPr>
        <p:spPr>
          <a:xfrm>
            <a:off x="10967384" y="2128180"/>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831AA5DA-4C98-CD4C-BD82-BFADF2AA83FD}"/>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9" name="Footer Placeholder 3">
            <a:extLst>
              <a:ext uri="{FF2B5EF4-FFF2-40B4-BE49-F238E27FC236}">
                <a16:creationId xmlns:a16="http://schemas.microsoft.com/office/drawing/2014/main" id="{81606218-C785-CE4E-9E24-2F2029B6995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2" name="Title 1">
            <a:extLst>
              <a:ext uri="{FF2B5EF4-FFF2-40B4-BE49-F238E27FC236}">
                <a16:creationId xmlns:a16="http://schemas.microsoft.com/office/drawing/2014/main" id="{3F7A6862-765C-774A-B229-13D1652D14D1}"/>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37" name="Text Placeholder 4">
            <a:extLst>
              <a:ext uri="{FF2B5EF4-FFF2-40B4-BE49-F238E27FC236}">
                <a16:creationId xmlns:a16="http://schemas.microsoft.com/office/drawing/2014/main" id="{05757D10-F62F-4740-B9A7-A483539694B1}"/>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38" name="Text Placeholder 2">
            <a:extLst>
              <a:ext uri="{FF2B5EF4-FFF2-40B4-BE49-F238E27FC236}">
                <a16:creationId xmlns:a16="http://schemas.microsoft.com/office/drawing/2014/main" id="{EF03B161-7BA1-2F4B-AE38-205D5A42043A}"/>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1</a:t>
            </a:r>
          </a:p>
        </p:txBody>
      </p:sp>
      <p:sp>
        <p:nvSpPr>
          <p:cNvPr id="39" name="Text Placeholder 4">
            <a:extLst>
              <a:ext uri="{FF2B5EF4-FFF2-40B4-BE49-F238E27FC236}">
                <a16:creationId xmlns:a16="http://schemas.microsoft.com/office/drawing/2014/main" id="{6A03C70C-3C27-4640-9452-11619D59BDC5}"/>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0" name="Text Placeholder 4">
            <a:extLst>
              <a:ext uri="{FF2B5EF4-FFF2-40B4-BE49-F238E27FC236}">
                <a16:creationId xmlns:a16="http://schemas.microsoft.com/office/drawing/2014/main" id="{ACE675BB-4ECC-A44C-8B18-9AAA1966A344}"/>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1" name="Text Placeholder 4">
            <a:extLst>
              <a:ext uri="{FF2B5EF4-FFF2-40B4-BE49-F238E27FC236}">
                <a16:creationId xmlns:a16="http://schemas.microsoft.com/office/drawing/2014/main" id="{3DDDD741-B28C-C44C-B72E-4BB6314DCCF2}"/>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2" name="Text Placeholder 2">
            <a:extLst>
              <a:ext uri="{FF2B5EF4-FFF2-40B4-BE49-F238E27FC236}">
                <a16:creationId xmlns:a16="http://schemas.microsoft.com/office/drawing/2014/main" id="{60DAB2C6-4974-DE4D-BEB1-6C2F305BFD55}"/>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2</a:t>
            </a:r>
          </a:p>
        </p:txBody>
      </p:sp>
      <p:sp>
        <p:nvSpPr>
          <p:cNvPr id="43" name="Text Placeholder 2">
            <a:extLst>
              <a:ext uri="{FF2B5EF4-FFF2-40B4-BE49-F238E27FC236}">
                <a16:creationId xmlns:a16="http://schemas.microsoft.com/office/drawing/2014/main" id="{E9125A92-6D79-104E-99F9-9A81371C1D2A}"/>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3</a:t>
            </a:r>
          </a:p>
        </p:txBody>
      </p:sp>
      <p:sp>
        <p:nvSpPr>
          <p:cNvPr id="44" name="Text Placeholder 2">
            <a:extLst>
              <a:ext uri="{FF2B5EF4-FFF2-40B4-BE49-F238E27FC236}">
                <a16:creationId xmlns:a16="http://schemas.microsoft.com/office/drawing/2014/main" id="{00D5A265-D3C0-4143-B509-8F19D167919B}"/>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4</a:t>
            </a:r>
          </a:p>
        </p:txBody>
      </p:sp>
      <p:sp>
        <p:nvSpPr>
          <p:cNvPr id="45" name="Text Placeholder 4">
            <a:extLst>
              <a:ext uri="{FF2B5EF4-FFF2-40B4-BE49-F238E27FC236}">
                <a16:creationId xmlns:a16="http://schemas.microsoft.com/office/drawing/2014/main" id="{D71A2BD7-A04D-D74D-8969-D3A70A8815CA}"/>
              </a:ext>
            </a:extLst>
          </p:cNvPr>
          <p:cNvSpPr>
            <a:spLocks noGrp="1"/>
          </p:cNvSpPr>
          <p:nvPr>
            <p:ph type="body" sz="quarter" idx="41" hasCustomPrompt="1"/>
          </p:nvPr>
        </p:nvSpPr>
        <p:spPr>
          <a:xfrm>
            <a:off x="361652" y="6159563"/>
            <a:ext cx="3107017"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6" name="Text Placeholder 2">
            <a:extLst>
              <a:ext uri="{FF2B5EF4-FFF2-40B4-BE49-F238E27FC236}">
                <a16:creationId xmlns:a16="http://schemas.microsoft.com/office/drawing/2014/main" id="{0346B2C6-55F3-F743-A910-5D70D9F4CBC2}"/>
              </a:ext>
            </a:extLst>
          </p:cNvPr>
          <p:cNvSpPr>
            <a:spLocks noGrp="1"/>
          </p:cNvSpPr>
          <p:nvPr>
            <p:ph type="body" sz="quarter" idx="42" hasCustomPrompt="1"/>
          </p:nvPr>
        </p:nvSpPr>
        <p:spPr>
          <a:xfrm>
            <a:off x="3341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5</a:t>
            </a:r>
          </a:p>
        </p:txBody>
      </p:sp>
      <p:sp>
        <p:nvSpPr>
          <p:cNvPr id="47" name="Text Placeholder 4">
            <a:extLst>
              <a:ext uri="{FF2B5EF4-FFF2-40B4-BE49-F238E27FC236}">
                <a16:creationId xmlns:a16="http://schemas.microsoft.com/office/drawing/2014/main" id="{8751F895-446E-B74F-836C-BD9C179DC681}"/>
              </a:ext>
            </a:extLst>
          </p:cNvPr>
          <p:cNvSpPr>
            <a:spLocks noGrp="1"/>
          </p:cNvSpPr>
          <p:nvPr>
            <p:ph type="body" sz="quarter" idx="43" hasCustomPrompt="1"/>
          </p:nvPr>
        </p:nvSpPr>
        <p:spPr>
          <a:xfrm>
            <a:off x="40428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8" name="Text Placeholder 4">
            <a:extLst>
              <a:ext uri="{FF2B5EF4-FFF2-40B4-BE49-F238E27FC236}">
                <a16:creationId xmlns:a16="http://schemas.microsoft.com/office/drawing/2014/main" id="{FDE878C6-0442-DC4D-9096-E8825B38CC02}"/>
              </a:ext>
            </a:extLst>
          </p:cNvPr>
          <p:cNvSpPr>
            <a:spLocks noGrp="1"/>
          </p:cNvSpPr>
          <p:nvPr>
            <p:ph type="body" sz="quarter" idx="44" hasCustomPrompt="1"/>
          </p:nvPr>
        </p:nvSpPr>
        <p:spPr>
          <a:xfrm>
            <a:off x="77004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9" name="Text Placeholder 4">
            <a:extLst>
              <a:ext uri="{FF2B5EF4-FFF2-40B4-BE49-F238E27FC236}">
                <a16:creationId xmlns:a16="http://schemas.microsoft.com/office/drawing/2014/main" id="{10E830AD-B157-6E41-B1CC-07B3AE78240E}"/>
              </a:ext>
            </a:extLst>
          </p:cNvPr>
          <p:cNvSpPr>
            <a:spLocks noGrp="1"/>
          </p:cNvSpPr>
          <p:nvPr>
            <p:ph type="body" sz="quarter" idx="45" hasCustomPrompt="1"/>
          </p:nvPr>
        </p:nvSpPr>
        <p:spPr>
          <a:xfrm>
            <a:off x="113580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0" name="Text Placeholder 2">
            <a:extLst>
              <a:ext uri="{FF2B5EF4-FFF2-40B4-BE49-F238E27FC236}">
                <a16:creationId xmlns:a16="http://schemas.microsoft.com/office/drawing/2014/main" id="{FC401C74-0372-DF4B-8B59-42DDBED2BEF8}"/>
              </a:ext>
            </a:extLst>
          </p:cNvPr>
          <p:cNvSpPr>
            <a:spLocks noGrp="1"/>
          </p:cNvSpPr>
          <p:nvPr>
            <p:ph type="body" sz="quarter" idx="46" hasCustomPrompt="1"/>
          </p:nvPr>
        </p:nvSpPr>
        <p:spPr>
          <a:xfrm>
            <a:off x="39917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6</a:t>
            </a:r>
          </a:p>
        </p:txBody>
      </p:sp>
      <p:sp>
        <p:nvSpPr>
          <p:cNvPr id="51" name="Text Placeholder 2">
            <a:extLst>
              <a:ext uri="{FF2B5EF4-FFF2-40B4-BE49-F238E27FC236}">
                <a16:creationId xmlns:a16="http://schemas.microsoft.com/office/drawing/2014/main" id="{59FC9668-2DD8-A94F-A954-E37D86C3A6BA}"/>
              </a:ext>
            </a:extLst>
          </p:cNvPr>
          <p:cNvSpPr>
            <a:spLocks noGrp="1"/>
          </p:cNvSpPr>
          <p:nvPr>
            <p:ph type="body" sz="quarter" idx="47" hasCustomPrompt="1"/>
          </p:nvPr>
        </p:nvSpPr>
        <p:spPr>
          <a:xfrm>
            <a:off x="76493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7</a:t>
            </a:r>
          </a:p>
        </p:txBody>
      </p:sp>
      <p:sp>
        <p:nvSpPr>
          <p:cNvPr id="52" name="Text Placeholder 2">
            <a:extLst>
              <a:ext uri="{FF2B5EF4-FFF2-40B4-BE49-F238E27FC236}">
                <a16:creationId xmlns:a16="http://schemas.microsoft.com/office/drawing/2014/main" id="{90DD6D32-1F14-104B-A68A-F649E5E23994}"/>
              </a:ext>
            </a:extLst>
          </p:cNvPr>
          <p:cNvSpPr>
            <a:spLocks noGrp="1"/>
          </p:cNvSpPr>
          <p:nvPr>
            <p:ph type="body" sz="quarter" idx="48" hasCustomPrompt="1"/>
          </p:nvPr>
        </p:nvSpPr>
        <p:spPr>
          <a:xfrm>
            <a:off x="113069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8</a:t>
            </a:r>
          </a:p>
        </p:txBody>
      </p:sp>
    </p:spTree>
    <p:extLst>
      <p:ext uri="{BB962C8B-B14F-4D97-AF65-F5344CB8AC3E}">
        <p14:creationId xmlns:p14="http://schemas.microsoft.com/office/powerpoint/2010/main" val="37141649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formation slide_WT_10">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7DBC29-3938-AC49-9AB7-A21548CFE558}"/>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113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C7DBC29-3938-AC49-9AB7-A21548CFE55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665664E-29A2-7D47-94A1-F271640173FB}"/>
              </a:ext>
            </a:extLst>
          </p:cNvPr>
          <p:cNvSpPr/>
          <p:nvPr userDrawn="1"/>
        </p:nvSpPr>
        <p:spPr>
          <a:xfrm>
            <a:off x="7315200" y="4114800"/>
            <a:ext cx="7315200" cy="41148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5" name="Picture Placeholder 71">
            <a:extLst>
              <a:ext uri="{FF2B5EF4-FFF2-40B4-BE49-F238E27FC236}">
                <a16:creationId xmlns:a16="http://schemas.microsoft.com/office/drawing/2014/main" id="{FFAF22CE-B3C3-1A44-BACC-978F7568C3F2}"/>
              </a:ext>
            </a:extLst>
          </p:cNvPr>
          <p:cNvSpPr>
            <a:spLocks noGrp="1"/>
          </p:cNvSpPr>
          <p:nvPr>
            <p:ph type="pic" sz="quarter" idx="23" hasCustomPrompt="1"/>
          </p:nvPr>
        </p:nvSpPr>
        <p:spPr>
          <a:xfrm>
            <a:off x="7315200" y="4"/>
            <a:ext cx="7315200" cy="4138135"/>
          </a:xfrm>
          <a:prstGeom prst="rect">
            <a:avLst/>
          </a:prstGeom>
          <a:solidFill>
            <a:schemeClr val="bg1">
              <a:lumMod val="75000"/>
            </a:schemeClr>
          </a:solidFill>
        </p:spPr>
        <p:txBody>
          <a:bodyPr anchor="ctr" anchorCtr="1"/>
          <a:lstStyle>
            <a:lvl1pPr>
              <a:defRPr lang="en-US" sz="1100" dirty="0">
                <a:effectLst/>
                <a:latin typeface="Calibri" panose="020F0502020204030204" pitchFamily="34" charset="0"/>
                <a:ea typeface="Times New Roman" panose="02020603050405020304" pitchFamily="18" charset="0"/>
              </a:defRPr>
            </a:lvl1pPr>
          </a:lstStyle>
          <a:p>
            <a:pPr marL="0" lvl="0" indent="0" algn="ctr">
              <a:buNone/>
            </a:pPr>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
        <p:nvSpPr>
          <p:cNvPr id="8" name="Text Placeholder 3">
            <a:extLst>
              <a:ext uri="{FF2B5EF4-FFF2-40B4-BE49-F238E27FC236}">
                <a16:creationId xmlns:a16="http://schemas.microsoft.com/office/drawing/2014/main" id="{3C97673B-4571-B649-85C4-8A05A650B09D}"/>
              </a:ext>
            </a:extLst>
          </p:cNvPr>
          <p:cNvSpPr>
            <a:spLocks noGrp="1"/>
          </p:cNvSpPr>
          <p:nvPr>
            <p:ph type="body" sz="quarter" idx="24" hasCustomPrompt="1"/>
          </p:nvPr>
        </p:nvSpPr>
        <p:spPr>
          <a:xfrm>
            <a:off x="8042155" y="4739966"/>
            <a:ext cx="6125723" cy="1898042"/>
          </a:xfrm>
          <a:prstGeom prst="rect">
            <a:avLst/>
          </a:prstGeom>
          <a:noFill/>
        </p:spPr>
        <p:txBody>
          <a:bodyPr anchor="ctr">
            <a:norm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a:solidFill>
                  <a:srgbClr val="FFFFFF"/>
                </a:solidFill>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2" name="Text Placeholder 11">
            <a:extLst>
              <a:ext uri="{FF2B5EF4-FFF2-40B4-BE49-F238E27FC236}">
                <a16:creationId xmlns:a16="http://schemas.microsoft.com/office/drawing/2014/main" id="{223C757C-0FF0-224D-AE08-0CD532ED3940}"/>
              </a:ext>
            </a:extLst>
          </p:cNvPr>
          <p:cNvSpPr>
            <a:spLocks noGrp="1"/>
          </p:cNvSpPr>
          <p:nvPr>
            <p:ph type="body" sz="quarter" idx="26" hasCustomPrompt="1"/>
          </p:nvPr>
        </p:nvSpPr>
        <p:spPr>
          <a:xfrm>
            <a:off x="393304" y="2570453"/>
            <a:ext cx="6690405" cy="3657600"/>
          </a:xfrm>
          <a:prstGeom prst="rect">
            <a:avLst/>
          </a:prstGeom>
        </p:spPr>
        <p:txBody>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800" b="0" i="0">
                <a:solidFill>
                  <a:srgbClr val="002577"/>
                </a:solidFill>
                <a:latin typeface="Segoe UI" panose="020B0502040204020203" pitchFamily="34" charset="0"/>
                <a:sym typeface="Segoe UI" panose="020B0502040204020203" pitchFamily="34" charset="0"/>
              </a:defRPr>
            </a:lvl1pPr>
            <a:lvl2pPr marL="415260" marR="0" indent="-201915"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a:solidFill>
                  <a:srgbClr val="002577"/>
                </a:solidFill>
                <a:latin typeface="Segoe UI" panose="020B0502040204020203" pitchFamily="34" charset="0"/>
                <a:sym typeface="Segoe UI" panose="020B0502040204020203" pitchFamily="34" charset="0"/>
              </a:defRPr>
            </a:lvl2pPr>
            <a:lvl3pPr marL="1096963" indent="-573088">
              <a:buNone/>
              <a:tabLst/>
              <a:defRPr sz="1400">
                <a:solidFill>
                  <a:srgbClr val="002577"/>
                </a:solidFill>
                <a:latin typeface="GT America" pitchFamily="2" charset="77"/>
              </a:defRPr>
            </a:lvl3pPr>
            <a:lvl4pPr marL="1645798" indent="0">
              <a:buNone/>
              <a:defRPr sz="1200">
                <a:solidFill>
                  <a:srgbClr val="002577"/>
                </a:solidFill>
                <a:latin typeface="GT America" pitchFamily="2" charset="77"/>
              </a:defRPr>
            </a:lvl4pPr>
            <a:lvl5pPr marL="2194396" indent="0">
              <a:buNone/>
              <a:defRPr sz="168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a:p>
            <a:pPr marL="1096963" marR="0" lvl="2" indent="-201915"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a:pPr>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a:p>
            <a:pPr marL="1645798" marR="0" lvl="3" indent="-201915"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a:pPr>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a:p>
            <a:pPr lvl="1"/>
            <a:endParaRPr lang="en-US" dirty="0"/>
          </a:p>
          <a:p>
            <a:pPr lvl="1"/>
            <a:endParaRPr lang="en-US" dirty="0"/>
          </a:p>
          <a:p>
            <a:pPr lvl="2"/>
            <a:endParaRPr lang="en-US" dirty="0"/>
          </a:p>
        </p:txBody>
      </p:sp>
      <p:sp>
        <p:nvSpPr>
          <p:cNvPr id="13" name="Slide Number Placeholder 5">
            <a:extLst>
              <a:ext uri="{FF2B5EF4-FFF2-40B4-BE49-F238E27FC236}">
                <a16:creationId xmlns:a16="http://schemas.microsoft.com/office/drawing/2014/main" id="{D1A27059-1E34-1346-B6C7-8FD979A24B36}"/>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8BED4A0-5B15-EB47-A9FC-C5394EAB09D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6" name="Text Placeholder 4">
            <a:extLst>
              <a:ext uri="{FF2B5EF4-FFF2-40B4-BE49-F238E27FC236}">
                <a16:creationId xmlns:a16="http://schemas.microsoft.com/office/drawing/2014/main" id="{8A0B9D8D-C7A3-8D49-B71E-6BEDF4B7DF7A}"/>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25">
            <a:extLst>
              <a:ext uri="{FF2B5EF4-FFF2-40B4-BE49-F238E27FC236}">
                <a16:creationId xmlns:a16="http://schemas.microsoft.com/office/drawing/2014/main" id="{F7F4307F-1CAD-C34F-8498-A81C733DA8D6}"/>
              </a:ext>
            </a:extLst>
          </p:cNvPr>
          <p:cNvSpPr>
            <a:spLocks noGrp="1"/>
          </p:cNvSpPr>
          <p:nvPr>
            <p:ph type="body" sz="quarter" idx="27" hasCustomPrompt="1"/>
          </p:nvPr>
        </p:nvSpPr>
        <p:spPr>
          <a:xfrm>
            <a:off x="8032814" y="6659302"/>
            <a:ext cx="3783012" cy="218919"/>
          </a:xfrm>
          <a:prstGeom prst="rect">
            <a:avLst/>
          </a:prstGeom>
        </p:spPr>
        <p:txBody>
          <a:bodyPr/>
          <a:lstStyle>
            <a:lvl1pPr marL="0" indent="0">
              <a:buNone/>
              <a:defRPr sz="12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Tree>
    <p:extLst>
      <p:ext uri="{BB962C8B-B14F-4D97-AF65-F5344CB8AC3E}">
        <p14:creationId xmlns:p14="http://schemas.microsoft.com/office/powerpoint/2010/main" val="1589398531"/>
      </p:ext>
    </p:extLst>
  </p:cSld>
  <p:clrMapOvr>
    <a:masterClrMapping/>
  </p:clrMapOvr>
  <p:extLst>
    <p:ext uri="{DCECCB84-F9BA-43D5-87BE-67443E8EF086}">
      <p15:sldGuideLst xmlns:p15="http://schemas.microsoft.com/office/powerpoint/2012/main">
        <p15:guide id="1" orient="horz" pos="1728">
          <p15:clr>
            <a:srgbClr val="FBAE40"/>
          </p15:clr>
        </p15:guide>
        <p15:guide id="2" orient="horz" pos="3168">
          <p15:clr>
            <a:srgbClr val="FBAE40"/>
          </p15:clr>
        </p15:guide>
        <p15:guide id="4" orient="horz" pos="422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formation slide_WT_1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417E29B-4F1C-734F-ACB8-6270D1DD7BAF}"/>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16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417E29B-4F1C-734F-ACB8-6270D1DD7BAF}"/>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7DAD5AB0-3A28-2C40-94A3-9BE6620875FD}"/>
              </a:ext>
            </a:extLst>
          </p:cNvPr>
          <p:cNvSpPr/>
          <p:nvPr userDrawn="1"/>
        </p:nvSpPr>
        <p:spPr>
          <a:xfrm>
            <a:off x="7315200" y="4114799"/>
            <a:ext cx="7315200" cy="41148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10" name="Slide Number Placeholder 5">
            <a:extLst>
              <a:ext uri="{FF2B5EF4-FFF2-40B4-BE49-F238E27FC236}">
                <a16:creationId xmlns:a16="http://schemas.microsoft.com/office/drawing/2014/main" id="{B0A1BA74-FBAF-474A-B0D1-30863F688331}"/>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E0FEB22-339C-7843-9A59-9B2765D2AEF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3" name="Text Placeholder 4">
            <a:extLst>
              <a:ext uri="{FF2B5EF4-FFF2-40B4-BE49-F238E27FC236}">
                <a16:creationId xmlns:a16="http://schemas.microsoft.com/office/drawing/2014/main" id="{68312AB3-07CD-4F46-87E9-F6D4BA7AA793}"/>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6" name="Text Placeholder 3">
            <a:extLst>
              <a:ext uri="{FF2B5EF4-FFF2-40B4-BE49-F238E27FC236}">
                <a16:creationId xmlns:a16="http://schemas.microsoft.com/office/drawing/2014/main" id="{9854D194-EFC1-E64E-B414-EFED2D365B77}"/>
              </a:ext>
            </a:extLst>
          </p:cNvPr>
          <p:cNvSpPr>
            <a:spLocks noGrp="1"/>
          </p:cNvSpPr>
          <p:nvPr>
            <p:ph type="body" sz="quarter" idx="24" hasCustomPrompt="1"/>
          </p:nvPr>
        </p:nvSpPr>
        <p:spPr>
          <a:xfrm>
            <a:off x="8042155" y="4739966"/>
            <a:ext cx="6125723" cy="1898042"/>
          </a:xfrm>
          <a:prstGeom prst="rect">
            <a:avLst/>
          </a:prstGeom>
          <a:noFill/>
        </p:spPr>
        <p:txBody>
          <a:bodyPr anchor="ctr">
            <a:norm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a:solidFill>
                  <a:srgbClr val="FFFFFF"/>
                </a:solidFill>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7" name="Text Placeholder 11">
            <a:extLst>
              <a:ext uri="{FF2B5EF4-FFF2-40B4-BE49-F238E27FC236}">
                <a16:creationId xmlns:a16="http://schemas.microsoft.com/office/drawing/2014/main" id="{5432B7BB-EDE4-3649-8508-9CF17E729DB4}"/>
              </a:ext>
            </a:extLst>
          </p:cNvPr>
          <p:cNvSpPr>
            <a:spLocks noGrp="1"/>
          </p:cNvSpPr>
          <p:nvPr>
            <p:ph type="body" sz="quarter" idx="26" hasCustomPrompt="1"/>
          </p:nvPr>
        </p:nvSpPr>
        <p:spPr>
          <a:xfrm>
            <a:off x="393305" y="2570454"/>
            <a:ext cx="5550297" cy="4744747"/>
          </a:xfrm>
          <a:prstGeom prst="rect">
            <a:avLst/>
          </a:prstGeom>
        </p:spPr>
        <p:txBody>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a:solidFill>
                  <a:srgbClr val="002677"/>
                </a:solidFill>
                <a:latin typeface="Segoe UI" panose="020B0502040204020203" pitchFamily="34" charset="0"/>
                <a:sym typeface="Segoe UI" panose="020B0502040204020203" pitchFamily="34" charset="0"/>
              </a:defRPr>
            </a:lvl1pPr>
            <a:lvl2pPr marL="415260" indent="-201915">
              <a:lnSpc>
                <a:spcPct val="90000"/>
              </a:lnSpc>
              <a:spcBef>
                <a:spcPts val="1200"/>
              </a:spcBef>
              <a:spcAft>
                <a:spcPts val="0"/>
              </a:spcAft>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2pPr>
            <a:lvl3pPr marL="1097198" indent="0">
              <a:buNone/>
              <a:defRPr sz="1680">
                <a:latin typeface="GT America" pitchFamily="2" charset="77"/>
              </a:defRPr>
            </a:lvl3pPr>
            <a:lvl4pPr marL="1645798" indent="0">
              <a:buNone/>
              <a:defRPr sz="1680">
                <a:latin typeface="GT America" pitchFamily="2" charset="77"/>
              </a:defRPr>
            </a:lvl4pPr>
            <a:lvl5pPr marL="2194396" indent="0">
              <a:buNone/>
              <a:defRPr sz="168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p:txBody>
      </p:sp>
      <p:sp>
        <p:nvSpPr>
          <p:cNvPr id="18" name="Text Placeholder 25">
            <a:extLst>
              <a:ext uri="{FF2B5EF4-FFF2-40B4-BE49-F238E27FC236}">
                <a16:creationId xmlns:a16="http://schemas.microsoft.com/office/drawing/2014/main" id="{CC00F7A1-A9C5-E441-82AF-C1C8F645D7CE}"/>
              </a:ext>
            </a:extLst>
          </p:cNvPr>
          <p:cNvSpPr>
            <a:spLocks noGrp="1"/>
          </p:cNvSpPr>
          <p:nvPr>
            <p:ph type="body" sz="quarter" idx="27" hasCustomPrompt="1"/>
          </p:nvPr>
        </p:nvSpPr>
        <p:spPr>
          <a:xfrm>
            <a:off x="8032814" y="6659302"/>
            <a:ext cx="3783012" cy="218919"/>
          </a:xfrm>
          <a:prstGeom prst="rect">
            <a:avLst/>
          </a:prstGeom>
        </p:spPr>
        <p:txBody>
          <a:bodyPr/>
          <a:lstStyle>
            <a:lvl1pPr marL="0" indent="0">
              <a:buNone/>
              <a:defRPr sz="12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 name="Picture Placeholder 71">
            <a:extLst>
              <a:ext uri="{FF2B5EF4-FFF2-40B4-BE49-F238E27FC236}">
                <a16:creationId xmlns:a16="http://schemas.microsoft.com/office/drawing/2014/main" id="{4A6C26DA-4781-4B8E-98C5-FEC7ADB3C2B7}"/>
              </a:ext>
            </a:extLst>
          </p:cNvPr>
          <p:cNvSpPr>
            <a:spLocks noGrp="1"/>
          </p:cNvSpPr>
          <p:nvPr>
            <p:ph type="pic" sz="quarter" idx="23" hasCustomPrompt="1"/>
          </p:nvPr>
        </p:nvSpPr>
        <p:spPr>
          <a:xfrm>
            <a:off x="7315200" y="4"/>
            <a:ext cx="7315200" cy="4138135"/>
          </a:xfrm>
          <a:prstGeom prst="rect">
            <a:avLst/>
          </a:prstGeom>
          <a:solidFill>
            <a:schemeClr val="bg1">
              <a:lumMod val="75000"/>
            </a:schemeClr>
          </a:solidFill>
        </p:spPr>
        <p:txBody>
          <a:bodyPr anchor="ctr" anchorCtr="1"/>
          <a:lstStyle>
            <a:lvl1pPr>
              <a:defRPr lang="en-US" sz="1100" dirty="0">
                <a:effectLst/>
                <a:latin typeface="Calibri" panose="020F0502020204030204" pitchFamily="34" charset="0"/>
                <a:ea typeface="Times New Roman" panose="02020603050405020304" pitchFamily="18" charset="0"/>
              </a:defRPr>
            </a:lvl1pPr>
          </a:lstStyle>
          <a:p>
            <a:pPr marL="0" lvl="0" indent="0" algn="ctr">
              <a:buNone/>
            </a:pPr>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Tree>
    <p:extLst>
      <p:ext uri="{BB962C8B-B14F-4D97-AF65-F5344CB8AC3E}">
        <p14:creationId xmlns:p14="http://schemas.microsoft.com/office/powerpoint/2010/main" val="38322173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formation slide_WT_1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F93553-CA83-D64F-93AC-7C6E047B4D0A}"/>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318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CF93553-CA83-D64F-93AC-7C6E047B4D0A}"/>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AF1B7ED3-6B19-954B-A4E1-DE64D8A79994}"/>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392377" y="3070124"/>
            <a:ext cx="6812443" cy="1409173"/>
          </a:xfrm>
          <a:prstGeom prst="rect">
            <a:avLst/>
          </a:prstGeom>
        </p:spPr>
        <p:txBody>
          <a:bodyPr>
            <a:noAutofit/>
          </a:bodyPr>
          <a:lstStyle>
            <a:lvl1pPr marL="0" indent="0">
              <a:buNone/>
              <a:defRPr sz="10000" b="1" i="0">
                <a:solidFill>
                  <a:srgbClr val="3369FF"/>
                </a:solidFill>
                <a:latin typeface="Segoe UI" panose="020B0502040204020203" pitchFamily="34" charset="0"/>
                <a:sym typeface="Segoe UI" panose="020B0502040204020203" pitchFamily="34" charset="0"/>
              </a:defRPr>
            </a:lvl1pPr>
          </a:lstStyle>
          <a:p>
            <a:pPr lvl="0"/>
            <a:r>
              <a:rPr lang="en-US" dirty="0"/>
              <a:t>$98.5bn</a:t>
            </a:r>
          </a:p>
        </p:txBody>
      </p:sp>
      <p:cxnSp>
        <p:nvCxnSpPr>
          <p:cNvPr id="45" name="Straight Connector 44">
            <a:extLst>
              <a:ext uri="{FF2B5EF4-FFF2-40B4-BE49-F238E27FC236}">
                <a16:creationId xmlns:a16="http://schemas.microsoft.com/office/drawing/2014/main" id="{19BDDCDB-D517-FD4B-8E5B-E4A3107F7729}"/>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17352"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$6.67</a:t>
            </a:r>
          </a:p>
        </p:txBody>
      </p:sp>
      <p:sp>
        <p:nvSpPr>
          <p:cNvPr id="4" name="Text Placeholder 3">
            <a:extLst>
              <a:ext uri="{FF2B5EF4-FFF2-40B4-BE49-F238E27FC236}">
                <a16:creationId xmlns:a16="http://schemas.microsoft.com/office/drawing/2014/main" id="{C892002B-F90E-E84E-BDA2-66BF0D5E016F}"/>
              </a:ext>
            </a:extLst>
          </p:cNvPr>
          <p:cNvSpPr>
            <a:spLocks noGrp="1"/>
          </p:cNvSpPr>
          <p:nvPr>
            <p:ph type="body" sz="quarter" idx="58" hasCustomPrompt="1"/>
          </p:nvPr>
        </p:nvSpPr>
        <p:spPr>
          <a:xfrm>
            <a:off x="376237" y="3564470"/>
            <a:ext cx="3512907" cy="375073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18" name="Text Placeholder 4">
            <a:extLst>
              <a:ext uri="{FF2B5EF4-FFF2-40B4-BE49-F238E27FC236}">
                <a16:creationId xmlns:a16="http://schemas.microsoft.com/office/drawing/2014/main" id="{BA04D17C-79A8-774F-ADAE-EE76B5F34247}"/>
              </a:ext>
            </a:extLst>
          </p:cNvPr>
          <p:cNvSpPr>
            <a:spLocks noGrp="1"/>
          </p:cNvSpPr>
          <p:nvPr>
            <p:ph type="body" sz="quarter" idx="64" hasCustomPrompt="1"/>
          </p:nvPr>
        </p:nvSpPr>
        <p:spPr>
          <a:xfrm>
            <a:off x="7269095" y="2785584"/>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1" name="Text Placeholder 4">
            <a:extLst>
              <a:ext uri="{FF2B5EF4-FFF2-40B4-BE49-F238E27FC236}">
                <a16:creationId xmlns:a16="http://schemas.microsoft.com/office/drawing/2014/main" id="{C276A7C6-D8B3-CA45-BBF5-11D6B27E1B63}"/>
              </a:ext>
            </a:extLst>
          </p:cNvPr>
          <p:cNvSpPr>
            <a:spLocks noGrp="1"/>
          </p:cNvSpPr>
          <p:nvPr>
            <p:ph type="body" sz="quarter" idx="65" hasCustomPrompt="1"/>
          </p:nvPr>
        </p:nvSpPr>
        <p:spPr>
          <a:xfrm>
            <a:off x="7269095" y="5067783"/>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2" name="Text Placeholder 4">
            <a:extLst>
              <a:ext uri="{FF2B5EF4-FFF2-40B4-BE49-F238E27FC236}">
                <a16:creationId xmlns:a16="http://schemas.microsoft.com/office/drawing/2014/main" id="{A0BD394E-EA08-4D46-8045-43E99DD41FA9}"/>
              </a:ext>
            </a:extLst>
          </p:cNvPr>
          <p:cNvSpPr>
            <a:spLocks noGrp="1"/>
          </p:cNvSpPr>
          <p:nvPr>
            <p:ph type="body" sz="quarter" idx="66" hasCustomPrompt="1"/>
          </p:nvPr>
        </p:nvSpPr>
        <p:spPr>
          <a:xfrm>
            <a:off x="10798113" y="5067783"/>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3" name="Text Placeholder 4">
            <a:extLst>
              <a:ext uri="{FF2B5EF4-FFF2-40B4-BE49-F238E27FC236}">
                <a16:creationId xmlns:a16="http://schemas.microsoft.com/office/drawing/2014/main" id="{06B7C64A-8B44-5C48-BA49-0267F6607596}"/>
              </a:ext>
            </a:extLst>
          </p:cNvPr>
          <p:cNvSpPr>
            <a:spLocks noGrp="1"/>
          </p:cNvSpPr>
          <p:nvPr>
            <p:ph type="body" sz="quarter" idx="67" hasCustomPrompt="1"/>
          </p:nvPr>
        </p:nvSpPr>
        <p:spPr>
          <a:xfrm>
            <a:off x="387102" y="2777229"/>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Tree>
    <p:extLst>
      <p:ext uri="{BB962C8B-B14F-4D97-AF65-F5344CB8AC3E}">
        <p14:creationId xmlns:p14="http://schemas.microsoft.com/office/powerpoint/2010/main" val="2619736590"/>
      </p:ext>
    </p:extLst>
  </p:cSld>
  <p:clrMapOvr>
    <a:masterClrMapping/>
  </p:clrMapOvr>
  <p:extLst>
    <p:ext uri="{DCECCB84-F9BA-43D5-87BE-67443E8EF086}">
      <p15:sldGuideLst xmlns:p15="http://schemas.microsoft.com/office/powerpoint/2012/main">
        <p15:guide id="3" orient="horz" pos="2304">
          <p15:clr>
            <a:srgbClr val="FBAE40"/>
          </p15:clr>
        </p15:guide>
        <p15:guide id="4" orient="horz" pos="3264">
          <p15:clr>
            <a:srgbClr val="FBAE40"/>
          </p15:clr>
        </p15:guide>
        <p15:guide id="5" orient="horz" pos="4536">
          <p15:clr>
            <a:srgbClr val="FBAE40"/>
          </p15:clr>
        </p15:guide>
        <p15:guide id="8" orient="horz" pos="2592">
          <p15:clr>
            <a:srgbClr val="FBAE40"/>
          </p15:clr>
        </p15:guide>
        <p15:guide id="9" orient="horz" pos="1896">
          <p15:clr>
            <a:srgbClr val="FBAE40"/>
          </p15:clr>
        </p15:guide>
        <p15:guide id="10" orient="horz" pos="1728">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nformation slide_WT_1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EC51BDC-3A3D-4043-BD7C-8B0C2DDE281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421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EC51BDC-3A3D-4043-BD7C-8B0C2DDE281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9" name="Slide Number Placeholder 5">
            <a:extLst>
              <a:ext uri="{FF2B5EF4-FFF2-40B4-BE49-F238E27FC236}">
                <a16:creationId xmlns:a16="http://schemas.microsoft.com/office/drawing/2014/main" id="{5D38AB2D-B406-FF4B-BF0F-083823599F5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0" name="Footer Placeholder 3">
            <a:extLst>
              <a:ext uri="{FF2B5EF4-FFF2-40B4-BE49-F238E27FC236}">
                <a16:creationId xmlns:a16="http://schemas.microsoft.com/office/drawing/2014/main" id="{F8B370F0-3B52-6149-82EB-A212DA08E70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31" name="Text Placeholder 4">
            <a:extLst>
              <a:ext uri="{FF2B5EF4-FFF2-40B4-BE49-F238E27FC236}">
                <a16:creationId xmlns:a16="http://schemas.microsoft.com/office/drawing/2014/main" id="{B81B99F6-04F9-D143-91F5-58FFD9364296}"/>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4" name="Straight Connector 33">
            <a:extLst>
              <a:ext uri="{FF2B5EF4-FFF2-40B4-BE49-F238E27FC236}">
                <a16:creationId xmlns:a16="http://schemas.microsoft.com/office/drawing/2014/main" id="{CE75B37E-2995-DA45-96DB-2E749ECFB873}"/>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0C58EB2-5C0C-EF4F-9EDE-FE88CABE6E27}"/>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0" name="Text Placeholder 12">
            <a:extLst>
              <a:ext uri="{FF2B5EF4-FFF2-40B4-BE49-F238E27FC236}">
                <a16:creationId xmlns:a16="http://schemas.microsoft.com/office/drawing/2014/main" id="{057F9DC6-0F74-B443-9FA8-54EDD4D9A2A8}"/>
              </a:ext>
            </a:extLst>
          </p:cNvPr>
          <p:cNvSpPr>
            <a:spLocks noGrp="1"/>
          </p:cNvSpPr>
          <p:nvPr>
            <p:ph type="body" sz="quarter" idx="58" hasCustomPrompt="1"/>
          </p:nvPr>
        </p:nvSpPr>
        <p:spPr>
          <a:xfrm>
            <a:off x="10820721"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cxnSp>
        <p:nvCxnSpPr>
          <p:cNvPr id="41" name="Straight Connector 40">
            <a:extLst>
              <a:ext uri="{FF2B5EF4-FFF2-40B4-BE49-F238E27FC236}">
                <a16:creationId xmlns:a16="http://schemas.microsoft.com/office/drawing/2014/main" id="{7D4ACFCC-1045-4949-BEE9-4720F6600E5D}"/>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0EDEEFC5-5AEC-D343-BC64-A20DF26168FD}"/>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$6.67</a:t>
            </a:r>
          </a:p>
        </p:txBody>
      </p:sp>
      <p:cxnSp>
        <p:nvCxnSpPr>
          <p:cNvPr id="45" name="Straight Connector 44">
            <a:extLst>
              <a:ext uri="{FF2B5EF4-FFF2-40B4-BE49-F238E27FC236}">
                <a16:creationId xmlns:a16="http://schemas.microsoft.com/office/drawing/2014/main" id="{C15444EA-5BE2-3A43-8A37-8ECD679B6698}"/>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6" name="Text Placeholder 12">
            <a:extLst>
              <a:ext uri="{FF2B5EF4-FFF2-40B4-BE49-F238E27FC236}">
                <a16:creationId xmlns:a16="http://schemas.microsoft.com/office/drawing/2014/main" id="{549645D7-2239-E34E-977B-8B0EB55B7D5A}"/>
              </a:ext>
            </a:extLst>
          </p:cNvPr>
          <p:cNvSpPr>
            <a:spLocks noGrp="1"/>
          </p:cNvSpPr>
          <p:nvPr>
            <p:ph type="body" sz="quarter" idx="60" hasCustomPrompt="1"/>
          </p:nvPr>
        </p:nvSpPr>
        <p:spPr>
          <a:xfrm>
            <a:off x="10817352" y="34751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48" name="Text Placeholder 12">
            <a:extLst>
              <a:ext uri="{FF2B5EF4-FFF2-40B4-BE49-F238E27FC236}">
                <a16:creationId xmlns:a16="http://schemas.microsoft.com/office/drawing/2014/main" id="{303D567E-6E90-744C-B2A0-D643E0F6379C}"/>
              </a:ext>
            </a:extLst>
          </p:cNvPr>
          <p:cNvSpPr>
            <a:spLocks noGrp="1"/>
          </p:cNvSpPr>
          <p:nvPr>
            <p:ph type="body" sz="quarter" idx="62" hasCustomPrompt="1"/>
          </p:nvPr>
        </p:nvSpPr>
        <p:spPr>
          <a:xfrm>
            <a:off x="7269480" y="3475132"/>
            <a:ext cx="3272969" cy="1063913"/>
          </a:xfrm>
          <a:prstGeom prst="rect">
            <a:avLst/>
          </a:prstGeom>
        </p:spPr>
        <p:txBody>
          <a:bodyPr>
            <a:noAutofit/>
          </a:bodyPr>
          <a:lstStyle>
            <a:lvl1pPr marL="0" indent="0">
              <a:buNone/>
              <a:defRPr sz="6960" b="1" i="0">
                <a:solidFill>
                  <a:srgbClr val="3369FF"/>
                </a:solidFill>
                <a:latin typeface="Segoe UI" panose="020B0502040204020203" pitchFamily="34" charset="0"/>
                <a:sym typeface="Segoe UI" panose="020B0502040204020203" pitchFamily="34" charset="0"/>
              </a:defRPr>
            </a:lvl1pPr>
          </a:lstStyle>
          <a:p>
            <a:pPr lvl="0"/>
            <a:r>
              <a:rPr lang="en-US" dirty="0"/>
              <a:t>$6.67</a:t>
            </a:r>
          </a:p>
        </p:txBody>
      </p:sp>
      <p:cxnSp>
        <p:nvCxnSpPr>
          <p:cNvPr id="50" name="Straight Connector 49">
            <a:extLst>
              <a:ext uri="{FF2B5EF4-FFF2-40B4-BE49-F238E27FC236}">
                <a16:creationId xmlns:a16="http://schemas.microsoft.com/office/drawing/2014/main" id="{7A9F7746-7522-DD44-83E8-BE7A0F4CFA3B}"/>
              </a:ext>
            </a:extLst>
          </p:cNvPr>
          <p:cNvCxnSpPr>
            <a:cxnSpLocks/>
          </p:cNvCxnSpPr>
          <p:nvPr userDrawn="1"/>
        </p:nvCxnSpPr>
        <p:spPr>
          <a:xfrm>
            <a:off x="10741253" y="29083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9EE26970-DA91-D24A-B24E-9DADEFA332A7}"/>
              </a:ext>
            </a:extLst>
          </p:cNvPr>
          <p:cNvSpPr>
            <a:spLocks noGrp="1"/>
          </p:cNvSpPr>
          <p:nvPr>
            <p:ph type="body" sz="quarter" idx="64" hasCustomPrompt="1"/>
          </p:nvPr>
        </p:nvSpPr>
        <p:spPr>
          <a:xfrm>
            <a:off x="376237" y="3566162"/>
            <a:ext cx="3512907" cy="373075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1" name="Text Placeholder 4">
            <a:extLst>
              <a:ext uri="{FF2B5EF4-FFF2-40B4-BE49-F238E27FC236}">
                <a16:creationId xmlns:a16="http://schemas.microsoft.com/office/drawing/2014/main" id="{86BE3F15-E7DC-3542-85F8-294DC3F00CA5}"/>
              </a:ext>
            </a:extLst>
          </p:cNvPr>
          <p:cNvSpPr>
            <a:spLocks noGrp="1"/>
          </p:cNvSpPr>
          <p:nvPr>
            <p:ph type="body" sz="quarter" idx="67" hasCustomPrompt="1"/>
          </p:nvPr>
        </p:nvSpPr>
        <p:spPr>
          <a:xfrm>
            <a:off x="387102" y="2777229"/>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2" name="Text Placeholder 4">
            <a:extLst>
              <a:ext uri="{FF2B5EF4-FFF2-40B4-BE49-F238E27FC236}">
                <a16:creationId xmlns:a16="http://schemas.microsoft.com/office/drawing/2014/main" id="{82E99E6E-756A-1D42-9933-CEE2977EBB83}"/>
              </a:ext>
            </a:extLst>
          </p:cNvPr>
          <p:cNvSpPr>
            <a:spLocks noGrp="1"/>
          </p:cNvSpPr>
          <p:nvPr>
            <p:ph type="body" sz="quarter" idx="68" hasCustomPrompt="1"/>
          </p:nvPr>
        </p:nvSpPr>
        <p:spPr>
          <a:xfrm>
            <a:off x="7269480" y="2789129"/>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3" name="Text Placeholder 4">
            <a:extLst>
              <a:ext uri="{FF2B5EF4-FFF2-40B4-BE49-F238E27FC236}">
                <a16:creationId xmlns:a16="http://schemas.microsoft.com/office/drawing/2014/main" id="{8445830A-B9A0-B545-BD1B-B6E110B2349E}"/>
              </a:ext>
            </a:extLst>
          </p:cNvPr>
          <p:cNvSpPr>
            <a:spLocks noGrp="1"/>
          </p:cNvSpPr>
          <p:nvPr>
            <p:ph type="body" sz="quarter" idx="69" hasCustomPrompt="1"/>
          </p:nvPr>
        </p:nvSpPr>
        <p:spPr>
          <a:xfrm>
            <a:off x="10851961" y="2789129"/>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4" name="Text Placeholder 4">
            <a:extLst>
              <a:ext uri="{FF2B5EF4-FFF2-40B4-BE49-F238E27FC236}">
                <a16:creationId xmlns:a16="http://schemas.microsoft.com/office/drawing/2014/main" id="{47185948-694B-844C-880D-BECFDECE1043}"/>
              </a:ext>
            </a:extLst>
          </p:cNvPr>
          <p:cNvSpPr>
            <a:spLocks noGrp="1"/>
          </p:cNvSpPr>
          <p:nvPr>
            <p:ph type="body" sz="quarter" idx="70" hasCustomPrompt="1"/>
          </p:nvPr>
        </p:nvSpPr>
        <p:spPr>
          <a:xfrm>
            <a:off x="7287684" y="5075128"/>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5" name="Text Placeholder 4">
            <a:extLst>
              <a:ext uri="{FF2B5EF4-FFF2-40B4-BE49-F238E27FC236}">
                <a16:creationId xmlns:a16="http://schemas.microsoft.com/office/drawing/2014/main" id="{574A30AA-AD1A-8347-82A0-E8C39209507C}"/>
              </a:ext>
            </a:extLst>
          </p:cNvPr>
          <p:cNvSpPr>
            <a:spLocks noGrp="1"/>
          </p:cNvSpPr>
          <p:nvPr>
            <p:ph type="body" sz="quarter" idx="71" hasCustomPrompt="1"/>
          </p:nvPr>
        </p:nvSpPr>
        <p:spPr>
          <a:xfrm>
            <a:off x="10866680" y="5075128"/>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Tree>
    <p:extLst>
      <p:ext uri="{BB962C8B-B14F-4D97-AF65-F5344CB8AC3E}">
        <p14:creationId xmlns:p14="http://schemas.microsoft.com/office/powerpoint/2010/main" val="2573234408"/>
      </p:ext>
    </p:extLst>
  </p:cSld>
  <p:clrMapOvr>
    <a:masterClrMapping/>
  </p:clrMapOvr>
  <p:extLst>
    <p:ext uri="{DCECCB84-F9BA-43D5-87BE-67443E8EF086}">
      <p15:sldGuideLst xmlns:p15="http://schemas.microsoft.com/office/powerpoint/2012/main">
        <p15:guide id="1" orient="horz" pos="2304">
          <p15:clr>
            <a:srgbClr val="FBAE40"/>
          </p15:clr>
        </p15:guide>
        <p15:guide id="2" orient="horz" pos="3264">
          <p15:clr>
            <a:srgbClr val="FBAE40"/>
          </p15:clr>
        </p15:guide>
        <p15:guide id="3" orient="horz" pos="453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nformation slide_WT_1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C2C4DE4-A352-C649-9975-54F90C6F5390}"/>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523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C2C4DE4-A352-C649-9975-54F90C6F539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7" name="Straight Connector 6">
            <a:extLst>
              <a:ext uri="{FF2B5EF4-FFF2-40B4-BE49-F238E27FC236}">
                <a16:creationId xmlns:a16="http://schemas.microsoft.com/office/drawing/2014/main" id="{EA665877-4334-864C-9D33-4C963E2EB9A6}"/>
              </a:ext>
            </a:extLst>
          </p:cNvPr>
          <p:cNvCxnSpPr>
            <a:cxnSpLocks/>
          </p:cNvCxnSpPr>
          <p:nvPr userDrawn="1"/>
        </p:nvCxnSpPr>
        <p:spPr>
          <a:xfrm>
            <a:off x="4975783" y="2895600"/>
            <a:ext cx="0" cy="44196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12">
            <a:extLst>
              <a:ext uri="{FF2B5EF4-FFF2-40B4-BE49-F238E27FC236}">
                <a16:creationId xmlns:a16="http://schemas.microsoft.com/office/drawing/2014/main" id="{1FD0ECCA-7FBF-EC45-80FA-79AEE8526DB2}"/>
              </a:ext>
            </a:extLst>
          </p:cNvPr>
          <p:cNvSpPr>
            <a:spLocks noGrp="1"/>
          </p:cNvSpPr>
          <p:nvPr>
            <p:ph type="body" sz="quarter" idx="42" hasCustomPrompt="1"/>
          </p:nvPr>
        </p:nvSpPr>
        <p:spPr>
          <a:xfrm>
            <a:off x="397345" y="3312518"/>
            <a:ext cx="4488871" cy="1063913"/>
          </a:xfrm>
          <a:prstGeom prst="rect">
            <a:avLst/>
          </a:prstGeom>
        </p:spPr>
        <p:txBody>
          <a:bodyPr>
            <a:noAutofit/>
          </a:bodyPr>
          <a:lstStyle>
            <a:lvl1pPr marL="0" indent="0">
              <a:buNone/>
              <a:defRPr sz="6960" b="1" i="0">
                <a:solidFill>
                  <a:srgbClr val="3369FF"/>
                </a:solidFill>
                <a:latin typeface="Segoe UI" panose="020B0502040204020203" pitchFamily="34" charset="0"/>
                <a:sym typeface="Segoe UI" panose="020B0502040204020203" pitchFamily="34" charset="0"/>
              </a:defRPr>
            </a:lvl1pPr>
          </a:lstStyle>
          <a:p>
            <a:pPr lvl="0"/>
            <a:r>
              <a:rPr lang="en-US" dirty="0"/>
              <a:t>$6.67 bn</a:t>
            </a:r>
          </a:p>
        </p:txBody>
      </p:sp>
      <p:sp>
        <p:nvSpPr>
          <p:cNvPr id="19" name="Text Placeholder 12">
            <a:extLst>
              <a:ext uri="{FF2B5EF4-FFF2-40B4-BE49-F238E27FC236}">
                <a16:creationId xmlns:a16="http://schemas.microsoft.com/office/drawing/2014/main" id="{ACC7B9EA-F978-A348-9397-F545378C0FE6}"/>
              </a:ext>
            </a:extLst>
          </p:cNvPr>
          <p:cNvSpPr>
            <a:spLocks noGrp="1"/>
          </p:cNvSpPr>
          <p:nvPr>
            <p:ph type="body" sz="quarter" idx="43" hasCustomPrompt="1"/>
          </p:nvPr>
        </p:nvSpPr>
        <p:spPr>
          <a:xfrm>
            <a:off x="5047135" y="3311221"/>
            <a:ext cx="4488871"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 bn</a:t>
            </a:r>
          </a:p>
        </p:txBody>
      </p:sp>
      <p:sp>
        <p:nvSpPr>
          <p:cNvPr id="20" name="Text Placeholder 12">
            <a:extLst>
              <a:ext uri="{FF2B5EF4-FFF2-40B4-BE49-F238E27FC236}">
                <a16:creationId xmlns:a16="http://schemas.microsoft.com/office/drawing/2014/main" id="{792D6B90-E22B-B54F-AB02-2FE60B59EE91}"/>
              </a:ext>
            </a:extLst>
          </p:cNvPr>
          <p:cNvSpPr>
            <a:spLocks noGrp="1"/>
          </p:cNvSpPr>
          <p:nvPr>
            <p:ph type="body" sz="quarter" idx="44" hasCustomPrompt="1"/>
          </p:nvPr>
        </p:nvSpPr>
        <p:spPr>
          <a:xfrm>
            <a:off x="9576671" y="3311221"/>
            <a:ext cx="4488871" cy="1063913"/>
          </a:xfrm>
          <a:prstGeom prst="rect">
            <a:avLst/>
          </a:prstGeom>
        </p:spPr>
        <p:txBody>
          <a:bodyPr>
            <a:noAutofit/>
          </a:bodyPr>
          <a:lstStyle>
            <a:lvl1pPr marL="0" indent="0">
              <a:buNone/>
              <a:defRPr sz="6600" b="1" i="0">
                <a:solidFill>
                  <a:srgbClr val="002677"/>
                </a:solidFill>
                <a:latin typeface="Segoe UI" panose="020B0502040204020203" pitchFamily="34" charset="0"/>
                <a:sym typeface="Segoe UI" panose="020B0502040204020203" pitchFamily="34" charset="0"/>
              </a:defRPr>
            </a:lvl1pPr>
          </a:lstStyle>
          <a:p>
            <a:pPr lvl="0"/>
            <a:r>
              <a:rPr lang="en-US" dirty="0"/>
              <a:t>$7.8 bn</a:t>
            </a:r>
          </a:p>
        </p:txBody>
      </p:sp>
      <p:sp>
        <p:nvSpPr>
          <p:cNvPr id="22" name="Slide Number Placeholder 5">
            <a:extLst>
              <a:ext uri="{FF2B5EF4-FFF2-40B4-BE49-F238E27FC236}">
                <a16:creationId xmlns:a16="http://schemas.microsoft.com/office/drawing/2014/main" id="{B242A32C-70DA-3541-86E4-DEB88241A042}"/>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3" name="Footer Placeholder 3">
            <a:extLst>
              <a:ext uri="{FF2B5EF4-FFF2-40B4-BE49-F238E27FC236}">
                <a16:creationId xmlns:a16="http://schemas.microsoft.com/office/drawing/2014/main" id="{7A176CA7-E579-424E-9650-7B467D40A28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4" name="Text Placeholder 4">
            <a:extLst>
              <a:ext uri="{FF2B5EF4-FFF2-40B4-BE49-F238E27FC236}">
                <a16:creationId xmlns:a16="http://schemas.microsoft.com/office/drawing/2014/main" id="{1BA2D8BF-E617-1240-ADA0-BE5CB0E8E37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2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8" name="Straight Connector 37">
            <a:extLst>
              <a:ext uri="{FF2B5EF4-FFF2-40B4-BE49-F238E27FC236}">
                <a16:creationId xmlns:a16="http://schemas.microsoft.com/office/drawing/2014/main" id="{7ECE185B-F547-894B-BA13-E24374A0F87B}"/>
              </a:ext>
            </a:extLst>
          </p:cNvPr>
          <p:cNvCxnSpPr>
            <a:cxnSpLocks/>
          </p:cNvCxnSpPr>
          <p:nvPr userDrawn="1"/>
        </p:nvCxnSpPr>
        <p:spPr>
          <a:xfrm>
            <a:off x="457200" y="2743200"/>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56" name="Text Placeholder 47">
            <a:extLst>
              <a:ext uri="{FF2B5EF4-FFF2-40B4-BE49-F238E27FC236}">
                <a16:creationId xmlns:a16="http://schemas.microsoft.com/office/drawing/2014/main" id="{DC8F02FE-06F8-1049-A01C-F444135B2E22}"/>
              </a:ext>
            </a:extLst>
          </p:cNvPr>
          <p:cNvSpPr>
            <a:spLocks noGrp="1"/>
          </p:cNvSpPr>
          <p:nvPr>
            <p:ph type="body" sz="quarter" idx="26" hasCustomPrompt="1"/>
          </p:nvPr>
        </p:nvSpPr>
        <p:spPr>
          <a:xfrm>
            <a:off x="381863"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sp>
        <p:nvSpPr>
          <p:cNvPr id="57" name="Text Placeholder 47">
            <a:extLst>
              <a:ext uri="{FF2B5EF4-FFF2-40B4-BE49-F238E27FC236}">
                <a16:creationId xmlns:a16="http://schemas.microsoft.com/office/drawing/2014/main" id="{A9ABE5EE-89CE-0346-868E-F3A335C3F3A5}"/>
              </a:ext>
            </a:extLst>
          </p:cNvPr>
          <p:cNvSpPr>
            <a:spLocks noGrp="1"/>
          </p:cNvSpPr>
          <p:nvPr>
            <p:ph type="body" sz="quarter" idx="52" hasCustomPrompt="1"/>
          </p:nvPr>
        </p:nvSpPr>
        <p:spPr>
          <a:xfrm>
            <a:off x="5100061"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sp>
        <p:nvSpPr>
          <p:cNvPr id="58" name="Text Placeholder 47">
            <a:extLst>
              <a:ext uri="{FF2B5EF4-FFF2-40B4-BE49-F238E27FC236}">
                <a16:creationId xmlns:a16="http://schemas.microsoft.com/office/drawing/2014/main" id="{A4278D69-396D-6445-A156-2E8A2EC75A4B}"/>
              </a:ext>
            </a:extLst>
          </p:cNvPr>
          <p:cNvSpPr>
            <a:spLocks noGrp="1"/>
          </p:cNvSpPr>
          <p:nvPr>
            <p:ph type="body" sz="quarter" idx="54" hasCustomPrompt="1"/>
          </p:nvPr>
        </p:nvSpPr>
        <p:spPr>
          <a:xfrm>
            <a:off x="9714885"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cxnSp>
        <p:nvCxnSpPr>
          <p:cNvPr id="67" name="Straight Connector 66">
            <a:extLst>
              <a:ext uri="{FF2B5EF4-FFF2-40B4-BE49-F238E27FC236}">
                <a16:creationId xmlns:a16="http://schemas.microsoft.com/office/drawing/2014/main" id="{1730EFD7-C2C5-1748-B34C-EFA109D4819B}"/>
              </a:ext>
            </a:extLst>
          </p:cNvPr>
          <p:cNvCxnSpPr>
            <a:cxnSpLocks/>
          </p:cNvCxnSpPr>
          <p:nvPr userDrawn="1"/>
        </p:nvCxnSpPr>
        <p:spPr>
          <a:xfrm>
            <a:off x="9636683" y="2895600"/>
            <a:ext cx="0" cy="44196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1" name="Text Placeholder 4">
            <a:extLst>
              <a:ext uri="{FF2B5EF4-FFF2-40B4-BE49-F238E27FC236}">
                <a16:creationId xmlns:a16="http://schemas.microsoft.com/office/drawing/2014/main" id="{047A371C-3782-DD44-A1D1-C6A7FC8E3D94}"/>
              </a:ext>
            </a:extLst>
          </p:cNvPr>
          <p:cNvSpPr>
            <a:spLocks noGrp="1"/>
          </p:cNvSpPr>
          <p:nvPr>
            <p:ph type="body" sz="quarter" idx="67" hasCustomPrompt="1"/>
          </p:nvPr>
        </p:nvSpPr>
        <p:spPr>
          <a:xfrm>
            <a:off x="387102" y="2794415"/>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5" name="Text Placeholder 4">
            <a:extLst>
              <a:ext uri="{FF2B5EF4-FFF2-40B4-BE49-F238E27FC236}">
                <a16:creationId xmlns:a16="http://schemas.microsoft.com/office/drawing/2014/main" id="{BEA633EC-8633-6541-A1D9-87E0B9932FA8}"/>
              </a:ext>
            </a:extLst>
          </p:cNvPr>
          <p:cNvSpPr>
            <a:spLocks noGrp="1"/>
          </p:cNvSpPr>
          <p:nvPr>
            <p:ph type="body" sz="quarter" idx="68" hasCustomPrompt="1"/>
          </p:nvPr>
        </p:nvSpPr>
        <p:spPr>
          <a:xfrm>
            <a:off x="5087877" y="2794415"/>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6" name="Text Placeholder 4">
            <a:extLst>
              <a:ext uri="{FF2B5EF4-FFF2-40B4-BE49-F238E27FC236}">
                <a16:creationId xmlns:a16="http://schemas.microsoft.com/office/drawing/2014/main" id="{6956EF53-3F99-334C-94D2-F0F0DD4AF7A5}"/>
              </a:ext>
            </a:extLst>
          </p:cNvPr>
          <p:cNvSpPr>
            <a:spLocks noGrp="1"/>
          </p:cNvSpPr>
          <p:nvPr>
            <p:ph type="body" sz="quarter" idx="69" hasCustomPrompt="1"/>
          </p:nvPr>
        </p:nvSpPr>
        <p:spPr>
          <a:xfrm>
            <a:off x="9710677" y="2794415"/>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7" name="Text Placeholder 4">
            <a:extLst>
              <a:ext uri="{FF2B5EF4-FFF2-40B4-BE49-F238E27FC236}">
                <a16:creationId xmlns:a16="http://schemas.microsoft.com/office/drawing/2014/main" id="{4402411E-27A1-8A41-BAB2-474504F734B6}"/>
              </a:ext>
            </a:extLst>
          </p:cNvPr>
          <p:cNvSpPr>
            <a:spLocks noGrp="1"/>
          </p:cNvSpPr>
          <p:nvPr>
            <p:ph type="body" sz="quarter" idx="70" hasCustomPrompt="1"/>
          </p:nvPr>
        </p:nvSpPr>
        <p:spPr>
          <a:xfrm>
            <a:off x="374896" y="5061238"/>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8" name="Text Placeholder 4">
            <a:extLst>
              <a:ext uri="{FF2B5EF4-FFF2-40B4-BE49-F238E27FC236}">
                <a16:creationId xmlns:a16="http://schemas.microsoft.com/office/drawing/2014/main" id="{B115335F-473B-354D-8B02-B085C0F87BCA}"/>
              </a:ext>
            </a:extLst>
          </p:cNvPr>
          <p:cNvSpPr>
            <a:spLocks noGrp="1"/>
          </p:cNvSpPr>
          <p:nvPr>
            <p:ph type="body" sz="quarter" idx="71" hasCustomPrompt="1"/>
          </p:nvPr>
        </p:nvSpPr>
        <p:spPr>
          <a:xfrm>
            <a:off x="5085567" y="5061238"/>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9" name="Text Placeholder 4">
            <a:extLst>
              <a:ext uri="{FF2B5EF4-FFF2-40B4-BE49-F238E27FC236}">
                <a16:creationId xmlns:a16="http://schemas.microsoft.com/office/drawing/2014/main" id="{11710B8A-F6F6-6946-AD23-7B5B0CB02116}"/>
              </a:ext>
            </a:extLst>
          </p:cNvPr>
          <p:cNvSpPr>
            <a:spLocks noGrp="1"/>
          </p:cNvSpPr>
          <p:nvPr>
            <p:ph type="body" sz="quarter" idx="72" hasCustomPrompt="1"/>
          </p:nvPr>
        </p:nvSpPr>
        <p:spPr>
          <a:xfrm>
            <a:off x="9722244" y="5061238"/>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Tree>
    <p:extLst>
      <p:ext uri="{BB962C8B-B14F-4D97-AF65-F5344CB8AC3E}">
        <p14:creationId xmlns:p14="http://schemas.microsoft.com/office/powerpoint/2010/main" val="1743734662"/>
      </p:ext>
    </p:extLst>
  </p:cSld>
  <p:clrMapOvr>
    <a:masterClrMapping/>
  </p:clrMapOvr>
  <p:extLst>
    <p:ext uri="{DCECCB84-F9BA-43D5-87BE-67443E8EF086}">
      <p15:sldGuideLst xmlns:p15="http://schemas.microsoft.com/office/powerpoint/2012/main">
        <p15:guide id="5" pos="2304">
          <p15:clr>
            <a:srgbClr val="FBAE40"/>
          </p15:clr>
        </p15:guide>
        <p15:guide id="6" orient="horz" pos="2208">
          <p15:clr>
            <a:srgbClr val="FBAE40"/>
          </p15:clr>
        </p15:guide>
        <p15:guide id="7" orient="horz" pos="3264">
          <p15:clr>
            <a:srgbClr val="FBAE40"/>
          </p15:clr>
        </p15:guide>
        <p15:guide id="8" orient="horz" pos="3456">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nformation slide_WT_15">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F0F80E67-3F4B-42BB-980F-6BA31C466CB0}"/>
              </a:ext>
            </a:extLst>
          </p:cNvPr>
          <p:cNvSpPr>
            <a:spLocks noGrp="1"/>
          </p:cNvSpPr>
          <p:nvPr>
            <p:ph type="pic" sz="quarter" idx="14" hasCustomPrompt="1"/>
          </p:nvPr>
        </p:nvSpPr>
        <p:spPr>
          <a:xfrm>
            <a:off x="3175" y="0"/>
            <a:ext cx="14627225" cy="8229599"/>
          </a:xfrm>
          <a:prstGeom prst="rect">
            <a:avLst/>
          </a:prstGeom>
          <a:solidFill>
            <a:schemeClr val="bg1">
              <a:lumMod val="75000"/>
            </a:schemeClr>
          </a:solidFill>
        </p:spPr>
        <p:txBody>
          <a:bodyPr anchor="ctr" anchorCtr="1"/>
          <a:lstStyle>
            <a:lvl1pPr marL="0" indent="0" algn="ctr">
              <a:buNone/>
              <a:defRPr lang="en-US" dirty="0"/>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503F319F-84E1-1746-AD2B-3D8B9984BE1F}"/>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625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503F319F-84E1-1746-AD2B-3D8B9984BE1F}"/>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EA8504AF-9EF1-5449-88C1-29BE7D24B74D}"/>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A4783DF6-41E2-4D4B-BAFD-D284B0B5CA4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2" name="Text Placeholder 4">
            <a:extLst>
              <a:ext uri="{FF2B5EF4-FFF2-40B4-BE49-F238E27FC236}">
                <a16:creationId xmlns:a16="http://schemas.microsoft.com/office/drawing/2014/main" id="{B90970C6-B662-AE44-B459-54AABA9B3C87}"/>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22">
            <a:extLst>
              <a:ext uri="{FF2B5EF4-FFF2-40B4-BE49-F238E27FC236}">
                <a16:creationId xmlns:a16="http://schemas.microsoft.com/office/drawing/2014/main" id="{770E5FF6-7D6B-7947-886D-08B5315828BD}"/>
              </a:ext>
            </a:extLst>
          </p:cNvPr>
          <p:cNvSpPr>
            <a:spLocks noGrp="1"/>
          </p:cNvSpPr>
          <p:nvPr>
            <p:ph type="body" sz="quarter" idx="27" hasCustomPrompt="1"/>
          </p:nvPr>
        </p:nvSpPr>
        <p:spPr>
          <a:xfrm>
            <a:off x="378551" y="310442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 name="Text Placeholder 2">
            <a:extLst>
              <a:ext uri="{FF2B5EF4-FFF2-40B4-BE49-F238E27FC236}">
                <a16:creationId xmlns:a16="http://schemas.microsoft.com/office/drawing/2014/main" id="{6E16B6CA-AD7F-CD4D-A695-CC8B343A3E83}"/>
              </a:ext>
            </a:extLst>
          </p:cNvPr>
          <p:cNvSpPr>
            <a:spLocks noGrp="1"/>
          </p:cNvSpPr>
          <p:nvPr>
            <p:ph type="body" sz="quarter" idx="28" hasCustomPrompt="1"/>
          </p:nvPr>
        </p:nvSpPr>
        <p:spPr>
          <a:xfrm>
            <a:off x="376175" y="3397650"/>
            <a:ext cx="4587243" cy="2332038"/>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re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Uga</a:t>
            </a:r>
            <a:r>
              <a:rPr lang="en-US" dirty="0">
                <a:solidFill>
                  <a:srgbClr val="002677"/>
                </a:solidFill>
                <a:effectLst/>
                <a:latin typeface="Segoe UI" panose="020B0502040204020203" pitchFamily="34" charset="0"/>
              </a:rPr>
              <a:t>. Ut et </a:t>
            </a:r>
            <a:r>
              <a:rPr lang="en-US" dirty="0" err="1">
                <a:solidFill>
                  <a:srgbClr val="002677"/>
                </a:solidFill>
                <a:effectLst/>
                <a:latin typeface="Segoe UI" panose="020B0502040204020203" pitchFamily="34" charset="0"/>
              </a:rPr>
              <a:t>aliquas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natur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duciisq</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quos mod </a:t>
            </a:r>
            <a:r>
              <a:rPr lang="en-US" dirty="0" err="1">
                <a:solidFill>
                  <a:srgbClr val="002677"/>
                </a:solidFill>
                <a:effectLst/>
                <a:latin typeface="Segoe UI" panose="020B0502040204020203" pitchFamily="34" charset="0"/>
              </a:rPr>
              <a:t>ulpa</a:t>
            </a:r>
            <a:r>
              <a:rPr lang="en-US" dirty="0">
                <a:solidFill>
                  <a:srgbClr val="002677"/>
                </a:solidFill>
                <a:effectLst/>
                <a:latin typeface="Segoe UI" panose="020B0502040204020203" pitchFamily="34" charset="0"/>
              </a:rPr>
              <a:t> non </a:t>
            </a:r>
            <a:r>
              <a:rPr lang="en-US" dirty="0" err="1">
                <a:solidFill>
                  <a:srgbClr val="002677"/>
                </a:solidFill>
                <a:effectLst/>
                <a:latin typeface="Segoe UI" panose="020B0502040204020203" pitchFamily="34" charset="0"/>
              </a:rPr>
              <a:t>rerorer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spelicil</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ventium</a:t>
            </a:r>
            <a:r>
              <a:rPr lang="en-US" dirty="0">
                <a:solidFill>
                  <a:srgbClr val="002677"/>
                </a:solidFill>
                <a:effectLst/>
                <a:latin typeface="Segoe UI" panose="020B0502040204020203" pitchFamily="34" charset="0"/>
              </a:rPr>
              <a:t> nu </a:t>
            </a:r>
            <a:r>
              <a:rPr lang="en-US" dirty="0" err="1">
                <a:solidFill>
                  <a:srgbClr val="002677"/>
                </a:solidFill>
                <a:effectLst/>
                <a:latin typeface="Segoe UI" panose="020B0502040204020203" pitchFamily="34" charset="0"/>
              </a:rPr>
              <a:t>lpa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quid </a:t>
            </a:r>
            <a:r>
              <a:rPr lang="en-US" dirty="0" err="1">
                <a:solidFill>
                  <a:srgbClr val="002677"/>
                </a:solidFill>
                <a:effectLst/>
                <a:latin typeface="Segoe UI" panose="020B0502040204020203" pitchFamily="34" charset="0"/>
              </a:rPr>
              <a:t>earum</a:t>
            </a:r>
            <a:r>
              <a:rPr lang="en-US" dirty="0">
                <a:solidFill>
                  <a:srgbClr val="002677"/>
                </a:solidFill>
                <a:effectLst/>
                <a:latin typeface="Segoe UI" panose="020B0502040204020203" pitchFamily="34" charset="0"/>
              </a:rPr>
              <a:t>, cum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miligen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tiorit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eatendi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dolessus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restionseque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dist</a:t>
            </a:r>
            <a:r>
              <a:rPr lang="en-US" dirty="0">
                <a:solidFill>
                  <a:srgbClr val="002677"/>
                </a:solidFill>
                <a:effectLst/>
                <a:latin typeface="Segoe UI" panose="020B0502040204020203" pitchFamily="34" charset="0"/>
              </a:rPr>
              <a:t>, cone nit </a:t>
            </a:r>
            <a:r>
              <a:rPr lang="en-US" dirty="0" err="1">
                <a:solidFill>
                  <a:srgbClr val="002677"/>
                </a:solidFill>
                <a:effectLst/>
                <a:latin typeface="Segoe UI" panose="020B0502040204020203" pitchFamily="34" charset="0"/>
              </a:rPr>
              <a:t>iducips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ustionem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volecturitia</a:t>
            </a:r>
            <a:r>
              <a:rPr lang="en-US" dirty="0">
                <a:solidFill>
                  <a:srgbClr val="002677"/>
                </a:solidFill>
                <a:effectLst/>
                <a:latin typeface="Segoe UI" panose="020B0502040204020203" pitchFamily="34" charset="0"/>
              </a:rPr>
              <a:t> dis </a:t>
            </a:r>
            <a:r>
              <a:rPr lang="en-US" dirty="0" err="1">
                <a:solidFill>
                  <a:srgbClr val="002677"/>
                </a:solidFill>
                <a:effectLst/>
                <a:latin typeface="Segoe UI" panose="020B0502040204020203" pitchFamily="34" charset="0"/>
              </a:rPr>
              <a:t>ducimusam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faccum</a:t>
            </a:r>
            <a:r>
              <a:rPr lang="en-US" dirty="0">
                <a:solidFill>
                  <a:srgbClr val="002677"/>
                </a:solidFill>
                <a:effectLst/>
                <a:latin typeface="Segoe UI" panose="020B0502040204020203" pitchFamily="34" charset="0"/>
              </a:rPr>
              <a:t>, sim </a:t>
            </a:r>
            <a:r>
              <a:rPr lang="en-US" dirty="0" err="1">
                <a:solidFill>
                  <a:srgbClr val="002677"/>
                </a:solidFill>
                <a:effectLst/>
                <a:latin typeface="Segoe UI" panose="020B0502040204020203" pitchFamily="34" charset="0"/>
              </a:rPr>
              <a:t>apitas</a:t>
            </a:r>
            <a:r>
              <a:rPr lang="en-US" dirty="0">
                <a:solidFill>
                  <a:srgbClr val="002677"/>
                </a:solidFill>
                <a:effectLst/>
                <a:latin typeface="Segoe UI" panose="020B0502040204020203" pitchFamily="34" charset="0"/>
              </a:rPr>
              <a:t> et abo.</a:t>
            </a:r>
          </a:p>
        </p:txBody>
      </p:sp>
      <p:pic>
        <p:nvPicPr>
          <p:cNvPr id="4" name="Picture 3">
            <a:extLst>
              <a:ext uri="{FF2B5EF4-FFF2-40B4-BE49-F238E27FC236}">
                <a16:creationId xmlns:a16="http://schemas.microsoft.com/office/drawing/2014/main" id="{71701D7C-DAEB-2DD7-863B-2E4FD9E4856D}"/>
              </a:ext>
            </a:extLst>
          </p:cNvPr>
          <p:cNvPicPr>
            <a:picLocks noChangeAspect="1"/>
          </p:cNvPicPr>
          <p:nvPr userDrawn="1"/>
        </p:nvPicPr>
        <p:blipFill>
          <a:blip r:embed="rId6"/>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1040308925"/>
      </p:ext>
    </p:extLst>
  </p:cSld>
  <p:clrMapOvr>
    <a:masterClrMapping/>
  </p:clrMapOvr>
  <p:extLst>
    <p:ext uri="{DCECCB84-F9BA-43D5-87BE-67443E8EF086}">
      <p15:sldGuideLst xmlns:p15="http://schemas.microsoft.com/office/powerpoint/2012/main">
        <p15:guide id="1" orient="horz" pos="1992">
          <p15:clr>
            <a:srgbClr val="FBAE40"/>
          </p15:clr>
        </p15:guide>
        <p15:guide id="2" orient="horz" pos="218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hart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391EBD2-CA2B-524E-ADBC-844A82584F35}"/>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728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391EBD2-CA2B-524E-ADBC-844A82584F3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hart Placeholder 4">
            <a:extLst>
              <a:ext uri="{FF2B5EF4-FFF2-40B4-BE49-F238E27FC236}">
                <a16:creationId xmlns:a16="http://schemas.microsoft.com/office/drawing/2014/main" id="{0403E054-70E9-7E45-B65A-CB417AF6B088}"/>
              </a:ext>
            </a:extLst>
          </p:cNvPr>
          <p:cNvSpPr>
            <a:spLocks noGrp="1"/>
          </p:cNvSpPr>
          <p:nvPr>
            <p:ph type="chart" sz="quarter" idx="53"/>
          </p:nvPr>
        </p:nvSpPr>
        <p:spPr>
          <a:xfrm>
            <a:off x="7315201" y="1817370"/>
            <a:ext cx="6995312" cy="549783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2" name="Slide Number Placeholder 5">
            <a:extLst>
              <a:ext uri="{FF2B5EF4-FFF2-40B4-BE49-F238E27FC236}">
                <a16:creationId xmlns:a16="http://schemas.microsoft.com/office/drawing/2014/main" id="{A96A91FC-055C-7A44-8AD4-5530B82A27E0}"/>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5" name="Footer Placeholder 3">
            <a:extLst>
              <a:ext uri="{FF2B5EF4-FFF2-40B4-BE49-F238E27FC236}">
                <a16:creationId xmlns:a16="http://schemas.microsoft.com/office/drawing/2014/main" id="{D2E14EE6-88ED-824E-926A-F12F0DF35E0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0" name="Text Placeholder 4">
            <a:extLst>
              <a:ext uri="{FF2B5EF4-FFF2-40B4-BE49-F238E27FC236}">
                <a16:creationId xmlns:a16="http://schemas.microsoft.com/office/drawing/2014/main" id="{C2B36D71-9C76-8443-926C-09D9F3B83703}"/>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1" name="Text Placeholder 2">
            <a:extLst>
              <a:ext uri="{FF2B5EF4-FFF2-40B4-BE49-F238E27FC236}">
                <a16:creationId xmlns:a16="http://schemas.microsoft.com/office/drawing/2014/main" id="{2EF3EAB3-F5C8-2B46-A853-E9AE626EDC9D}"/>
              </a:ext>
            </a:extLst>
          </p:cNvPr>
          <p:cNvSpPr>
            <a:spLocks noGrp="1"/>
          </p:cNvSpPr>
          <p:nvPr>
            <p:ph type="body" sz="quarter" idx="57" hasCustomPrompt="1"/>
          </p:nvPr>
        </p:nvSpPr>
        <p:spPr>
          <a:xfrm>
            <a:off x="376177" y="398860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3" name="Text Placeholder 2">
            <a:extLst>
              <a:ext uri="{FF2B5EF4-FFF2-40B4-BE49-F238E27FC236}">
                <a16:creationId xmlns:a16="http://schemas.microsoft.com/office/drawing/2014/main" id="{7142E972-57AB-2143-AB8E-FBDCCF58522B}"/>
              </a:ext>
            </a:extLst>
          </p:cNvPr>
          <p:cNvSpPr>
            <a:spLocks noGrp="1"/>
          </p:cNvSpPr>
          <p:nvPr>
            <p:ph type="body" sz="quarter" idx="59" hasCustomPrompt="1"/>
          </p:nvPr>
        </p:nvSpPr>
        <p:spPr>
          <a:xfrm>
            <a:off x="376238" y="4257551"/>
            <a:ext cx="3315868" cy="3057651"/>
          </a:xfrm>
          <a:prstGeom prst="rect">
            <a:avLst/>
          </a:prstGeom>
        </p:spPr>
        <p:txBody>
          <a:bodyPr/>
          <a:lstStyle>
            <a:lvl1pPr marL="0" indent="0">
              <a:lnSpc>
                <a:spcPts val="1600"/>
              </a:lnSpc>
              <a:spcBef>
                <a:spcPts val="0"/>
              </a:spcBef>
              <a:buNone/>
              <a:defRPr lang="en-US" sz="1200" b="0" i="0" smtClean="0">
                <a:effectLst/>
                <a:latin typeface="IBM Plex Sans Medium" panose="020B0603050203000203" pitchFamily="34" charset="0"/>
              </a:defRPr>
            </a:lvl1pPr>
          </a:lstStyle>
          <a:p>
            <a:r>
              <a:rPr lang="en-US" dirty="0">
                <a:solidFill>
                  <a:srgbClr val="002677"/>
                </a:solidFill>
                <a:effectLst/>
                <a:latin typeface="Segoe UI" panose="020B0502040204020203" pitchFamily="34" charset="0"/>
              </a:rPr>
              <a:t>Tur </a:t>
            </a:r>
            <a:r>
              <a:rPr lang="en-US" dirty="0" err="1">
                <a:solidFill>
                  <a:srgbClr val="002677"/>
                </a:solidFill>
                <a:effectLst/>
                <a:latin typeface="Segoe UI" panose="020B0502040204020203" pitchFamily="34" charset="0"/>
              </a:rPr>
              <a:t>solut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haruntor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saessequist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experia</a:t>
            </a:r>
            <a:r>
              <a:rPr lang="en-US" dirty="0">
                <a:solidFill>
                  <a:srgbClr val="002677"/>
                </a:solidFill>
                <a:effectLst/>
                <a:latin typeface="Segoe UI" panose="020B0502040204020203" pitchFamily="34" charset="0"/>
              </a:rPr>
              <a:t> que </a:t>
            </a:r>
            <a:r>
              <a:rPr lang="en-US" dirty="0" err="1">
                <a:solidFill>
                  <a:srgbClr val="002677"/>
                </a:solidFill>
                <a:effectLst/>
                <a:latin typeface="Segoe UI" panose="020B0502040204020203" pitchFamily="34" charset="0"/>
              </a:rPr>
              <a:t>pratibus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fuga</a:t>
            </a:r>
            <a:r>
              <a:rPr lang="en-US" dirty="0">
                <a:solidFill>
                  <a:srgbClr val="002677"/>
                </a:solidFill>
                <a:effectLst/>
                <a:latin typeface="Segoe UI" panose="020B0502040204020203" pitchFamily="34" charset="0"/>
              </a:rPr>
              <a:t>. Ut </a:t>
            </a:r>
            <a:r>
              <a:rPr lang="en-US" dirty="0" err="1">
                <a:solidFill>
                  <a:srgbClr val="002677"/>
                </a:solidFill>
                <a:effectLst/>
                <a:latin typeface="Segoe UI" panose="020B0502040204020203" pitchFamily="34" charset="0"/>
              </a:rPr>
              <a:t>adiatiis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periae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vendelitatis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sectem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quidem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audae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nulla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andigent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quossi</a:t>
            </a:r>
            <a:r>
              <a:rPr lang="en-US" dirty="0">
                <a:solidFill>
                  <a:srgbClr val="002677"/>
                </a:solidFill>
                <a:effectLst/>
                <a:latin typeface="Segoe UI" panose="020B0502040204020203" pitchFamily="34" charset="0"/>
              </a:rPr>
              <a:t> dolor </a:t>
            </a:r>
            <a:r>
              <a:rPr lang="en-US" dirty="0" err="1">
                <a:solidFill>
                  <a:srgbClr val="002677"/>
                </a:solidFill>
                <a:effectLst/>
                <a:latin typeface="Segoe UI" panose="020B0502040204020203" pitchFamily="34" charset="0"/>
              </a:rPr>
              <a:t>ari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blabori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oribus</a:t>
            </a:r>
            <a:r>
              <a:rPr lang="en-US" dirty="0">
                <a:solidFill>
                  <a:srgbClr val="002677"/>
                </a:solidFill>
                <a:effectLst/>
                <a:latin typeface="Segoe UI" panose="020B0502040204020203" pitchFamily="34" charset="0"/>
              </a:rPr>
              <a:t>.</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Ima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volora</a:t>
            </a:r>
            <a:r>
              <a:rPr lang="en-US" dirty="0">
                <a:solidFill>
                  <a:srgbClr val="002677"/>
                </a:solidFill>
                <a:effectLst/>
                <a:latin typeface="Segoe UI" panose="020B0502040204020203" pitchFamily="34" charset="0"/>
              </a:rPr>
              <a:t> di </a:t>
            </a:r>
            <a:r>
              <a:rPr lang="en-US" dirty="0" err="1">
                <a:solidFill>
                  <a:srgbClr val="002677"/>
                </a:solidFill>
                <a:effectLst/>
                <a:latin typeface="Segoe UI" panose="020B0502040204020203" pitchFamily="34" charset="0"/>
              </a:rPr>
              <a:t>dolorestisit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porum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velloris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doloreh</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apid</a:t>
            </a:r>
            <a:r>
              <a:rPr lang="en-US" dirty="0">
                <a:solidFill>
                  <a:srgbClr val="002677"/>
                </a:solidFill>
                <a:effectLst/>
                <a:latin typeface="Segoe UI" panose="020B0502040204020203" pitchFamily="34" charset="0"/>
              </a:rPr>
              <a:t> et rem </a:t>
            </a:r>
            <a:r>
              <a:rPr lang="en-US" dirty="0" err="1">
                <a:solidFill>
                  <a:srgbClr val="002677"/>
                </a:solidFill>
                <a:effectLst/>
                <a:latin typeface="Segoe UI" panose="020B0502040204020203" pitchFamily="34" charset="0"/>
              </a:rPr>
              <a:t>ipis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molupie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ndandae</a:t>
            </a:r>
            <a:r>
              <a:rPr lang="en-US" dirty="0">
                <a:solidFill>
                  <a:srgbClr val="002677"/>
                </a:solidFill>
                <a:effectLst/>
                <a:latin typeface="Segoe UI" panose="020B0502040204020203" pitchFamily="34" charset="0"/>
              </a:rPr>
              <a:t> pro </a:t>
            </a:r>
            <a:r>
              <a:rPr lang="en-US" dirty="0" err="1">
                <a:solidFill>
                  <a:srgbClr val="002677"/>
                </a:solidFill>
                <a:effectLst/>
                <a:latin typeface="Segoe UI" panose="020B0502040204020203" pitchFamily="34" charset="0"/>
              </a:rPr>
              <a:t>magnam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omnis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re </a:t>
            </a:r>
            <a:r>
              <a:rPr lang="en-US" dirty="0" err="1">
                <a:solidFill>
                  <a:srgbClr val="002677"/>
                </a:solidFill>
                <a:effectLst/>
                <a:latin typeface="Segoe UI" panose="020B0502040204020203" pitchFamily="34" charset="0"/>
              </a:rPr>
              <a:t>ni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cupiduntium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volorep</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taerro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ipicia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cumquatum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rera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torro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nonsequam</a:t>
            </a:r>
            <a:r>
              <a:rPr lang="en-US" dirty="0">
                <a:solidFill>
                  <a:srgbClr val="002677"/>
                </a:solidFill>
                <a:effectLst/>
                <a:latin typeface="Segoe UI" panose="020B0502040204020203" pitchFamily="34" charset="0"/>
              </a:rPr>
              <a:t> doles ipsum </a:t>
            </a:r>
            <a:r>
              <a:rPr lang="en-US" dirty="0" err="1">
                <a:solidFill>
                  <a:srgbClr val="002677"/>
                </a:solidFill>
                <a:effectLst/>
                <a:latin typeface="Segoe UI" panose="020B0502040204020203" pitchFamily="34" charset="0"/>
              </a:rPr>
              <a:t>vellorendam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reprori</a:t>
            </a:r>
            <a:r>
              <a:rPr lang="en-US" dirty="0">
                <a:solidFill>
                  <a:srgbClr val="002677"/>
                </a:solidFill>
                <a:effectLst/>
                <a:latin typeface="Segoe UI" panose="020B0502040204020203" pitchFamily="34" charset="0"/>
              </a:rPr>
              <a:t> omnia pa et </a:t>
            </a:r>
            <a:r>
              <a:rPr lang="en-US" dirty="0" err="1">
                <a:solidFill>
                  <a:srgbClr val="002677"/>
                </a:solidFill>
                <a:effectLst/>
                <a:latin typeface="Segoe UI" panose="020B0502040204020203" pitchFamily="34" charset="0"/>
              </a:rPr>
              <a:t>enet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as </a:t>
            </a:r>
            <a:r>
              <a:rPr lang="en-US" dirty="0" err="1">
                <a:solidFill>
                  <a:srgbClr val="002677"/>
                </a:solidFill>
                <a:effectLst/>
                <a:latin typeface="Segoe UI" panose="020B0502040204020203" pitchFamily="34" charset="0"/>
              </a:rPr>
              <a:t>esequis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cidebit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accupta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cuptaqu</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ibusamus</a:t>
            </a:r>
            <a:r>
              <a:rPr lang="en-US" dirty="0">
                <a:solidFill>
                  <a:srgbClr val="002677"/>
                </a:solidFill>
                <a:effectLst/>
                <a:latin typeface="Segoe UI" panose="020B0502040204020203" pitchFamily="34" charset="0"/>
              </a:rPr>
              <a:t>.</a:t>
            </a:r>
          </a:p>
          <a:p>
            <a:pPr lvl="0"/>
            <a:endParaRPr lang="en-US" dirty="0"/>
          </a:p>
        </p:txBody>
      </p:sp>
      <p:sp>
        <p:nvSpPr>
          <p:cNvPr id="13" name="Text Placeholder 2">
            <a:extLst>
              <a:ext uri="{FF2B5EF4-FFF2-40B4-BE49-F238E27FC236}">
                <a16:creationId xmlns:a16="http://schemas.microsoft.com/office/drawing/2014/main" id="{D439E6D7-7242-774B-B1AC-9AB4CB9957AC}"/>
              </a:ext>
            </a:extLst>
          </p:cNvPr>
          <p:cNvSpPr>
            <a:spLocks noGrp="1"/>
          </p:cNvSpPr>
          <p:nvPr>
            <p:ph type="body" sz="quarter" idx="60" hasCustomPrompt="1"/>
          </p:nvPr>
        </p:nvSpPr>
        <p:spPr>
          <a:xfrm>
            <a:off x="3837006" y="398860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14" name="Text Placeholder 2">
            <a:extLst>
              <a:ext uri="{FF2B5EF4-FFF2-40B4-BE49-F238E27FC236}">
                <a16:creationId xmlns:a16="http://schemas.microsoft.com/office/drawing/2014/main" id="{D589E4F8-A981-E747-A67E-C2EEC2271DD4}"/>
              </a:ext>
            </a:extLst>
          </p:cNvPr>
          <p:cNvSpPr>
            <a:spLocks noGrp="1"/>
          </p:cNvSpPr>
          <p:nvPr>
            <p:ph type="body" sz="quarter" idx="61" hasCustomPrompt="1"/>
          </p:nvPr>
        </p:nvSpPr>
        <p:spPr>
          <a:xfrm>
            <a:off x="3837069" y="4257551"/>
            <a:ext cx="3315868" cy="3057651"/>
          </a:xfrm>
          <a:prstGeom prst="rect">
            <a:avLst/>
          </a:prstGeom>
        </p:spPr>
        <p:txBody>
          <a:bodyPr/>
          <a:lstStyle>
            <a:lvl1pPr marL="0" indent="0">
              <a:lnSpc>
                <a:spcPts val="1600"/>
              </a:lnSpc>
              <a:spcBef>
                <a:spcPts val="0"/>
              </a:spcBef>
              <a:buNone/>
              <a:defRPr lang="en-US" sz="1200" b="0" i="0" smtClean="0">
                <a:effectLst/>
                <a:latin typeface="IBM Plex Sans Medium" panose="020B0603050203000203" pitchFamily="34" charset="0"/>
              </a:defRPr>
            </a:lvl1pPr>
          </a:lstStyle>
          <a:p>
            <a:r>
              <a:rPr lang="en-US" dirty="0">
                <a:solidFill>
                  <a:srgbClr val="002677"/>
                </a:solidFill>
                <a:effectLst/>
                <a:latin typeface="Segoe UI" panose="020B0502040204020203" pitchFamily="34" charset="0"/>
              </a:rPr>
              <a:t>Tur </a:t>
            </a:r>
            <a:r>
              <a:rPr lang="en-US" dirty="0" err="1">
                <a:solidFill>
                  <a:srgbClr val="002677"/>
                </a:solidFill>
                <a:effectLst/>
                <a:latin typeface="Segoe UI" panose="020B0502040204020203" pitchFamily="34" charset="0"/>
              </a:rPr>
              <a:t>solut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haruntor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saessequist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experia</a:t>
            </a:r>
            <a:r>
              <a:rPr lang="en-US" dirty="0">
                <a:solidFill>
                  <a:srgbClr val="002677"/>
                </a:solidFill>
                <a:effectLst/>
                <a:latin typeface="Segoe UI" panose="020B0502040204020203" pitchFamily="34" charset="0"/>
              </a:rPr>
              <a:t> que </a:t>
            </a:r>
            <a:r>
              <a:rPr lang="en-US" dirty="0" err="1">
                <a:solidFill>
                  <a:srgbClr val="002677"/>
                </a:solidFill>
                <a:effectLst/>
                <a:latin typeface="Segoe UI" panose="020B0502040204020203" pitchFamily="34" charset="0"/>
              </a:rPr>
              <a:t>pratibus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fuga</a:t>
            </a:r>
            <a:r>
              <a:rPr lang="en-US" dirty="0">
                <a:solidFill>
                  <a:srgbClr val="002677"/>
                </a:solidFill>
                <a:effectLst/>
                <a:latin typeface="Segoe UI" panose="020B0502040204020203" pitchFamily="34" charset="0"/>
              </a:rPr>
              <a:t>. Ut </a:t>
            </a:r>
            <a:r>
              <a:rPr lang="en-US" dirty="0" err="1">
                <a:solidFill>
                  <a:srgbClr val="002677"/>
                </a:solidFill>
                <a:effectLst/>
                <a:latin typeface="Segoe UI" panose="020B0502040204020203" pitchFamily="34" charset="0"/>
              </a:rPr>
              <a:t>adiatiis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periae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vendelitatis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sectem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quidem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audae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nulla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andigent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quossi</a:t>
            </a:r>
            <a:r>
              <a:rPr lang="en-US" dirty="0">
                <a:solidFill>
                  <a:srgbClr val="002677"/>
                </a:solidFill>
                <a:effectLst/>
                <a:latin typeface="Segoe UI" panose="020B0502040204020203" pitchFamily="34" charset="0"/>
              </a:rPr>
              <a:t> dolor </a:t>
            </a:r>
            <a:r>
              <a:rPr lang="en-US" dirty="0" err="1">
                <a:solidFill>
                  <a:srgbClr val="002677"/>
                </a:solidFill>
                <a:effectLst/>
                <a:latin typeface="Segoe UI" panose="020B0502040204020203" pitchFamily="34" charset="0"/>
              </a:rPr>
              <a:t>ari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blabori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oribus</a:t>
            </a:r>
            <a:r>
              <a:rPr lang="en-US" dirty="0">
                <a:solidFill>
                  <a:srgbClr val="002677"/>
                </a:solidFill>
                <a:effectLst/>
                <a:latin typeface="Segoe UI" panose="020B0502040204020203" pitchFamily="34" charset="0"/>
              </a:rPr>
              <a:t>.</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Ima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volora</a:t>
            </a:r>
            <a:r>
              <a:rPr lang="en-US" dirty="0">
                <a:solidFill>
                  <a:srgbClr val="002677"/>
                </a:solidFill>
                <a:effectLst/>
                <a:latin typeface="Segoe UI" panose="020B0502040204020203" pitchFamily="34" charset="0"/>
              </a:rPr>
              <a:t> di </a:t>
            </a:r>
            <a:r>
              <a:rPr lang="en-US" dirty="0" err="1">
                <a:solidFill>
                  <a:srgbClr val="002677"/>
                </a:solidFill>
                <a:effectLst/>
                <a:latin typeface="Segoe UI" panose="020B0502040204020203" pitchFamily="34" charset="0"/>
              </a:rPr>
              <a:t>dolorestisit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porum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velloris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doloreh</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apid</a:t>
            </a:r>
            <a:r>
              <a:rPr lang="en-US" dirty="0">
                <a:solidFill>
                  <a:srgbClr val="002677"/>
                </a:solidFill>
                <a:effectLst/>
                <a:latin typeface="Segoe UI" panose="020B0502040204020203" pitchFamily="34" charset="0"/>
              </a:rPr>
              <a:t> et rem </a:t>
            </a:r>
            <a:r>
              <a:rPr lang="en-US" dirty="0" err="1">
                <a:solidFill>
                  <a:srgbClr val="002677"/>
                </a:solidFill>
                <a:effectLst/>
                <a:latin typeface="Segoe UI" panose="020B0502040204020203" pitchFamily="34" charset="0"/>
              </a:rPr>
              <a:t>ipis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molupie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ndandae</a:t>
            </a:r>
            <a:r>
              <a:rPr lang="en-US" dirty="0">
                <a:solidFill>
                  <a:srgbClr val="002677"/>
                </a:solidFill>
                <a:effectLst/>
                <a:latin typeface="Segoe UI" panose="020B0502040204020203" pitchFamily="34" charset="0"/>
              </a:rPr>
              <a:t> pro </a:t>
            </a:r>
            <a:r>
              <a:rPr lang="en-US" dirty="0" err="1">
                <a:solidFill>
                  <a:srgbClr val="002677"/>
                </a:solidFill>
                <a:effectLst/>
                <a:latin typeface="Segoe UI" panose="020B0502040204020203" pitchFamily="34" charset="0"/>
              </a:rPr>
              <a:t>magnam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omnis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re </a:t>
            </a:r>
            <a:r>
              <a:rPr lang="en-US" dirty="0" err="1">
                <a:solidFill>
                  <a:srgbClr val="002677"/>
                </a:solidFill>
                <a:effectLst/>
                <a:latin typeface="Segoe UI" panose="020B0502040204020203" pitchFamily="34" charset="0"/>
              </a:rPr>
              <a:t>ni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cupiduntium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volorep</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taerro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ipicia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cumquatum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rera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torro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nonsequam</a:t>
            </a:r>
            <a:r>
              <a:rPr lang="en-US" dirty="0">
                <a:solidFill>
                  <a:srgbClr val="002677"/>
                </a:solidFill>
                <a:effectLst/>
                <a:latin typeface="Segoe UI" panose="020B0502040204020203" pitchFamily="34" charset="0"/>
              </a:rPr>
              <a:t> doles ipsum </a:t>
            </a:r>
            <a:r>
              <a:rPr lang="en-US" dirty="0" err="1">
                <a:solidFill>
                  <a:srgbClr val="002677"/>
                </a:solidFill>
                <a:effectLst/>
                <a:latin typeface="Segoe UI" panose="020B0502040204020203" pitchFamily="34" charset="0"/>
              </a:rPr>
              <a:t>vellorendam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reprori</a:t>
            </a:r>
            <a:r>
              <a:rPr lang="en-US" dirty="0">
                <a:solidFill>
                  <a:srgbClr val="002677"/>
                </a:solidFill>
                <a:effectLst/>
                <a:latin typeface="Segoe UI" panose="020B0502040204020203" pitchFamily="34" charset="0"/>
              </a:rPr>
              <a:t> omnia pa et </a:t>
            </a:r>
            <a:r>
              <a:rPr lang="en-US" dirty="0" err="1">
                <a:solidFill>
                  <a:srgbClr val="002677"/>
                </a:solidFill>
                <a:effectLst/>
                <a:latin typeface="Segoe UI" panose="020B0502040204020203" pitchFamily="34" charset="0"/>
              </a:rPr>
              <a:t>enet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as </a:t>
            </a:r>
            <a:r>
              <a:rPr lang="en-US" dirty="0" err="1">
                <a:solidFill>
                  <a:srgbClr val="002677"/>
                </a:solidFill>
                <a:effectLst/>
                <a:latin typeface="Segoe UI" panose="020B0502040204020203" pitchFamily="34" charset="0"/>
              </a:rPr>
              <a:t>esequis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cidebit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accupta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cuptaqu</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ibusamus</a:t>
            </a:r>
            <a:r>
              <a:rPr lang="en-US" dirty="0">
                <a:solidFill>
                  <a:srgbClr val="002677"/>
                </a:solidFill>
                <a:effectLst/>
                <a:latin typeface="Segoe UI" panose="020B0502040204020203" pitchFamily="34" charset="0"/>
              </a:rPr>
              <a:t>.</a:t>
            </a:r>
          </a:p>
          <a:p>
            <a:pPr lvl="0"/>
            <a:endParaRPr lang="en-US" dirty="0"/>
          </a:p>
        </p:txBody>
      </p:sp>
    </p:spTree>
    <p:extLst>
      <p:ext uri="{BB962C8B-B14F-4D97-AF65-F5344CB8AC3E}">
        <p14:creationId xmlns:p14="http://schemas.microsoft.com/office/powerpoint/2010/main" val="3889345822"/>
      </p:ext>
    </p:extLst>
  </p:cSld>
  <p:clrMapOvr>
    <a:masterClrMapping/>
  </p:clrMapOvr>
  <p:extLst>
    <p:ext uri="{DCECCB84-F9BA-43D5-87BE-67443E8EF086}">
      <p15:sldGuideLst xmlns:p15="http://schemas.microsoft.com/office/powerpoint/2012/main">
        <p15:guide id="1" orient="horz" pos="2784">
          <p15:clr>
            <a:srgbClr val="FBAE40"/>
          </p15:clr>
        </p15:guide>
        <p15:guide id="2" pos="8088">
          <p15:clr>
            <a:srgbClr val="FBAE40"/>
          </p15:clr>
        </p15:guide>
        <p15:guide id="3" orient="horz" pos="1152">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hart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E98DDA1-94E2-CB43-99E5-348A90120548}"/>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830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E98DDA1-94E2-CB43-99E5-348A9012054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323865" y="2744427"/>
            <a:ext cx="8172436" cy="4419591"/>
          </a:xfrm>
          <a:prstGeom prst="rect">
            <a:avLst/>
          </a:prstGeom>
        </p:spPr>
        <p:txBody>
          <a:bodyPr/>
          <a:lstStyle>
            <a:lvl1pPr>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 name="Text Placeholder 21">
            <a:extLst>
              <a:ext uri="{FF2B5EF4-FFF2-40B4-BE49-F238E27FC236}">
                <a16:creationId xmlns:a16="http://schemas.microsoft.com/office/drawing/2014/main" id="{61B22384-DF50-5345-8A18-D597B10BBAA6}"/>
              </a:ext>
            </a:extLst>
          </p:cNvPr>
          <p:cNvSpPr>
            <a:spLocks noGrp="1"/>
          </p:cNvSpPr>
          <p:nvPr>
            <p:ph type="body" sz="quarter" idx="23" hasCustomPrompt="1"/>
          </p:nvPr>
        </p:nvSpPr>
        <p:spPr>
          <a:xfrm>
            <a:off x="9494243" y="5952697"/>
            <a:ext cx="2220681" cy="526825"/>
          </a:xfrm>
          <a:prstGeom prst="rect">
            <a:avLst/>
          </a:prstGeom>
        </p:spPr>
        <p:txBody>
          <a:bodyPr>
            <a:noAutofit/>
          </a:bodyPr>
          <a:lstStyle>
            <a:lvl1pPr marL="0" indent="0">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$14,890</a:t>
            </a:r>
          </a:p>
        </p:txBody>
      </p:sp>
      <p:sp>
        <p:nvSpPr>
          <p:cNvPr id="9" name="Text Placeholder 3">
            <a:extLst>
              <a:ext uri="{FF2B5EF4-FFF2-40B4-BE49-F238E27FC236}">
                <a16:creationId xmlns:a16="http://schemas.microsoft.com/office/drawing/2014/main" id="{9075D076-EDAE-D842-A7DA-A38169906A27}"/>
              </a:ext>
            </a:extLst>
          </p:cNvPr>
          <p:cNvSpPr>
            <a:spLocks noGrp="1"/>
          </p:cNvSpPr>
          <p:nvPr>
            <p:ph type="body" sz="quarter" idx="24" hasCustomPrompt="1"/>
          </p:nvPr>
        </p:nvSpPr>
        <p:spPr>
          <a:xfrm>
            <a:off x="9514117" y="5205419"/>
            <a:ext cx="1877785" cy="300091"/>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0" name="Text Placeholder 3">
            <a:extLst>
              <a:ext uri="{FF2B5EF4-FFF2-40B4-BE49-F238E27FC236}">
                <a16:creationId xmlns:a16="http://schemas.microsoft.com/office/drawing/2014/main" id="{E9F0016F-BC3A-9F45-9A7C-DAD9D6B7CE37}"/>
              </a:ext>
            </a:extLst>
          </p:cNvPr>
          <p:cNvSpPr>
            <a:spLocks noGrp="1"/>
          </p:cNvSpPr>
          <p:nvPr>
            <p:ph type="body" sz="quarter" idx="25" hasCustomPrompt="1"/>
          </p:nvPr>
        </p:nvSpPr>
        <p:spPr>
          <a:xfrm>
            <a:off x="9514117" y="6524754"/>
            <a:ext cx="1877785" cy="300081"/>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1" name="Text Placeholder 3">
            <a:extLst>
              <a:ext uri="{FF2B5EF4-FFF2-40B4-BE49-F238E27FC236}">
                <a16:creationId xmlns:a16="http://schemas.microsoft.com/office/drawing/2014/main" id="{B386303E-980F-0D4F-8909-084E1AD5AECD}"/>
              </a:ext>
            </a:extLst>
          </p:cNvPr>
          <p:cNvSpPr>
            <a:spLocks noGrp="1"/>
          </p:cNvSpPr>
          <p:nvPr>
            <p:ph type="body" sz="quarter" idx="26" hasCustomPrompt="1"/>
          </p:nvPr>
        </p:nvSpPr>
        <p:spPr>
          <a:xfrm>
            <a:off x="9514117" y="3668908"/>
            <a:ext cx="1877785" cy="278998"/>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4" name="Text Placeholder 21">
            <a:extLst>
              <a:ext uri="{FF2B5EF4-FFF2-40B4-BE49-F238E27FC236}">
                <a16:creationId xmlns:a16="http://schemas.microsoft.com/office/drawing/2014/main" id="{AB813071-AF69-734D-AC8C-78856B98881A}"/>
              </a:ext>
            </a:extLst>
          </p:cNvPr>
          <p:cNvSpPr>
            <a:spLocks noGrp="1"/>
          </p:cNvSpPr>
          <p:nvPr>
            <p:ph type="body" sz="quarter" idx="31" hasCustomPrompt="1"/>
          </p:nvPr>
        </p:nvSpPr>
        <p:spPr>
          <a:xfrm>
            <a:off x="9494243" y="4636801"/>
            <a:ext cx="2220681" cy="526825"/>
          </a:xfrm>
          <a:prstGeom prst="rect">
            <a:avLst/>
          </a:prstGeom>
        </p:spPr>
        <p:txBody>
          <a:bodyPr>
            <a:noAutofit/>
          </a:bodyPr>
          <a:lstStyle>
            <a:lvl1pPr marL="0" indent="0">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$11,377</a:t>
            </a: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9474356" y="2745300"/>
            <a:ext cx="4499285" cy="847525"/>
          </a:xfrm>
          <a:prstGeom prst="rect">
            <a:avLst/>
          </a:prstGeom>
        </p:spPr>
        <p:txBody>
          <a:bodyPr>
            <a:noAutofit/>
          </a:bodyPr>
          <a:lstStyle>
            <a:lvl1pPr marL="0" indent="0">
              <a:buNone/>
              <a:defRPr sz="6480" b="1" i="0">
                <a:solidFill>
                  <a:srgbClr val="3369FF"/>
                </a:solidFill>
                <a:latin typeface="Segoe UI" panose="020B0502040204020203" pitchFamily="34" charset="0"/>
                <a:sym typeface="Segoe UI" panose="020B0502040204020203" pitchFamily="34" charset="0"/>
              </a:defRPr>
            </a:lvl1pPr>
          </a:lstStyle>
          <a:p>
            <a:pPr lvl="0"/>
            <a:r>
              <a:rPr lang="en-US" dirty="0"/>
              <a:t>$37,540</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9514116"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35" name="Chart Placeholder 23">
            <a:extLst>
              <a:ext uri="{FF2B5EF4-FFF2-40B4-BE49-F238E27FC236}">
                <a16:creationId xmlns:a16="http://schemas.microsoft.com/office/drawing/2014/main" id="{D257CB94-FEC5-014F-8EFE-1ECC6EBF358A}"/>
              </a:ext>
            </a:extLst>
          </p:cNvPr>
          <p:cNvSpPr>
            <a:spLocks noGrp="1"/>
          </p:cNvSpPr>
          <p:nvPr>
            <p:ph type="chart" sz="quarter" idx="34"/>
          </p:nvPr>
        </p:nvSpPr>
        <p:spPr>
          <a:xfrm>
            <a:off x="11811002" y="5791201"/>
            <a:ext cx="1181100" cy="723900"/>
          </a:xfrm>
          <a:prstGeom prst="rect">
            <a:avLst/>
          </a:prstGeom>
        </p:spPr>
        <p:txBody>
          <a:bodyPr/>
          <a:lstStyle>
            <a:lvl1pPr marL="0" indent="0">
              <a:buNone/>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38" name="Chart Placeholder 23">
            <a:extLst>
              <a:ext uri="{FF2B5EF4-FFF2-40B4-BE49-F238E27FC236}">
                <a16:creationId xmlns:a16="http://schemas.microsoft.com/office/drawing/2014/main" id="{EFB9E721-3106-5B44-9C3D-2A07F980F882}"/>
              </a:ext>
            </a:extLst>
          </p:cNvPr>
          <p:cNvSpPr>
            <a:spLocks noGrp="1"/>
          </p:cNvSpPr>
          <p:nvPr>
            <p:ph type="chart" sz="quarter" idx="35"/>
          </p:nvPr>
        </p:nvSpPr>
        <p:spPr>
          <a:xfrm>
            <a:off x="11811002" y="4470401"/>
            <a:ext cx="1181100" cy="723900"/>
          </a:xfrm>
          <a:prstGeom prst="rect">
            <a:avLst/>
          </a:prstGeom>
        </p:spPr>
        <p:txBody>
          <a:bodyPr/>
          <a:lstStyle>
            <a:lvl1pPr marL="0" indent="0">
              <a:buNone/>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Tree>
    <p:extLst>
      <p:ext uri="{BB962C8B-B14F-4D97-AF65-F5344CB8AC3E}">
        <p14:creationId xmlns:p14="http://schemas.microsoft.com/office/powerpoint/2010/main" val="1803425092"/>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1440">
          <p15:clr>
            <a:srgbClr val="FBAE40"/>
          </p15:clr>
        </p15:guide>
        <p15:guide id="6" orient="horz" pos="2256">
          <p15:clr>
            <a:srgbClr val="FBAE40"/>
          </p15:clr>
        </p15:guide>
        <p15:guide id="7" orient="horz" pos="2832">
          <p15:clr>
            <a:srgbClr val="FBAE40"/>
          </p15:clr>
        </p15:guide>
        <p15:guide id="8" orient="horz" pos="3216">
          <p15:clr>
            <a:srgbClr val="FBAE40"/>
          </p15:clr>
        </p15:guide>
        <p15:guide id="9" orient="horz" pos="3648">
          <p15:clr>
            <a:srgbClr val="FBAE40"/>
          </p15:clr>
        </p15:guide>
        <p15:guide id="10" orient="horz" pos="4632">
          <p15:clr>
            <a:srgbClr val="FBAE40"/>
          </p15:clr>
        </p15:guide>
        <p15:guide id="11" pos="535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hart slide_WT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055AFC-36C0-1742-990E-15D510A97749}"/>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933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D055AFC-36C0-1742-990E-15D510A97749}"/>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323865" y="2697173"/>
            <a:ext cx="8172436"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9514114" y="2745300"/>
            <a:ext cx="3477988" cy="4569893"/>
          </a:xfrm>
          <a:prstGeom prst="rect">
            <a:avLst/>
          </a:prstGeom>
        </p:spPr>
        <p:txBody>
          <a:bodyPr>
            <a:noAutofit/>
          </a:bodyPr>
          <a:lstStyle>
            <a:lvl1pPr marL="171446" indent="-171446">
              <a:buFont typeface="Courier New" panose="02070309020205020404" pitchFamily="49" charset="0"/>
              <a:buChar char="o"/>
              <a:defRPr sz="1200" b="0" i="0">
                <a:solidFill>
                  <a:srgbClr val="002577"/>
                </a:solidFill>
                <a:latin typeface="Segoe UI" panose="020B0502040204020203" pitchFamily="34" charset="0"/>
                <a:sym typeface="Segoe UI" panose="020B0502040204020203" pitchFamily="34" charset="0"/>
              </a:defRPr>
            </a:lvl1pPr>
          </a:lstStyle>
          <a:p>
            <a:pPr lvl="0"/>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9514116"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Tree>
    <p:extLst>
      <p:ext uri="{BB962C8B-B14F-4D97-AF65-F5344CB8AC3E}">
        <p14:creationId xmlns:p14="http://schemas.microsoft.com/office/powerpoint/2010/main" val="74726082"/>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1440">
          <p15:clr>
            <a:srgbClr val="FBAE40"/>
          </p15:clr>
        </p15:guide>
        <p15:guide id="6" orient="horz" pos="2256">
          <p15:clr>
            <a:srgbClr val="FBAE40"/>
          </p15:clr>
        </p15:guide>
        <p15:guide id="7" orient="horz" pos="2832">
          <p15:clr>
            <a:srgbClr val="FBAE40"/>
          </p15:clr>
        </p15:guide>
        <p15:guide id="8" orient="horz" pos="3216">
          <p15:clr>
            <a:srgbClr val="FBAE40"/>
          </p15:clr>
        </p15:guide>
        <p15:guide id="9" orient="horz" pos="3648">
          <p15:clr>
            <a:srgbClr val="FBAE40"/>
          </p15:clr>
        </p15:guide>
        <p15:guide id="11" pos="5352">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hart slide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B8B3431-FDD8-4946-BA15-EB4327BB9AF8}"/>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035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B8B3431-FDD8-4946-BA15-EB4327BB9AF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10477500" y="4800600"/>
            <a:ext cx="0" cy="2400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223414" y="2739924"/>
            <a:ext cx="6812443" cy="1409173"/>
          </a:xfrm>
          <a:prstGeom prst="rect">
            <a:avLst/>
          </a:prstGeom>
        </p:spPr>
        <p:txBody>
          <a:bodyPr>
            <a:noAutofit/>
          </a:bodyPr>
          <a:lstStyle>
            <a:lvl1pPr marL="0" indent="0">
              <a:buNone/>
              <a:defRPr sz="10000" b="1" i="0">
                <a:solidFill>
                  <a:srgbClr val="3369FF"/>
                </a:solidFill>
                <a:latin typeface="Segoe UI" panose="020B0502040204020203" pitchFamily="34" charset="0"/>
                <a:sym typeface="Segoe UI" panose="020B0502040204020203" pitchFamily="34" charset="0"/>
              </a:defRPr>
            </a:lvl1pPr>
          </a:lstStyle>
          <a:p>
            <a:pPr lvl="0"/>
            <a:r>
              <a:rPr lang="en-US" dirty="0"/>
              <a:t>$51.7 bn</a:t>
            </a:r>
          </a:p>
        </p:txBody>
      </p: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00843" y="55579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$9.5</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7392380" y="45720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B7576C6E-FF6E-3D4B-8B55-82FEDA61BDED}"/>
              </a:ext>
            </a:extLst>
          </p:cNvPr>
          <p:cNvSpPr>
            <a:spLocks noGrp="1"/>
          </p:cNvSpPr>
          <p:nvPr>
            <p:ph type="body" sz="quarter" idx="55" hasCustomPrompt="1"/>
          </p:nvPr>
        </p:nvSpPr>
        <p:spPr>
          <a:xfrm>
            <a:off x="7295961" y="4743849"/>
            <a:ext cx="2390775" cy="295869"/>
          </a:xfrm>
          <a:prstGeom prst="rect">
            <a:avLst/>
          </a:prstGeom>
        </p:spPr>
        <p:txBody>
          <a:bodyPr/>
          <a:lstStyle>
            <a:lvl1pPr marL="0" indent="0">
              <a:buNone/>
              <a:defRPr sz="18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5579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$2.6</a:t>
            </a:r>
          </a:p>
        </p:txBody>
      </p:sp>
      <p:sp>
        <p:nvSpPr>
          <p:cNvPr id="18" name="Chart Placeholder 10">
            <a:extLst>
              <a:ext uri="{FF2B5EF4-FFF2-40B4-BE49-F238E27FC236}">
                <a16:creationId xmlns:a16="http://schemas.microsoft.com/office/drawing/2014/main" id="{B0131088-638E-2A44-A74D-2900B64C7C2E}"/>
              </a:ext>
            </a:extLst>
          </p:cNvPr>
          <p:cNvSpPr>
            <a:spLocks noGrp="1"/>
          </p:cNvSpPr>
          <p:nvPr>
            <p:ph type="chart" sz="quarter" idx="17"/>
          </p:nvPr>
        </p:nvSpPr>
        <p:spPr>
          <a:xfrm>
            <a:off x="323865" y="2742176"/>
            <a:ext cx="6897769"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21" name="Text Placeholder 12">
            <a:extLst>
              <a:ext uri="{FF2B5EF4-FFF2-40B4-BE49-F238E27FC236}">
                <a16:creationId xmlns:a16="http://schemas.microsoft.com/office/drawing/2014/main" id="{CF9FCC29-F0D0-304E-995F-33163D18DA4D}"/>
              </a:ext>
            </a:extLst>
          </p:cNvPr>
          <p:cNvSpPr>
            <a:spLocks noGrp="1"/>
          </p:cNvSpPr>
          <p:nvPr>
            <p:ph type="body" sz="quarter" idx="22" hasCustomPrompt="1"/>
          </p:nvPr>
        </p:nvSpPr>
        <p:spPr>
          <a:xfrm>
            <a:off x="7302500"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22" name="Straight Connector 21">
            <a:extLst>
              <a:ext uri="{FF2B5EF4-FFF2-40B4-BE49-F238E27FC236}">
                <a16:creationId xmlns:a16="http://schemas.microsoft.com/office/drawing/2014/main" id="{77824548-903C-7046-A2B1-1A4A470F218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3" name="Text Placeholder 12">
            <a:extLst>
              <a:ext uri="{FF2B5EF4-FFF2-40B4-BE49-F238E27FC236}">
                <a16:creationId xmlns:a16="http://schemas.microsoft.com/office/drawing/2014/main" id="{F0C05ED0-6CED-5A4C-9B70-32FAD61E63F0}"/>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25" name="Text Placeholder 2">
            <a:extLst>
              <a:ext uri="{FF2B5EF4-FFF2-40B4-BE49-F238E27FC236}">
                <a16:creationId xmlns:a16="http://schemas.microsoft.com/office/drawing/2014/main" id="{5722D13D-811D-A945-892A-F29F13F57102}"/>
              </a:ext>
            </a:extLst>
          </p:cNvPr>
          <p:cNvSpPr>
            <a:spLocks noGrp="1"/>
          </p:cNvSpPr>
          <p:nvPr>
            <p:ph type="body" sz="quarter" idx="57" hasCustomPrompt="1"/>
          </p:nvPr>
        </p:nvSpPr>
        <p:spPr>
          <a:xfrm>
            <a:off x="10851961" y="4743850"/>
            <a:ext cx="2390775" cy="208122"/>
          </a:xfrm>
          <a:prstGeom prst="rect">
            <a:avLst/>
          </a:prstGeom>
        </p:spPr>
        <p:txBody>
          <a:bodyPr/>
          <a:lstStyle>
            <a:lvl1pPr marL="0" indent="0">
              <a:buNone/>
              <a:defRPr sz="18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Tree>
    <p:extLst>
      <p:ext uri="{BB962C8B-B14F-4D97-AF65-F5344CB8AC3E}">
        <p14:creationId xmlns:p14="http://schemas.microsoft.com/office/powerpoint/2010/main" val="3461103409"/>
      </p:ext>
    </p:extLst>
  </p:cSld>
  <p:clrMapOvr>
    <a:masterClrMapping/>
  </p:clrMapOvr>
  <p:extLst>
    <p:ext uri="{DCECCB84-F9BA-43D5-87BE-67443E8EF086}">
      <p15:sldGuideLst xmlns:p15="http://schemas.microsoft.com/office/powerpoint/2012/main">
        <p15:guide id="3" orient="horz" pos="2880">
          <p15:clr>
            <a:srgbClr val="FBAE40"/>
          </p15:clr>
        </p15:guide>
        <p15:guide id="4" orient="horz" pos="3024">
          <p15:clr>
            <a:srgbClr val="FBAE40"/>
          </p15:clr>
        </p15:guide>
        <p15:guide id="5" orient="horz" pos="4536">
          <p15:clr>
            <a:srgbClr val="FBAE40"/>
          </p15:clr>
        </p15:guide>
        <p15:guide id="8" orient="horz" pos="1440">
          <p15:clr>
            <a:srgbClr val="FBAE40"/>
          </p15:clr>
        </p15:guide>
        <p15:guide id="9" orient="horz" pos="1872">
          <p15:clr>
            <a:srgbClr val="FBAE40"/>
          </p15:clr>
        </p15:guide>
        <p15:guide id="11" orient="horz" pos="360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vmlDrawing" Target="../drawings/vmlDrawing1.v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emf"/><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vmlDrawing" Target="../drawings/vmlDrawing43.v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image" Target="../media/image52.png"/><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theme" Target="../theme/theme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image" Target="../media/image51.emf"/><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oleObject" Target="../embeddings/oleObject43.bin"/><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tags" Target="../tags/tag4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9" Type="http://schemas.openxmlformats.org/officeDocument/2006/relationships/slideLayout" Target="../slideLayouts/slideLayout101.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42" Type="http://schemas.openxmlformats.org/officeDocument/2006/relationships/slideLayout" Target="../slideLayouts/slideLayout104.xml"/><Relationship Id="rId47" Type="http://schemas.openxmlformats.org/officeDocument/2006/relationships/tags" Target="../tags/tag63.xml"/><Relationship Id="rId50" Type="http://schemas.openxmlformats.org/officeDocument/2006/relationships/image" Target="../media/image2.png"/><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46" Type="http://schemas.openxmlformats.org/officeDocument/2006/relationships/vmlDrawing" Target="../drawings/vmlDrawing62.v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41" Type="http://schemas.openxmlformats.org/officeDocument/2006/relationships/slideLayout" Target="../slideLayouts/slideLayout103.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slideLayout" Target="../slideLayouts/slideLayout102.xml"/><Relationship Id="rId45" Type="http://schemas.openxmlformats.org/officeDocument/2006/relationships/theme" Target="../theme/theme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49" Type="http://schemas.openxmlformats.org/officeDocument/2006/relationships/image" Target="../media/image1.emf"/><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43" Type="http://schemas.openxmlformats.org/officeDocument/2006/relationships/slideLayout" Target="../slideLayouts/slideLayout105.xml"/><Relationship Id="rId48" Type="http://schemas.openxmlformats.org/officeDocument/2006/relationships/oleObject" Target="../embeddings/oleObject62.bin"/><Relationship Id="rId8"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vmlDrawing" Target="../drawings/vmlDrawing106.v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4.xml"/><Relationship Id="rId17" Type="http://schemas.openxmlformats.org/officeDocument/2006/relationships/image" Target="../media/image52.png"/><Relationship Id="rId2" Type="http://schemas.openxmlformats.org/officeDocument/2006/relationships/slideLayout" Target="../slideLayouts/slideLayout108.xml"/><Relationship Id="rId16" Type="http://schemas.openxmlformats.org/officeDocument/2006/relationships/image" Target="../media/image75.emf"/><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oleObject" Target="../embeddings/oleObject106.bin"/><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ags" Target="../tags/tag10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tags" Target="../tags/tag118.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vmlDrawing" Target="../drawings/vmlDrawing117.v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image" Target="../media/image52.png"/><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theme" Target="../theme/theme5.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image" Target="../media/image51.emf"/><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oleObject" Target="../embeddings/oleObject117.bin"/></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26" Type="http://schemas.openxmlformats.org/officeDocument/2006/relationships/slideLayout" Target="../slideLayouts/slideLayout166.xml"/><Relationship Id="rId39" Type="http://schemas.openxmlformats.org/officeDocument/2006/relationships/slideLayout" Target="../slideLayouts/slideLayout179.xml"/><Relationship Id="rId3" Type="http://schemas.openxmlformats.org/officeDocument/2006/relationships/slideLayout" Target="../slideLayouts/slideLayout143.xml"/><Relationship Id="rId21" Type="http://schemas.openxmlformats.org/officeDocument/2006/relationships/slideLayout" Target="../slideLayouts/slideLayout161.xml"/><Relationship Id="rId34" Type="http://schemas.openxmlformats.org/officeDocument/2006/relationships/slideLayout" Target="../slideLayouts/slideLayout174.xml"/><Relationship Id="rId42" Type="http://schemas.openxmlformats.org/officeDocument/2006/relationships/slideLayout" Target="../slideLayouts/slideLayout182.xml"/><Relationship Id="rId47" Type="http://schemas.openxmlformats.org/officeDocument/2006/relationships/theme" Target="../theme/theme6.xml"/><Relationship Id="rId50" Type="http://schemas.openxmlformats.org/officeDocument/2006/relationships/oleObject" Target="../embeddings/oleObject140.bin"/><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33" Type="http://schemas.openxmlformats.org/officeDocument/2006/relationships/slideLayout" Target="../slideLayouts/slideLayout173.xml"/><Relationship Id="rId38" Type="http://schemas.openxmlformats.org/officeDocument/2006/relationships/slideLayout" Target="../slideLayouts/slideLayout178.xml"/><Relationship Id="rId46" Type="http://schemas.openxmlformats.org/officeDocument/2006/relationships/slideLayout" Target="../slideLayouts/slideLayout186.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29" Type="http://schemas.openxmlformats.org/officeDocument/2006/relationships/slideLayout" Target="../slideLayouts/slideLayout169.xml"/><Relationship Id="rId41" Type="http://schemas.openxmlformats.org/officeDocument/2006/relationships/slideLayout" Target="../slideLayouts/slideLayout181.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32" Type="http://schemas.openxmlformats.org/officeDocument/2006/relationships/slideLayout" Target="../slideLayouts/slideLayout172.xml"/><Relationship Id="rId37" Type="http://schemas.openxmlformats.org/officeDocument/2006/relationships/slideLayout" Target="../slideLayouts/slideLayout177.xml"/><Relationship Id="rId40" Type="http://schemas.openxmlformats.org/officeDocument/2006/relationships/slideLayout" Target="../slideLayouts/slideLayout180.xml"/><Relationship Id="rId45" Type="http://schemas.openxmlformats.org/officeDocument/2006/relationships/slideLayout" Target="../slideLayouts/slideLayout185.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28" Type="http://schemas.openxmlformats.org/officeDocument/2006/relationships/slideLayout" Target="../slideLayouts/slideLayout168.xml"/><Relationship Id="rId36" Type="http://schemas.openxmlformats.org/officeDocument/2006/relationships/slideLayout" Target="../slideLayouts/slideLayout176.xml"/><Relationship Id="rId49" Type="http://schemas.openxmlformats.org/officeDocument/2006/relationships/tags" Target="../tags/tag141.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31" Type="http://schemas.openxmlformats.org/officeDocument/2006/relationships/slideLayout" Target="../slideLayouts/slideLayout171.xml"/><Relationship Id="rId44" Type="http://schemas.openxmlformats.org/officeDocument/2006/relationships/slideLayout" Target="../slideLayouts/slideLayout184.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slideLayout" Target="../slideLayouts/slideLayout167.xml"/><Relationship Id="rId30" Type="http://schemas.openxmlformats.org/officeDocument/2006/relationships/slideLayout" Target="../slideLayouts/slideLayout170.xml"/><Relationship Id="rId35" Type="http://schemas.openxmlformats.org/officeDocument/2006/relationships/slideLayout" Target="../slideLayouts/slideLayout175.xml"/><Relationship Id="rId43" Type="http://schemas.openxmlformats.org/officeDocument/2006/relationships/slideLayout" Target="../slideLayouts/slideLayout183.xml"/><Relationship Id="rId48" Type="http://schemas.openxmlformats.org/officeDocument/2006/relationships/vmlDrawing" Target="../drawings/vmlDrawing140.vml"/><Relationship Id="rId8" Type="http://schemas.openxmlformats.org/officeDocument/2006/relationships/slideLayout" Target="../slideLayouts/slideLayout148.xml"/><Relationship Id="rId51" Type="http://schemas.openxmlformats.org/officeDocument/2006/relationships/image" Target="../media/image1.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26" Type="http://schemas.openxmlformats.org/officeDocument/2006/relationships/slideLayout" Target="../slideLayouts/slideLayout212.xml"/><Relationship Id="rId39" Type="http://schemas.openxmlformats.org/officeDocument/2006/relationships/slideLayout" Target="../slideLayouts/slideLayout225.xml"/><Relationship Id="rId3" Type="http://schemas.openxmlformats.org/officeDocument/2006/relationships/slideLayout" Target="../slideLayouts/slideLayout189.xml"/><Relationship Id="rId21" Type="http://schemas.openxmlformats.org/officeDocument/2006/relationships/slideLayout" Target="../slideLayouts/slideLayout207.xml"/><Relationship Id="rId34" Type="http://schemas.openxmlformats.org/officeDocument/2006/relationships/slideLayout" Target="../slideLayouts/slideLayout220.xml"/><Relationship Id="rId42" Type="http://schemas.openxmlformats.org/officeDocument/2006/relationships/slideLayout" Target="../slideLayouts/slideLayout228.xml"/><Relationship Id="rId47" Type="http://schemas.openxmlformats.org/officeDocument/2006/relationships/image" Target="../media/image1.emf"/><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5" Type="http://schemas.openxmlformats.org/officeDocument/2006/relationships/slideLayout" Target="../slideLayouts/slideLayout211.xml"/><Relationship Id="rId33" Type="http://schemas.openxmlformats.org/officeDocument/2006/relationships/slideLayout" Target="../slideLayouts/slideLayout219.xml"/><Relationship Id="rId38" Type="http://schemas.openxmlformats.org/officeDocument/2006/relationships/slideLayout" Target="../slideLayouts/slideLayout224.xml"/><Relationship Id="rId46" Type="http://schemas.openxmlformats.org/officeDocument/2006/relationships/oleObject" Target="../embeddings/oleObject186.bin"/><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0" Type="http://schemas.openxmlformats.org/officeDocument/2006/relationships/slideLayout" Target="../slideLayouts/slideLayout206.xml"/><Relationship Id="rId29" Type="http://schemas.openxmlformats.org/officeDocument/2006/relationships/slideLayout" Target="../slideLayouts/slideLayout215.xml"/><Relationship Id="rId41" Type="http://schemas.openxmlformats.org/officeDocument/2006/relationships/slideLayout" Target="../slideLayouts/slideLayout227.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24" Type="http://schemas.openxmlformats.org/officeDocument/2006/relationships/slideLayout" Target="../slideLayouts/slideLayout210.xml"/><Relationship Id="rId32" Type="http://schemas.openxmlformats.org/officeDocument/2006/relationships/slideLayout" Target="../slideLayouts/slideLayout218.xml"/><Relationship Id="rId37" Type="http://schemas.openxmlformats.org/officeDocument/2006/relationships/slideLayout" Target="../slideLayouts/slideLayout223.xml"/><Relationship Id="rId40" Type="http://schemas.openxmlformats.org/officeDocument/2006/relationships/slideLayout" Target="../slideLayouts/slideLayout226.xml"/><Relationship Id="rId45" Type="http://schemas.openxmlformats.org/officeDocument/2006/relationships/tags" Target="../tags/tag187.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23" Type="http://schemas.openxmlformats.org/officeDocument/2006/relationships/slideLayout" Target="../slideLayouts/slideLayout209.xml"/><Relationship Id="rId28" Type="http://schemas.openxmlformats.org/officeDocument/2006/relationships/slideLayout" Target="../slideLayouts/slideLayout214.xml"/><Relationship Id="rId36" Type="http://schemas.openxmlformats.org/officeDocument/2006/relationships/slideLayout" Target="../slideLayouts/slideLayout222.xml"/><Relationship Id="rId10" Type="http://schemas.openxmlformats.org/officeDocument/2006/relationships/slideLayout" Target="../slideLayouts/slideLayout196.xml"/><Relationship Id="rId19" Type="http://schemas.openxmlformats.org/officeDocument/2006/relationships/slideLayout" Target="../slideLayouts/slideLayout205.xml"/><Relationship Id="rId31" Type="http://schemas.openxmlformats.org/officeDocument/2006/relationships/slideLayout" Target="../slideLayouts/slideLayout217.xml"/><Relationship Id="rId44" Type="http://schemas.openxmlformats.org/officeDocument/2006/relationships/vmlDrawing" Target="../drawings/vmlDrawing186.v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 Id="rId22" Type="http://schemas.openxmlformats.org/officeDocument/2006/relationships/slideLayout" Target="../slideLayouts/slideLayout208.xml"/><Relationship Id="rId27" Type="http://schemas.openxmlformats.org/officeDocument/2006/relationships/slideLayout" Target="../slideLayouts/slideLayout213.xml"/><Relationship Id="rId30" Type="http://schemas.openxmlformats.org/officeDocument/2006/relationships/slideLayout" Target="../slideLayouts/slideLayout216.xml"/><Relationship Id="rId35" Type="http://schemas.openxmlformats.org/officeDocument/2006/relationships/slideLayout" Target="../slideLayouts/slideLayout221.xml"/><Relationship Id="rId43" Type="http://schemas.openxmlformats.org/officeDocument/2006/relationships/theme" Target="../theme/theme7.xml"/><Relationship Id="rId48"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vmlDrawing" Target="../drawings/vmlDrawing228.v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8.xml"/><Relationship Id="rId17" Type="http://schemas.openxmlformats.org/officeDocument/2006/relationships/image" Target="../media/image59.png"/><Relationship Id="rId2" Type="http://schemas.openxmlformats.org/officeDocument/2006/relationships/slideLayout" Target="../slideLayouts/slideLayout230.xml"/><Relationship Id="rId16" Type="http://schemas.openxmlformats.org/officeDocument/2006/relationships/image" Target="../media/image75.emf"/><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oleObject" Target="../embeddings/oleObject228.bin"/><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tags" Target="../tags/tag2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A754D56-0B76-A442-88C1-DA4D5EA95389}"/>
              </a:ext>
            </a:extLst>
          </p:cNvPr>
          <p:cNvGraphicFramePr>
            <a:graphicFrameLocks noChangeAspect="1"/>
          </p:cNvGraphicFramePr>
          <p:nvPr userDrawn="1">
            <p:custDataLst>
              <p:tags r:id="rId46"/>
            </p:custDataLst>
            <p:extLst>
              <p:ext uri="{D42A27DB-BD31-4B8C-83A1-F6EECF244321}">
                <p14:modId xmlns:p14="http://schemas.microsoft.com/office/powerpoint/2010/main" val="26367061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6" name="think-cell Slide" r:id="rId47" imgW="7772400" imgH="10058400" progId="TCLayout.ActiveDocument.1">
                  <p:embed/>
                </p:oleObj>
              </mc:Choice>
              <mc:Fallback>
                <p:oleObj name="think-cell Slide" r:id="rId47" imgW="7772400" imgH="10058400" progId="TCLayout.ActiveDocument.1">
                  <p:embed/>
                  <p:pic>
                    <p:nvPicPr>
                      <p:cNvPr id="2" name="Object 1" hidden="1">
                        <a:extLst>
                          <a:ext uri="{FF2B5EF4-FFF2-40B4-BE49-F238E27FC236}">
                            <a16:creationId xmlns:a16="http://schemas.microsoft.com/office/drawing/2014/main" id="{1A754D56-0B76-A442-88C1-DA4D5EA95389}"/>
                          </a:ext>
                        </a:extLst>
                      </p:cNvPr>
                      <p:cNvPicPr/>
                      <p:nvPr/>
                    </p:nvPicPr>
                    <p:blipFill>
                      <a:blip r:embed="rId48"/>
                      <a:stretch>
                        <a:fillRect/>
                      </a:stretch>
                    </p:blipFill>
                    <p:spPr>
                      <a:xfrm>
                        <a:off x="1588" y="1588"/>
                        <a:ext cx="1587" cy="1587"/>
                      </a:xfrm>
                      <a:prstGeom prst="rect">
                        <a:avLst/>
                      </a:prstGeom>
                    </p:spPr>
                  </p:pic>
                </p:oleObj>
              </mc:Fallback>
            </mc:AlternateContent>
          </a:graphicData>
        </a:graphic>
      </p:graphicFrame>
      <p:sp>
        <p:nvSpPr>
          <p:cNvPr id="14" name="Slide Number Placeholder 5">
            <a:extLst>
              <a:ext uri="{FF2B5EF4-FFF2-40B4-BE49-F238E27FC236}">
                <a16:creationId xmlns:a16="http://schemas.microsoft.com/office/drawing/2014/main" id="{35A6CD91-155C-2C44-957D-8AF1722DE9E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B19730AC-87CD-0A49-840C-38E616222F4C}"/>
              </a:ext>
            </a:extLst>
          </p:cNvPr>
          <p:cNvSpPr>
            <a:spLocks noGrp="1"/>
          </p:cNvSpPr>
          <p:nvPr>
            <p:ph type="ftr" sz="quarter" idx="3"/>
          </p:nvPr>
        </p:nvSpPr>
        <p:spPr>
          <a:xfrm>
            <a:off x="9686925" y="7615599"/>
            <a:ext cx="419734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pic>
        <p:nvPicPr>
          <p:cNvPr id="3" name="Picture 2">
            <a:extLst>
              <a:ext uri="{FF2B5EF4-FFF2-40B4-BE49-F238E27FC236}">
                <a16:creationId xmlns:a16="http://schemas.microsoft.com/office/drawing/2014/main" id="{EC8FFAE1-513A-EDA4-E336-BAB59989A518}"/>
              </a:ext>
            </a:extLst>
          </p:cNvPr>
          <p:cNvPicPr>
            <a:picLocks noChangeAspect="1"/>
          </p:cNvPicPr>
          <p:nvPr userDrawn="1"/>
        </p:nvPicPr>
        <p:blipFill>
          <a:blip r:embed="rId49"/>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3134603684"/>
      </p:ext>
    </p:extLst>
  </p:cSld>
  <p:clrMap bg1="lt1" tx1="dk1" bg2="lt2" tx2="dk2" accent1="accent1" accent2="accent2" accent3="accent3" accent4="accent4" accent5="accent5" accent6="accent6" hlink="hlink" folHlink="folHlink"/>
  <p:sldLayoutIdLst>
    <p:sldLayoutId id="2147484178" r:id="rId1"/>
    <p:sldLayoutId id="2147484034" r:id="rId2"/>
    <p:sldLayoutId id="2147484092" r:id="rId3"/>
    <p:sldLayoutId id="2147484084" r:id="rId4"/>
    <p:sldLayoutId id="2147484037" r:id="rId5"/>
    <p:sldLayoutId id="2147484039" r:id="rId6"/>
    <p:sldLayoutId id="2147484041" r:id="rId7"/>
    <p:sldLayoutId id="2147484042" r:id="rId8"/>
    <p:sldLayoutId id="2147484044" r:id="rId9"/>
    <p:sldLayoutId id="2147484046" r:id="rId10"/>
    <p:sldLayoutId id="2147484048" r:id="rId11"/>
    <p:sldLayoutId id="2147484049" r:id="rId12"/>
    <p:sldLayoutId id="2147484050" r:id="rId13"/>
    <p:sldLayoutId id="2147484051" r:id="rId14"/>
    <p:sldLayoutId id="2147484052" r:id="rId15"/>
    <p:sldLayoutId id="2147484053" r:id="rId16"/>
    <p:sldLayoutId id="2147484054" r:id="rId17"/>
    <p:sldLayoutId id="2147484055" r:id="rId18"/>
    <p:sldLayoutId id="2147484056" r:id="rId19"/>
    <p:sldLayoutId id="2147484057" r:id="rId20"/>
    <p:sldLayoutId id="2147484058" r:id="rId21"/>
    <p:sldLayoutId id="2147484059" r:id="rId22"/>
    <p:sldLayoutId id="2147484062" r:id="rId23"/>
    <p:sldLayoutId id="2147484063" r:id="rId24"/>
    <p:sldLayoutId id="2147484065" r:id="rId25"/>
    <p:sldLayoutId id="2147484066" r:id="rId26"/>
    <p:sldLayoutId id="2147484067" r:id="rId27"/>
    <p:sldLayoutId id="2147484068" r:id="rId28"/>
    <p:sldLayoutId id="2147484069" r:id="rId29"/>
    <p:sldLayoutId id="2147484070" r:id="rId30"/>
    <p:sldLayoutId id="2147484071" r:id="rId31"/>
    <p:sldLayoutId id="2147484072" r:id="rId32"/>
    <p:sldLayoutId id="2147484073" r:id="rId33"/>
    <p:sldLayoutId id="2147484074" r:id="rId34"/>
    <p:sldLayoutId id="2147484075" r:id="rId35"/>
    <p:sldLayoutId id="2147484076" r:id="rId36"/>
    <p:sldLayoutId id="2147484077" r:id="rId37"/>
    <p:sldLayoutId id="2147484078" r:id="rId38"/>
    <p:sldLayoutId id="2147484079" r:id="rId39"/>
    <p:sldLayoutId id="2147484080" r:id="rId40"/>
    <p:sldLayoutId id="2147484081" r:id="rId41"/>
    <p:sldLayoutId id="2147484035" r:id="rId42"/>
    <p:sldLayoutId id="2147484036" r:id="rId43"/>
  </p:sldLayoutIdLst>
  <p:hf hdr="0" dt="0"/>
  <p:txStyles>
    <p:title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98" rtl="0" eaLnBrk="1" latinLnBrk="0" hangingPunct="1">
        <a:defRPr sz="2160" kern="1200">
          <a:solidFill>
            <a:schemeClr val="tx1"/>
          </a:solidFill>
          <a:latin typeface="+mn-lt"/>
          <a:ea typeface="+mn-ea"/>
          <a:cs typeface="+mn-cs"/>
        </a:defRPr>
      </a:lvl1pPr>
      <a:lvl2pPr marL="548600" algn="l" defTabSz="1097198" rtl="0" eaLnBrk="1" latinLnBrk="0" hangingPunct="1">
        <a:defRPr sz="2160" kern="1200">
          <a:solidFill>
            <a:schemeClr val="tx1"/>
          </a:solidFill>
          <a:latin typeface="+mn-lt"/>
          <a:ea typeface="+mn-ea"/>
          <a:cs typeface="+mn-cs"/>
        </a:defRPr>
      </a:lvl2pPr>
      <a:lvl3pPr marL="1097198" algn="l" defTabSz="1097198" rtl="0" eaLnBrk="1" latinLnBrk="0" hangingPunct="1">
        <a:defRPr sz="2160" kern="1200">
          <a:solidFill>
            <a:schemeClr val="tx1"/>
          </a:solidFill>
          <a:latin typeface="+mn-lt"/>
          <a:ea typeface="+mn-ea"/>
          <a:cs typeface="+mn-cs"/>
        </a:defRPr>
      </a:lvl3pPr>
      <a:lvl4pPr marL="1645798" algn="l" defTabSz="1097198" rtl="0" eaLnBrk="1" latinLnBrk="0" hangingPunct="1">
        <a:defRPr sz="2160" kern="1200">
          <a:solidFill>
            <a:schemeClr val="tx1"/>
          </a:solidFill>
          <a:latin typeface="+mn-lt"/>
          <a:ea typeface="+mn-ea"/>
          <a:cs typeface="+mn-cs"/>
        </a:defRPr>
      </a:lvl4pPr>
      <a:lvl5pPr marL="2194396" algn="l" defTabSz="1097198" rtl="0" eaLnBrk="1" latinLnBrk="0" hangingPunct="1">
        <a:defRPr sz="2160" kern="1200">
          <a:solidFill>
            <a:schemeClr val="tx1"/>
          </a:solidFill>
          <a:latin typeface="+mn-lt"/>
          <a:ea typeface="+mn-ea"/>
          <a:cs typeface="+mn-cs"/>
        </a:defRPr>
      </a:lvl5pPr>
      <a:lvl6pPr marL="2742994" algn="l" defTabSz="1097198" rtl="0" eaLnBrk="1" latinLnBrk="0" hangingPunct="1">
        <a:defRPr sz="2160" kern="1200">
          <a:solidFill>
            <a:schemeClr val="tx1"/>
          </a:solidFill>
          <a:latin typeface="+mn-lt"/>
          <a:ea typeface="+mn-ea"/>
          <a:cs typeface="+mn-cs"/>
        </a:defRPr>
      </a:lvl6pPr>
      <a:lvl7pPr marL="3291592" algn="l" defTabSz="1097198" rtl="0" eaLnBrk="1" latinLnBrk="0" hangingPunct="1">
        <a:defRPr sz="2160" kern="1200">
          <a:solidFill>
            <a:schemeClr val="tx1"/>
          </a:solidFill>
          <a:latin typeface="+mn-lt"/>
          <a:ea typeface="+mn-ea"/>
          <a:cs typeface="+mn-cs"/>
        </a:defRPr>
      </a:lvl7pPr>
      <a:lvl8pPr marL="3840192" algn="l" defTabSz="1097198" rtl="0" eaLnBrk="1" latinLnBrk="0" hangingPunct="1">
        <a:defRPr sz="2160" kern="1200">
          <a:solidFill>
            <a:schemeClr val="tx1"/>
          </a:solidFill>
          <a:latin typeface="+mn-lt"/>
          <a:ea typeface="+mn-ea"/>
          <a:cs typeface="+mn-cs"/>
        </a:defRPr>
      </a:lvl8pPr>
      <a:lvl9pPr marL="4388792" algn="l" defTabSz="1097198"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592">
          <p15:clr>
            <a:srgbClr val="FDE53C"/>
          </p15:clr>
        </p15:guide>
        <p15:guide id="8" pos="2482">
          <p15:clr>
            <a:srgbClr val="FDE53C"/>
          </p15:clr>
        </p15:guide>
        <p15:guide id="15" orient="horz" pos="4896">
          <p15:clr>
            <a:srgbClr val="F26B43"/>
          </p15:clr>
        </p15:guide>
        <p15:guide id="16" pos="8928">
          <p15:clr>
            <a:srgbClr val="FDE53C"/>
          </p15:clr>
        </p15:guide>
        <p15:guide id="17" pos="288">
          <p15:clr>
            <a:srgbClr val="FDE53C"/>
          </p15:clr>
        </p15:guide>
        <p15:guide id="19" orient="horz" pos="288">
          <p15:clr>
            <a:srgbClr val="F26B43"/>
          </p15:clr>
        </p15:guide>
        <p15:guide id="20" pos="4567">
          <p15:clr>
            <a:srgbClr val="FDE53C"/>
          </p15:clr>
        </p15:guide>
        <p15:guide id="21" pos="4663">
          <p15:clr>
            <a:srgbClr val="FDE53C"/>
          </p15:clr>
        </p15:guide>
        <p15:guide id="22" pos="6754">
          <p15:clr>
            <a:srgbClr val="FDE53C"/>
          </p15:clr>
        </p15:guide>
        <p15:guide id="23" pos="6850">
          <p15:clr>
            <a:srgbClr val="FDE53C"/>
          </p15:clr>
        </p15:guide>
        <p15:guide id="24" pos="2400">
          <p15:clr>
            <a:srgbClr val="FDE53C"/>
          </p15:clr>
        </p15:guide>
        <p15:guide id="25" pos="1659">
          <p15:clr>
            <a:srgbClr val="FDE53C"/>
          </p15:clr>
        </p15:guide>
        <p15:guide id="26" pos="1754">
          <p15:clr>
            <a:srgbClr val="FDE53C"/>
          </p15:clr>
        </p15:guide>
        <p15:guide id="27" pos="3110">
          <p15:clr>
            <a:srgbClr val="FDE53C"/>
          </p15:clr>
        </p15:guide>
        <p15:guide id="28" pos="3205">
          <p15:clr>
            <a:srgbClr val="FDE53C"/>
          </p15:clr>
        </p15:guide>
        <p15:guide id="29" pos="6016">
          <p15:clr>
            <a:srgbClr val="FDE53C"/>
          </p15:clr>
        </p15:guide>
        <p15:guide id="30" pos="6102">
          <p15:clr>
            <a:srgbClr val="FDE53C"/>
          </p15:clr>
        </p15:guide>
        <p15:guide id="31" pos="7462">
          <p15:clr>
            <a:srgbClr val="FDE53C"/>
          </p15:clr>
        </p15:guide>
        <p15:guide id="32" pos="7557">
          <p15:clr>
            <a:srgbClr val="FDE53C"/>
          </p15:clr>
        </p15:guide>
        <p15:guide id="33" pos="7244">
          <p15:clr>
            <a:srgbClr val="FDE53C"/>
          </p15:clr>
        </p15:guide>
        <p15:guide id="34" orient="horz" pos="2692">
          <p15:clr>
            <a:srgbClr val="F26B43"/>
          </p15:clr>
        </p15:guide>
        <p15:guide id="35" pos="46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208BFB1-03C0-A54E-81CC-26C645BD8991}"/>
              </a:ext>
            </a:extLst>
          </p:cNvPr>
          <p:cNvGraphicFramePr>
            <a:graphicFrameLocks noChangeAspect="1"/>
          </p:cNvGraphicFramePr>
          <p:nvPr userDrawn="1">
            <p:custDataLst>
              <p:tags r:id="rId22"/>
            </p:custDataLst>
            <p:extLst>
              <p:ext uri="{D42A27DB-BD31-4B8C-83A1-F6EECF244321}">
                <p14:modId xmlns:p14="http://schemas.microsoft.com/office/powerpoint/2010/main" val="193805084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034" name="think-cell Slide" r:id="rId23" imgW="7772400" imgH="10058400" progId="TCLayout.ActiveDocument.1">
                  <p:embed/>
                </p:oleObj>
              </mc:Choice>
              <mc:Fallback>
                <p:oleObj name="think-cell Slide" r:id="rId23" imgW="7772400" imgH="10058400" progId="TCLayout.ActiveDocument.1">
                  <p:embed/>
                  <p:pic>
                    <p:nvPicPr>
                      <p:cNvPr id="2" name="Object 1" hidden="1">
                        <a:extLst>
                          <a:ext uri="{FF2B5EF4-FFF2-40B4-BE49-F238E27FC236}">
                            <a16:creationId xmlns:a16="http://schemas.microsoft.com/office/drawing/2014/main" id="{4208BFB1-03C0-A54E-81CC-26C645BD8991}"/>
                          </a:ext>
                        </a:extLst>
                      </p:cNvPr>
                      <p:cNvPicPr/>
                      <p:nvPr/>
                    </p:nvPicPr>
                    <p:blipFill>
                      <a:blip r:embed="rId24"/>
                      <a:stretch>
                        <a:fillRect/>
                      </a:stretch>
                    </p:blipFill>
                    <p:spPr>
                      <a:xfrm>
                        <a:off x="1588" y="1588"/>
                        <a:ext cx="1587" cy="1587"/>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7A790616-0AA7-B34E-99E2-D3D3C3AAC92F}"/>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6" name="Footer Placeholder 3">
            <a:extLst>
              <a:ext uri="{FF2B5EF4-FFF2-40B4-BE49-F238E27FC236}">
                <a16:creationId xmlns:a16="http://schemas.microsoft.com/office/drawing/2014/main" id="{ECEC9741-1493-EA47-837F-1F3A050755AA}"/>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pic>
        <p:nvPicPr>
          <p:cNvPr id="3" name="Picture 2">
            <a:extLst>
              <a:ext uri="{FF2B5EF4-FFF2-40B4-BE49-F238E27FC236}">
                <a16:creationId xmlns:a16="http://schemas.microsoft.com/office/drawing/2014/main" id="{80082850-5080-465E-0F58-1D2616EEEC47}"/>
              </a:ext>
            </a:extLst>
          </p:cNvPr>
          <p:cNvPicPr>
            <a:picLocks noChangeAspect="1"/>
          </p:cNvPicPr>
          <p:nvPr userDrawn="1"/>
        </p:nvPicPr>
        <p:blipFill>
          <a:blip r:embed="rId25"/>
          <a:stretch>
            <a:fillRect/>
          </a:stretch>
        </p:blipFill>
        <p:spPr>
          <a:xfrm>
            <a:off x="364865" y="7580195"/>
            <a:ext cx="1330407" cy="311708"/>
          </a:xfrm>
          <a:prstGeom prst="rect">
            <a:avLst/>
          </a:prstGeom>
        </p:spPr>
      </p:pic>
      <p:sp>
        <p:nvSpPr>
          <p:cNvPr id="9" name="Rectangle 8">
            <a:extLst>
              <a:ext uri="{FF2B5EF4-FFF2-40B4-BE49-F238E27FC236}">
                <a16:creationId xmlns:a16="http://schemas.microsoft.com/office/drawing/2014/main" id="{2E0F6B71-0EF4-B648-A57C-EBFD9FC00657}"/>
              </a:ext>
            </a:extLst>
          </p:cNvPr>
          <p:cNvSpPr/>
          <p:nvPr userDrawn="1"/>
        </p:nvSpPr>
        <p:spPr>
          <a:xfrm>
            <a:off x="4858" y="7510087"/>
            <a:ext cx="1828800" cy="711200"/>
          </a:xfrm>
          <a:prstGeom prst="rect">
            <a:avLst/>
          </a:prstGeom>
          <a:solidFill>
            <a:srgbClr val="002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80555"/>
      </p:ext>
    </p:extLst>
  </p:cSld>
  <p:clrMap bg1="lt1" tx1="dk1" bg2="lt2" tx2="dk2" accent1="accent1" accent2="accent2" accent3="accent3" accent4="accent4" accent5="accent5" accent6="accent6" hlink="hlink" folHlink="folHlink"/>
  <p:sldLayoutIdLst>
    <p:sldLayoutId id="2147484091" r:id="rId1"/>
    <p:sldLayoutId id="2147484085" r:id="rId2"/>
    <p:sldLayoutId id="2147484094" r:id="rId3"/>
    <p:sldLayoutId id="2147484095" r:id="rId4"/>
    <p:sldLayoutId id="2147484096" r:id="rId5"/>
    <p:sldLayoutId id="2147484097" r:id="rId6"/>
    <p:sldLayoutId id="2147484098" r:id="rId7"/>
    <p:sldLayoutId id="2147483786" r:id="rId8"/>
    <p:sldLayoutId id="2147483788" r:id="rId9"/>
    <p:sldLayoutId id="2147483790" r:id="rId10"/>
    <p:sldLayoutId id="2147483791" r:id="rId11"/>
    <p:sldLayoutId id="2147483792" r:id="rId12"/>
    <p:sldLayoutId id="2147483960" r:id="rId13"/>
    <p:sldLayoutId id="2147483794" r:id="rId14"/>
    <p:sldLayoutId id="2147483795" r:id="rId15"/>
    <p:sldLayoutId id="2147483796" r:id="rId16"/>
    <p:sldLayoutId id="2147483728" r:id="rId17"/>
    <p:sldLayoutId id="2147483797" r:id="rId18"/>
    <p:sldLayoutId id="2147483800" r:id="rId19"/>
  </p:sldLayoutIdLst>
  <p:hf hdr="0" dt="0"/>
  <p:txStyles>
    <p:titleStyle>
      <a:lvl1pPr algn="l" defTabSz="1097253" rtl="0" eaLnBrk="1" latinLnBrk="0" hangingPunct="1">
        <a:lnSpc>
          <a:spcPct val="90000"/>
        </a:lnSpc>
        <a:spcBef>
          <a:spcPct val="0"/>
        </a:spcBef>
        <a:buNone/>
        <a:defRPr sz="5280" kern="1200">
          <a:solidFill>
            <a:schemeClr val="bg1"/>
          </a:solidFill>
          <a:latin typeface="+mj-lt"/>
          <a:ea typeface="+mj-ea"/>
          <a:cs typeface="+mj-cs"/>
        </a:defRPr>
      </a:lvl1pPr>
    </p:titleStyle>
    <p:body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53" rtl="0" eaLnBrk="1" latinLnBrk="0" hangingPunct="1">
        <a:defRPr sz="2160" kern="1200">
          <a:solidFill>
            <a:schemeClr val="tx1"/>
          </a:solidFill>
          <a:latin typeface="+mn-lt"/>
          <a:ea typeface="+mn-ea"/>
          <a:cs typeface="+mn-cs"/>
        </a:defRPr>
      </a:lvl1pPr>
      <a:lvl2pPr marL="548626" algn="l" defTabSz="1097253" rtl="0" eaLnBrk="1" latinLnBrk="0" hangingPunct="1">
        <a:defRPr sz="2160" kern="1200">
          <a:solidFill>
            <a:schemeClr val="tx1"/>
          </a:solidFill>
          <a:latin typeface="+mn-lt"/>
          <a:ea typeface="+mn-ea"/>
          <a:cs typeface="+mn-cs"/>
        </a:defRPr>
      </a:lvl2pPr>
      <a:lvl3pPr marL="1097253" algn="l" defTabSz="1097253" rtl="0" eaLnBrk="1" latinLnBrk="0" hangingPunct="1">
        <a:defRPr sz="2160" kern="1200">
          <a:solidFill>
            <a:schemeClr val="tx1"/>
          </a:solidFill>
          <a:latin typeface="+mn-lt"/>
          <a:ea typeface="+mn-ea"/>
          <a:cs typeface="+mn-cs"/>
        </a:defRPr>
      </a:lvl3pPr>
      <a:lvl4pPr marL="1645879" algn="l" defTabSz="1097253" rtl="0" eaLnBrk="1" latinLnBrk="0" hangingPunct="1">
        <a:defRPr sz="2160" kern="1200">
          <a:solidFill>
            <a:schemeClr val="tx1"/>
          </a:solidFill>
          <a:latin typeface="+mn-lt"/>
          <a:ea typeface="+mn-ea"/>
          <a:cs typeface="+mn-cs"/>
        </a:defRPr>
      </a:lvl4pPr>
      <a:lvl5pPr marL="2194505" algn="l" defTabSz="1097253" rtl="0" eaLnBrk="1" latinLnBrk="0" hangingPunct="1">
        <a:defRPr sz="2160" kern="1200">
          <a:solidFill>
            <a:schemeClr val="tx1"/>
          </a:solidFill>
          <a:latin typeface="+mn-lt"/>
          <a:ea typeface="+mn-ea"/>
          <a:cs typeface="+mn-cs"/>
        </a:defRPr>
      </a:lvl5pPr>
      <a:lvl6pPr marL="2743131" algn="l" defTabSz="1097253" rtl="0" eaLnBrk="1" latinLnBrk="0" hangingPunct="1">
        <a:defRPr sz="2160" kern="1200">
          <a:solidFill>
            <a:schemeClr val="tx1"/>
          </a:solidFill>
          <a:latin typeface="+mn-lt"/>
          <a:ea typeface="+mn-ea"/>
          <a:cs typeface="+mn-cs"/>
        </a:defRPr>
      </a:lvl6pPr>
      <a:lvl7pPr marL="3291758" algn="l" defTabSz="1097253" rtl="0" eaLnBrk="1" latinLnBrk="0" hangingPunct="1">
        <a:defRPr sz="2160" kern="1200">
          <a:solidFill>
            <a:schemeClr val="tx1"/>
          </a:solidFill>
          <a:latin typeface="+mn-lt"/>
          <a:ea typeface="+mn-ea"/>
          <a:cs typeface="+mn-cs"/>
        </a:defRPr>
      </a:lvl7pPr>
      <a:lvl8pPr marL="3840384" algn="l" defTabSz="1097253" rtl="0" eaLnBrk="1" latinLnBrk="0" hangingPunct="1">
        <a:defRPr sz="2160" kern="1200">
          <a:solidFill>
            <a:schemeClr val="tx1"/>
          </a:solidFill>
          <a:latin typeface="+mn-lt"/>
          <a:ea typeface="+mn-ea"/>
          <a:cs typeface="+mn-cs"/>
        </a:defRPr>
      </a:lvl8pPr>
      <a:lvl9pPr marL="4389010" algn="l" defTabSz="1097253"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userDrawn="1">
          <p15:clr>
            <a:srgbClr val="FDE53C"/>
          </p15:clr>
        </p15:guide>
        <p15:guide id="4" pos="8928" userDrawn="1">
          <p15:clr>
            <a:srgbClr val="FDE53C"/>
          </p15:clr>
        </p15:guide>
        <p15:guide id="5" orient="horz" pos="288" userDrawn="1">
          <p15:clr>
            <a:srgbClr val="F26B43"/>
          </p15:clr>
        </p15:guide>
        <p15:guide id="6" orient="horz" pos="4896" userDrawn="1">
          <p15:clr>
            <a:srgbClr val="F26B43"/>
          </p15:clr>
        </p15:guide>
        <p15:guide id="7" orient="horz" pos="2592" userDrawn="1">
          <p15:clr>
            <a:srgbClr val="F26B43"/>
          </p15:clr>
        </p15:guide>
        <p15:guide id="8" pos="1656" userDrawn="1">
          <p15:clr>
            <a:srgbClr val="FDE53C"/>
          </p15:clr>
        </p15:guide>
        <p15:guide id="9" pos="1752" userDrawn="1">
          <p15:clr>
            <a:srgbClr val="FDE53C"/>
          </p15:clr>
        </p15:guide>
        <p15:guide id="10" pos="2388" userDrawn="1">
          <p15:clr>
            <a:srgbClr val="FDE53C"/>
          </p15:clr>
        </p15:guide>
        <p15:guide id="11" pos="2481" userDrawn="1">
          <p15:clr>
            <a:srgbClr val="FDE53C"/>
          </p15:clr>
        </p15:guide>
        <p15:guide id="12" pos="3103" userDrawn="1">
          <p15:clr>
            <a:srgbClr val="FDE53C"/>
          </p15:clr>
        </p15:guide>
        <p15:guide id="13" pos="3203" userDrawn="1">
          <p15:clr>
            <a:srgbClr val="FDE53C"/>
          </p15:clr>
        </p15:guide>
        <p15:guide id="14" pos="4562" userDrawn="1">
          <p15:clr>
            <a:srgbClr val="FDE53C"/>
          </p15:clr>
        </p15:guide>
        <p15:guide id="15" pos="4656" userDrawn="1">
          <p15:clr>
            <a:srgbClr val="FDE53C"/>
          </p15:clr>
        </p15:guide>
        <p15:guide id="16" pos="6013" userDrawn="1">
          <p15:clr>
            <a:srgbClr val="FDE53C"/>
          </p15:clr>
        </p15:guide>
        <p15:guide id="17" pos="6106" userDrawn="1">
          <p15:clr>
            <a:srgbClr val="FDE53C"/>
          </p15:clr>
        </p15:guide>
        <p15:guide id="18" pos="6751" userDrawn="1">
          <p15:clr>
            <a:srgbClr val="FDE53C"/>
          </p15:clr>
        </p15:guide>
        <p15:guide id="19" pos="6851" userDrawn="1">
          <p15:clr>
            <a:srgbClr val="FDE53C"/>
          </p15:clr>
        </p15:guide>
        <p15:guide id="20" pos="7465" userDrawn="1">
          <p15:clr>
            <a:srgbClr val="FDE53C"/>
          </p15:clr>
        </p15:guide>
        <p15:guide id="21" pos="7557" userDrawn="1">
          <p15:clr>
            <a:srgbClr val="FDE53C"/>
          </p15:clr>
        </p15:guide>
        <p15:guide id="22" pos="460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A754D56-0B76-A442-88C1-DA4D5EA95389}"/>
              </a:ext>
            </a:extLst>
          </p:cNvPr>
          <p:cNvGraphicFramePr>
            <a:graphicFrameLocks noChangeAspect="1"/>
          </p:cNvGraphicFramePr>
          <p:nvPr userDrawn="1">
            <p:custDataLst>
              <p:tags r:id="rId47"/>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3490" name="think-cell Slide" r:id="rId48" imgW="7772400" imgH="10058400" progId="TCLayout.ActiveDocument.1">
                  <p:embed/>
                </p:oleObj>
              </mc:Choice>
              <mc:Fallback>
                <p:oleObj name="think-cell Slide" r:id="rId48" imgW="7772400" imgH="10058400" progId="TCLayout.ActiveDocument.1">
                  <p:embed/>
                  <p:pic>
                    <p:nvPicPr>
                      <p:cNvPr id="2" name="Object 1" hidden="1">
                        <a:extLst>
                          <a:ext uri="{FF2B5EF4-FFF2-40B4-BE49-F238E27FC236}">
                            <a16:creationId xmlns:a16="http://schemas.microsoft.com/office/drawing/2014/main" id="{1A754D56-0B76-A442-88C1-DA4D5EA95389}"/>
                          </a:ext>
                        </a:extLst>
                      </p:cNvPr>
                      <p:cNvPicPr/>
                      <p:nvPr/>
                    </p:nvPicPr>
                    <p:blipFill>
                      <a:blip r:embed="rId49"/>
                      <a:stretch>
                        <a:fillRect/>
                      </a:stretch>
                    </p:blipFill>
                    <p:spPr>
                      <a:xfrm>
                        <a:off x="1588" y="1588"/>
                        <a:ext cx="1587" cy="1587"/>
                      </a:xfrm>
                      <a:prstGeom prst="rect">
                        <a:avLst/>
                      </a:prstGeom>
                    </p:spPr>
                  </p:pic>
                </p:oleObj>
              </mc:Fallback>
            </mc:AlternateContent>
          </a:graphicData>
        </a:graphic>
      </p:graphicFrame>
      <p:sp>
        <p:nvSpPr>
          <p:cNvPr id="14" name="Slide Number Placeholder 5">
            <a:extLst>
              <a:ext uri="{FF2B5EF4-FFF2-40B4-BE49-F238E27FC236}">
                <a16:creationId xmlns:a16="http://schemas.microsoft.com/office/drawing/2014/main" id="{35A6CD91-155C-2C44-957D-8AF1722DE9E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B19730AC-87CD-0A49-840C-38E616222F4C}"/>
              </a:ext>
            </a:extLst>
          </p:cNvPr>
          <p:cNvSpPr>
            <a:spLocks noGrp="1"/>
          </p:cNvSpPr>
          <p:nvPr>
            <p:ph type="ftr" sz="quarter" idx="3"/>
          </p:nvPr>
        </p:nvSpPr>
        <p:spPr>
          <a:xfrm>
            <a:off x="9686925" y="7615599"/>
            <a:ext cx="419734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pic>
        <p:nvPicPr>
          <p:cNvPr id="3" name="Picture 2">
            <a:extLst>
              <a:ext uri="{FF2B5EF4-FFF2-40B4-BE49-F238E27FC236}">
                <a16:creationId xmlns:a16="http://schemas.microsoft.com/office/drawing/2014/main" id="{E57AE727-25E7-9BC3-C7F3-993CB218A584}"/>
              </a:ext>
            </a:extLst>
          </p:cNvPr>
          <p:cNvPicPr>
            <a:picLocks noChangeAspect="1"/>
          </p:cNvPicPr>
          <p:nvPr userDrawn="1"/>
        </p:nvPicPr>
        <p:blipFill>
          <a:blip r:embed="rId50"/>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674245224"/>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 id="2147484237" r:id="rId12"/>
    <p:sldLayoutId id="2147484238" r:id="rId13"/>
    <p:sldLayoutId id="2147484239" r:id="rId14"/>
    <p:sldLayoutId id="2147484240" r:id="rId15"/>
    <p:sldLayoutId id="2147484241" r:id="rId16"/>
    <p:sldLayoutId id="2147484242" r:id="rId17"/>
    <p:sldLayoutId id="2147484243" r:id="rId18"/>
    <p:sldLayoutId id="2147484244" r:id="rId19"/>
    <p:sldLayoutId id="2147484245" r:id="rId20"/>
    <p:sldLayoutId id="2147484246" r:id="rId21"/>
    <p:sldLayoutId id="2147484247" r:id="rId22"/>
    <p:sldLayoutId id="2147484248" r:id="rId23"/>
    <p:sldLayoutId id="2147484249" r:id="rId24"/>
    <p:sldLayoutId id="2147484250" r:id="rId25"/>
    <p:sldLayoutId id="2147484251" r:id="rId26"/>
    <p:sldLayoutId id="2147484252" r:id="rId27"/>
    <p:sldLayoutId id="2147484253" r:id="rId28"/>
    <p:sldLayoutId id="2147484254" r:id="rId29"/>
    <p:sldLayoutId id="2147484255" r:id="rId30"/>
    <p:sldLayoutId id="2147484256" r:id="rId31"/>
    <p:sldLayoutId id="2147484257" r:id="rId32"/>
    <p:sldLayoutId id="2147484258" r:id="rId33"/>
    <p:sldLayoutId id="2147484259" r:id="rId34"/>
    <p:sldLayoutId id="2147484260" r:id="rId35"/>
    <p:sldLayoutId id="2147484261" r:id="rId36"/>
    <p:sldLayoutId id="2147484262" r:id="rId37"/>
    <p:sldLayoutId id="2147484263" r:id="rId38"/>
    <p:sldLayoutId id="2147484264" r:id="rId39"/>
    <p:sldLayoutId id="2147484265" r:id="rId40"/>
    <p:sldLayoutId id="2147484266" r:id="rId41"/>
    <p:sldLayoutId id="2147484267" r:id="rId42"/>
    <p:sldLayoutId id="2147484268" r:id="rId43"/>
    <p:sldLayoutId id="2147484269" r:id="rId44"/>
  </p:sldLayoutIdLst>
  <p:hf hdr="0" dt="0"/>
  <p:txStyles>
    <p:title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98" rtl="0" eaLnBrk="1" latinLnBrk="0" hangingPunct="1">
        <a:defRPr sz="2160" kern="1200">
          <a:solidFill>
            <a:schemeClr val="tx1"/>
          </a:solidFill>
          <a:latin typeface="+mn-lt"/>
          <a:ea typeface="+mn-ea"/>
          <a:cs typeface="+mn-cs"/>
        </a:defRPr>
      </a:lvl1pPr>
      <a:lvl2pPr marL="548600" algn="l" defTabSz="1097198" rtl="0" eaLnBrk="1" latinLnBrk="0" hangingPunct="1">
        <a:defRPr sz="2160" kern="1200">
          <a:solidFill>
            <a:schemeClr val="tx1"/>
          </a:solidFill>
          <a:latin typeface="+mn-lt"/>
          <a:ea typeface="+mn-ea"/>
          <a:cs typeface="+mn-cs"/>
        </a:defRPr>
      </a:lvl2pPr>
      <a:lvl3pPr marL="1097198" algn="l" defTabSz="1097198" rtl="0" eaLnBrk="1" latinLnBrk="0" hangingPunct="1">
        <a:defRPr sz="2160" kern="1200">
          <a:solidFill>
            <a:schemeClr val="tx1"/>
          </a:solidFill>
          <a:latin typeface="+mn-lt"/>
          <a:ea typeface="+mn-ea"/>
          <a:cs typeface="+mn-cs"/>
        </a:defRPr>
      </a:lvl3pPr>
      <a:lvl4pPr marL="1645798" algn="l" defTabSz="1097198" rtl="0" eaLnBrk="1" latinLnBrk="0" hangingPunct="1">
        <a:defRPr sz="2160" kern="1200">
          <a:solidFill>
            <a:schemeClr val="tx1"/>
          </a:solidFill>
          <a:latin typeface="+mn-lt"/>
          <a:ea typeface="+mn-ea"/>
          <a:cs typeface="+mn-cs"/>
        </a:defRPr>
      </a:lvl4pPr>
      <a:lvl5pPr marL="2194396" algn="l" defTabSz="1097198" rtl="0" eaLnBrk="1" latinLnBrk="0" hangingPunct="1">
        <a:defRPr sz="2160" kern="1200">
          <a:solidFill>
            <a:schemeClr val="tx1"/>
          </a:solidFill>
          <a:latin typeface="+mn-lt"/>
          <a:ea typeface="+mn-ea"/>
          <a:cs typeface="+mn-cs"/>
        </a:defRPr>
      </a:lvl5pPr>
      <a:lvl6pPr marL="2742994" algn="l" defTabSz="1097198" rtl="0" eaLnBrk="1" latinLnBrk="0" hangingPunct="1">
        <a:defRPr sz="2160" kern="1200">
          <a:solidFill>
            <a:schemeClr val="tx1"/>
          </a:solidFill>
          <a:latin typeface="+mn-lt"/>
          <a:ea typeface="+mn-ea"/>
          <a:cs typeface="+mn-cs"/>
        </a:defRPr>
      </a:lvl6pPr>
      <a:lvl7pPr marL="3291592" algn="l" defTabSz="1097198" rtl="0" eaLnBrk="1" latinLnBrk="0" hangingPunct="1">
        <a:defRPr sz="2160" kern="1200">
          <a:solidFill>
            <a:schemeClr val="tx1"/>
          </a:solidFill>
          <a:latin typeface="+mn-lt"/>
          <a:ea typeface="+mn-ea"/>
          <a:cs typeface="+mn-cs"/>
        </a:defRPr>
      </a:lvl7pPr>
      <a:lvl8pPr marL="3840192" algn="l" defTabSz="1097198" rtl="0" eaLnBrk="1" latinLnBrk="0" hangingPunct="1">
        <a:defRPr sz="2160" kern="1200">
          <a:solidFill>
            <a:schemeClr val="tx1"/>
          </a:solidFill>
          <a:latin typeface="+mn-lt"/>
          <a:ea typeface="+mn-ea"/>
          <a:cs typeface="+mn-cs"/>
        </a:defRPr>
      </a:lvl8pPr>
      <a:lvl9pPr marL="4388792" algn="l" defTabSz="1097198"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592">
          <p15:clr>
            <a:srgbClr val="FDE53C"/>
          </p15:clr>
        </p15:guide>
        <p15:guide id="8" pos="2482">
          <p15:clr>
            <a:srgbClr val="FDE53C"/>
          </p15:clr>
        </p15:guide>
        <p15:guide id="15" orient="horz" pos="4896">
          <p15:clr>
            <a:srgbClr val="F26B43"/>
          </p15:clr>
        </p15:guide>
        <p15:guide id="16" pos="8928">
          <p15:clr>
            <a:srgbClr val="FDE53C"/>
          </p15:clr>
        </p15:guide>
        <p15:guide id="17" pos="288">
          <p15:clr>
            <a:srgbClr val="FDE53C"/>
          </p15:clr>
        </p15:guide>
        <p15:guide id="19" orient="horz" pos="288">
          <p15:clr>
            <a:srgbClr val="F26B43"/>
          </p15:clr>
        </p15:guide>
        <p15:guide id="20" pos="4567">
          <p15:clr>
            <a:srgbClr val="FDE53C"/>
          </p15:clr>
        </p15:guide>
        <p15:guide id="21" pos="4663">
          <p15:clr>
            <a:srgbClr val="FDE53C"/>
          </p15:clr>
        </p15:guide>
        <p15:guide id="22" pos="6754">
          <p15:clr>
            <a:srgbClr val="FDE53C"/>
          </p15:clr>
        </p15:guide>
        <p15:guide id="23" pos="6850">
          <p15:clr>
            <a:srgbClr val="FDE53C"/>
          </p15:clr>
        </p15:guide>
        <p15:guide id="24" pos="2400">
          <p15:clr>
            <a:srgbClr val="FDE53C"/>
          </p15:clr>
        </p15:guide>
        <p15:guide id="25" pos="1659">
          <p15:clr>
            <a:srgbClr val="FDE53C"/>
          </p15:clr>
        </p15:guide>
        <p15:guide id="26" pos="1754">
          <p15:clr>
            <a:srgbClr val="FDE53C"/>
          </p15:clr>
        </p15:guide>
        <p15:guide id="27" pos="3110">
          <p15:clr>
            <a:srgbClr val="FDE53C"/>
          </p15:clr>
        </p15:guide>
        <p15:guide id="28" pos="3205">
          <p15:clr>
            <a:srgbClr val="FDE53C"/>
          </p15:clr>
        </p15:guide>
        <p15:guide id="29" pos="6016">
          <p15:clr>
            <a:srgbClr val="FDE53C"/>
          </p15:clr>
        </p15:guide>
        <p15:guide id="30" pos="6102">
          <p15:clr>
            <a:srgbClr val="FDE53C"/>
          </p15:clr>
        </p15:guide>
        <p15:guide id="31" pos="7462">
          <p15:clr>
            <a:srgbClr val="FDE53C"/>
          </p15:clr>
        </p15:guide>
        <p15:guide id="32" pos="7557">
          <p15:clr>
            <a:srgbClr val="FDE53C"/>
          </p15:clr>
        </p15:guide>
        <p15:guide id="33" pos="7244">
          <p15:clr>
            <a:srgbClr val="FDE53C"/>
          </p15:clr>
        </p15:guide>
        <p15:guide id="34" orient="horz" pos="2692">
          <p15:clr>
            <a:srgbClr val="F26B43"/>
          </p15:clr>
        </p15:guide>
        <p15:guide id="35" pos="46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AAB7AD6-A81E-C54B-986A-FE808836E638}"/>
              </a:ext>
            </a:extLst>
          </p:cNvPr>
          <p:cNvGraphicFramePr>
            <a:graphicFrameLocks noChangeAspect="1"/>
          </p:cNvGraphicFramePr>
          <p:nvPr userDrawn="1">
            <p:custDataLst>
              <p:tags r:id="rId14"/>
            </p:custDataLst>
            <p:extLst>
              <p:ext uri="{D42A27DB-BD31-4B8C-83A1-F6EECF244321}">
                <p14:modId xmlns:p14="http://schemas.microsoft.com/office/powerpoint/2010/main" val="27837342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8546" name="think-cell Slide" r:id="rId15" imgW="7772400" imgH="10058400" progId="TCLayout.ActiveDocument.1">
                  <p:embed/>
                </p:oleObj>
              </mc:Choice>
              <mc:Fallback>
                <p:oleObj name="think-cell Slide" r:id="rId15" imgW="7772400" imgH="10058400" progId="TCLayout.ActiveDocument.1">
                  <p:embed/>
                  <p:pic>
                    <p:nvPicPr>
                      <p:cNvPr id="2" name="Object 1" hidden="1">
                        <a:extLst>
                          <a:ext uri="{FF2B5EF4-FFF2-40B4-BE49-F238E27FC236}">
                            <a16:creationId xmlns:a16="http://schemas.microsoft.com/office/drawing/2014/main" id="{9AAB7AD6-A81E-C54B-986A-FE808836E638}"/>
                          </a:ext>
                        </a:extLst>
                      </p:cNvPr>
                      <p:cNvPicPr/>
                      <p:nvPr/>
                    </p:nvPicPr>
                    <p:blipFill>
                      <a:blip r:embed="rId16"/>
                      <a:stretch>
                        <a:fillRect/>
                      </a:stretch>
                    </p:blipFill>
                    <p:spPr>
                      <a:xfrm>
                        <a:off x="1588" y="1588"/>
                        <a:ext cx="1587" cy="1587"/>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BAB320BE-912E-6B4E-AF2C-58871F0345AA}"/>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55098969-EFD1-3A44-9E2B-FCEE134427BF}"/>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pic>
        <p:nvPicPr>
          <p:cNvPr id="5" name="Picture 4">
            <a:extLst>
              <a:ext uri="{FF2B5EF4-FFF2-40B4-BE49-F238E27FC236}">
                <a16:creationId xmlns:a16="http://schemas.microsoft.com/office/drawing/2014/main" id="{F404FD71-277D-4336-3204-66B9DE59A7B5}"/>
              </a:ext>
            </a:extLst>
          </p:cNvPr>
          <p:cNvPicPr>
            <a:picLocks noChangeAspect="1"/>
          </p:cNvPicPr>
          <p:nvPr userDrawn="1"/>
        </p:nvPicPr>
        <p:blipFill>
          <a:blip r:embed="rId17"/>
          <a:stretch>
            <a:fillRect/>
          </a:stretch>
        </p:blipFill>
        <p:spPr>
          <a:xfrm>
            <a:off x="364865" y="7580195"/>
            <a:ext cx="1330407" cy="311708"/>
          </a:xfrm>
          <a:prstGeom prst="rect">
            <a:avLst/>
          </a:prstGeom>
        </p:spPr>
      </p:pic>
    </p:spTree>
    <p:extLst>
      <p:ext uri="{BB962C8B-B14F-4D97-AF65-F5344CB8AC3E}">
        <p14:creationId xmlns:p14="http://schemas.microsoft.com/office/powerpoint/2010/main" val="3118770919"/>
      </p:ext>
    </p:extLst>
  </p:cSld>
  <p:clrMap bg1="lt1" tx1="dk1" bg2="lt2" tx2="dk2" accent1="accent1" accent2="accent2" accent3="accent3" accent4="accent4" accent5="accent5" accent6="accent6" hlink="hlink" folHlink="folHlink"/>
  <p:sldLayoutIdLst>
    <p:sldLayoutId id="2147484089" r:id="rId1"/>
    <p:sldLayoutId id="2147484093" r:id="rId2"/>
    <p:sldLayoutId id="2147484090" r:id="rId3"/>
    <p:sldLayoutId id="2147484088" r:id="rId4"/>
    <p:sldLayoutId id="2147483944" r:id="rId5"/>
    <p:sldLayoutId id="2147483945" r:id="rId6"/>
    <p:sldLayoutId id="2147483946" r:id="rId7"/>
    <p:sldLayoutId id="2147483947" r:id="rId8"/>
    <p:sldLayoutId id="2147483949" r:id="rId9"/>
    <p:sldLayoutId id="2147484086" r:id="rId10"/>
    <p:sldLayoutId id="2147484087" r:id="rId11"/>
  </p:sldLayoutIdLst>
  <p:hf hdr="0" dt="0"/>
  <p:txStyles>
    <p:titleStyle>
      <a:lvl1pPr algn="l" defTabSz="1097253" rtl="0" eaLnBrk="1" latinLnBrk="0" hangingPunct="1">
        <a:lnSpc>
          <a:spcPct val="90000"/>
        </a:lnSpc>
        <a:spcBef>
          <a:spcPct val="0"/>
        </a:spcBef>
        <a:buNone/>
        <a:defRPr sz="5280" b="0" i="0" kern="1200">
          <a:solidFill>
            <a:schemeClr val="tx1"/>
          </a:solidFill>
          <a:latin typeface="Segoe UI" panose="020B0502040204020203" pitchFamily="34" charset="0"/>
          <a:ea typeface="+mj-ea"/>
          <a:cs typeface="+mj-cs"/>
        </a:defRPr>
      </a:lvl1pPr>
    </p:titleStyle>
    <p:body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53" rtl="0" eaLnBrk="1" latinLnBrk="0" hangingPunct="1">
        <a:defRPr sz="2160" kern="1200">
          <a:solidFill>
            <a:schemeClr val="tx1"/>
          </a:solidFill>
          <a:latin typeface="+mn-lt"/>
          <a:ea typeface="+mn-ea"/>
          <a:cs typeface="+mn-cs"/>
        </a:defRPr>
      </a:lvl1pPr>
      <a:lvl2pPr marL="548626" algn="l" defTabSz="1097253" rtl="0" eaLnBrk="1" latinLnBrk="0" hangingPunct="1">
        <a:defRPr sz="2160" kern="1200">
          <a:solidFill>
            <a:schemeClr val="tx1"/>
          </a:solidFill>
          <a:latin typeface="+mn-lt"/>
          <a:ea typeface="+mn-ea"/>
          <a:cs typeface="+mn-cs"/>
        </a:defRPr>
      </a:lvl2pPr>
      <a:lvl3pPr marL="1097253" algn="l" defTabSz="1097253" rtl="0" eaLnBrk="1" latinLnBrk="0" hangingPunct="1">
        <a:defRPr sz="2160" kern="1200">
          <a:solidFill>
            <a:schemeClr val="tx1"/>
          </a:solidFill>
          <a:latin typeface="+mn-lt"/>
          <a:ea typeface="+mn-ea"/>
          <a:cs typeface="+mn-cs"/>
        </a:defRPr>
      </a:lvl3pPr>
      <a:lvl4pPr marL="1645879" algn="l" defTabSz="1097253" rtl="0" eaLnBrk="1" latinLnBrk="0" hangingPunct="1">
        <a:defRPr sz="2160" kern="1200">
          <a:solidFill>
            <a:schemeClr val="tx1"/>
          </a:solidFill>
          <a:latin typeface="+mn-lt"/>
          <a:ea typeface="+mn-ea"/>
          <a:cs typeface="+mn-cs"/>
        </a:defRPr>
      </a:lvl4pPr>
      <a:lvl5pPr marL="2194505" algn="l" defTabSz="1097253" rtl="0" eaLnBrk="1" latinLnBrk="0" hangingPunct="1">
        <a:defRPr sz="2160" kern="1200">
          <a:solidFill>
            <a:schemeClr val="tx1"/>
          </a:solidFill>
          <a:latin typeface="+mn-lt"/>
          <a:ea typeface="+mn-ea"/>
          <a:cs typeface="+mn-cs"/>
        </a:defRPr>
      </a:lvl5pPr>
      <a:lvl6pPr marL="2743131" algn="l" defTabSz="1097253" rtl="0" eaLnBrk="1" latinLnBrk="0" hangingPunct="1">
        <a:defRPr sz="2160" kern="1200">
          <a:solidFill>
            <a:schemeClr val="tx1"/>
          </a:solidFill>
          <a:latin typeface="+mn-lt"/>
          <a:ea typeface="+mn-ea"/>
          <a:cs typeface="+mn-cs"/>
        </a:defRPr>
      </a:lvl6pPr>
      <a:lvl7pPr marL="3291758" algn="l" defTabSz="1097253" rtl="0" eaLnBrk="1" latinLnBrk="0" hangingPunct="1">
        <a:defRPr sz="2160" kern="1200">
          <a:solidFill>
            <a:schemeClr val="tx1"/>
          </a:solidFill>
          <a:latin typeface="+mn-lt"/>
          <a:ea typeface="+mn-ea"/>
          <a:cs typeface="+mn-cs"/>
        </a:defRPr>
      </a:lvl7pPr>
      <a:lvl8pPr marL="3840384" algn="l" defTabSz="1097253" rtl="0" eaLnBrk="1" latinLnBrk="0" hangingPunct="1">
        <a:defRPr sz="2160" kern="1200">
          <a:solidFill>
            <a:schemeClr val="tx1"/>
          </a:solidFill>
          <a:latin typeface="+mn-lt"/>
          <a:ea typeface="+mn-ea"/>
          <a:cs typeface="+mn-cs"/>
        </a:defRPr>
      </a:lvl8pPr>
      <a:lvl9pPr marL="4389010" algn="l" defTabSz="1097253"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08" userDrawn="1">
          <p15:clr>
            <a:srgbClr val="FDE53C"/>
          </p15:clr>
        </p15:guide>
        <p15:guide id="2" orient="horz" pos="2592" userDrawn="1">
          <p15:clr>
            <a:srgbClr val="FDE53C"/>
          </p15:clr>
        </p15:guide>
        <p15:guide id="3" pos="8928" userDrawn="1">
          <p15:clr>
            <a:srgbClr val="FDE53C"/>
          </p15:clr>
        </p15:guide>
        <p15:guide id="4" pos="288" userDrawn="1">
          <p15:clr>
            <a:srgbClr val="FDE53C"/>
          </p15:clr>
        </p15:guide>
        <p15:guide id="5" orient="horz" pos="4896" userDrawn="1">
          <p15:clr>
            <a:srgbClr val="F26B43"/>
          </p15:clr>
        </p15:guide>
        <p15:guide id="6" orient="horz" pos="28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208BFB1-03C0-A54E-81CC-26C645BD8991}"/>
              </a:ext>
            </a:extLst>
          </p:cNvPr>
          <p:cNvGraphicFramePr>
            <a:graphicFrameLocks noChangeAspect="1"/>
          </p:cNvGraphicFramePr>
          <p:nvPr userDrawn="1">
            <p:custDataLst>
              <p:tags r:id="rId26"/>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9810" name="think-cell Slide" r:id="rId27" imgW="7772400" imgH="10058400" progId="TCLayout.ActiveDocument.1">
                  <p:embed/>
                </p:oleObj>
              </mc:Choice>
              <mc:Fallback>
                <p:oleObj name="think-cell Slide" r:id="rId27" imgW="7772400" imgH="10058400" progId="TCLayout.ActiveDocument.1">
                  <p:embed/>
                  <p:pic>
                    <p:nvPicPr>
                      <p:cNvPr id="2" name="Object 1" hidden="1">
                        <a:extLst>
                          <a:ext uri="{FF2B5EF4-FFF2-40B4-BE49-F238E27FC236}">
                            <a16:creationId xmlns:a16="http://schemas.microsoft.com/office/drawing/2014/main" id="{4208BFB1-03C0-A54E-81CC-26C645BD8991}"/>
                          </a:ext>
                        </a:extLst>
                      </p:cNvPr>
                      <p:cNvPicPr/>
                      <p:nvPr/>
                    </p:nvPicPr>
                    <p:blipFill>
                      <a:blip r:embed="rId28"/>
                      <a:stretch>
                        <a:fillRect/>
                      </a:stretch>
                    </p:blipFill>
                    <p:spPr>
                      <a:xfrm>
                        <a:off x="1588" y="1588"/>
                        <a:ext cx="1587" cy="1587"/>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7A790616-0AA7-B34E-99E2-D3D3C3AAC92F}"/>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6" name="Footer Placeholder 3">
            <a:extLst>
              <a:ext uri="{FF2B5EF4-FFF2-40B4-BE49-F238E27FC236}">
                <a16:creationId xmlns:a16="http://schemas.microsoft.com/office/drawing/2014/main" id="{ECEC9741-1493-EA47-837F-1F3A050755AA}"/>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pic>
        <p:nvPicPr>
          <p:cNvPr id="3" name="Picture 2">
            <a:extLst>
              <a:ext uri="{FF2B5EF4-FFF2-40B4-BE49-F238E27FC236}">
                <a16:creationId xmlns:a16="http://schemas.microsoft.com/office/drawing/2014/main" id="{637AE475-A7EB-BBFA-F474-8E18B5BACD6A}"/>
              </a:ext>
            </a:extLst>
          </p:cNvPr>
          <p:cNvPicPr>
            <a:picLocks noChangeAspect="1"/>
          </p:cNvPicPr>
          <p:nvPr userDrawn="1"/>
        </p:nvPicPr>
        <p:blipFill>
          <a:blip r:embed="rId29"/>
          <a:stretch>
            <a:fillRect/>
          </a:stretch>
        </p:blipFill>
        <p:spPr>
          <a:xfrm>
            <a:off x="364865" y="7580195"/>
            <a:ext cx="1330407" cy="311708"/>
          </a:xfrm>
          <a:prstGeom prst="rect">
            <a:avLst/>
          </a:prstGeom>
        </p:spPr>
      </p:pic>
    </p:spTree>
    <p:extLst>
      <p:ext uri="{BB962C8B-B14F-4D97-AF65-F5344CB8AC3E}">
        <p14:creationId xmlns:p14="http://schemas.microsoft.com/office/powerpoint/2010/main" val="103232968"/>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2" r:id="rId13"/>
    <p:sldLayoutId id="2147484113" r:id="rId14"/>
    <p:sldLayoutId id="2147484114" r:id="rId15"/>
    <p:sldLayoutId id="2147484115" r:id="rId16"/>
    <p:sldLayoutId id="2147484116" r:id="rId17"/>
    <p:sldLayoutId id="2147484117" r:id="rId18"/>
    <p:sldLayoutId id="2147484118" r:id="rId19"/>
    <p:sldLayoutId id="2147484119" r:id="rId20"/>
    <p:sldLayoutId id="2147484120" r:id="rId21"/>
    <p:sldLayoutId id="2147484121" r:id="rId22"/>
    <p:sldLayoutId id="2147484122" r:id="rId23"/>
  </p:sldLayoutIdLst>
  <p:hf hdr="0" dt="0"/>
  <p:txStyles>
    <p:titleStyle>
      <a:lvl1pPr algn="l" defTabSz="1097253" rtl="0" eaLnBrk="1" latinLnBrk="0" hangingPunct="1">
        <a:lnSpc>
          <a:spcPct val="90000"/>
        </a:lnSpc>
        <a:spcBef>
          <a:spcPct val="0"/>
        </a:spcBef>
        <a:buNone/>
        <a:defRPr sz="5280" kern="1200">
          <a:solidFill>
            <a:schemeClr val="bg1"/>
          </a:solidFill>
          <a:latin typeface="+mj-lt"/>
          <a:ea typeface="+mj-ea"/>
          <a:cs typeface="+mj-cs"/>
        </a:defRPr>
      </a:lvl1pPr>
    </p:titleStyle>
    <p:body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53" rtl="0" eaLnBrk="1" latinLnBrk="0" hangingPunct="1">
        <a:defRPr sz="2160" kern="1200">
          <a:solidFill>
            <a:schemeClr val="tx1"/>
          </a:solidFill>
          <a:latin typeface="+mn-lt"/>
          <a:ea typeface="+mn-ea"/>
          <a:cs typeface="+mn-cs"/>
        </a:defRPr>
      </a:lvl1pPr>
      <a:lvl2pPr marL="548626" algn="l" defTabSz="1097253" rtl="0" eaLnBrk="1" latinLnBrk="0" hangingPunct="1">
        <a:defRPr sz="2160" kern="1200">
          <a:solidFill>
            <a:schemeClr val="tx1"/>
          </a:solidFill>
          <a:latin typeface="+mn-lt"/>
          <a:ea typeface="+mn-ea"/>
          <a:cs typeface="+mn-cs"/>
        </a:defRPr>
      </a:lvl2pPr>
      <a:lvl3pPr marL="1097253" algn="l" defTabSz="1097253" rtl="0" eaLnBrk="1" latinLnBrk="0" hangingPunct="1">
        <a:defRPr sz="2160" kern="1200">
          <a:solidFill>
            <a:schemeClr val="tx1"/>
          </a:solidFill>
          <a:latin typeface="+mn-lt"/>
          <a:ea typeface="+mn-ea"/>
          <a:cs typeface="+mn-cs"/>
        </a:defRPr>
      </a:lvl3pPr>
      <a:lvl4pPr marL="1645879" algn="l" defTabSz="1097253" rtl="0" eaLnBrk="1" latinLnBrk="0" hangingPunct="1">
        <a:defRPr sz="2160" kern="1200">
          <a:solidFill>
            <a:schemeClr val="tx1"/>
          </a:solidFill>
          <a:latin typeface="+mn-lt"/>
          <a:ea typeface="+mn-ea"/>
          <a:cs typeface="+mn-cs"/>
        </a:defRPr>
      </a:lvl4pPr>
      <a:lvl5pPr marL="2194505" algn="l" defTabSz="1097253" rtl="0" eaLnBrk="1" latinLnBrk="0" hangingPunct="1">
        <a:defRPr sz="2160" kern="1200">
          <a:solidFill>
            <a:schemeClr val="tx1"/>
          </a:solidFill>
          <a:latin typeface="+mn-lt"/>
          <a:ea typeface="+mn-ea"/>
          <a:cs typeface="+mn-cs"/>
        </a:defRPr>
      </a:lvl5pPr>
      <a:lvl6pPr marL="2743131" algn="l" defTabSz="1097253" rtl="0" eaLnBrk="1" latinLnBrk="0" hangingPunct="1">
        <a:defRPr sz="2160" kern="1200">
          <a:solidFill>
            <a:schemeClr val="tx1"/>
          </a:solidFill>
          <a:latin typeface="+mn-lt"/>
          <a:ea typeface="+mn-ea"/>
          <a:cs typeface="+mn-cs"/>
        </a:defRPr>
      </a:lvl6pPr>
      <a:lvl7pPr marL="3291758" algn="l" defTabSz="1097253" rtl="0" eaLnBrk="1" latinLnBrk="0" hangingPunct="1">
        <a:defRPr sz="2160" kern="1200">
          <a:solidFill>
            <a:schemeClr val="tx1"/>
          </a:solidFill>
          <a:latin typeface="+mn-lt"/>
          <a:ea typeface="+mn-ea"/>
          <a:cs typeface="+mn-cs"/>
        </a:defRPr>
      </a:lvl7pPr>
      <a:lvl8pPr marL="3840384" algn="l" defTabSz="1097253" rtl="0" eaLnBrk="1" latinLnBrk="0" hangingPunct="1">
        <a:defRPr sz="2160" kern="1200">
          <a:solidFill>
            <a:schemeClr val="tx1"/>
          </a:solidFill>
          <a:latin typeface="+mn-lt"/>
          <a:ea typeface="+mn-ea"/>
          <a:cs typeface="+mn-cs"/>
        </a:defRPr>
      </a:lvl8pPr>
      <a:lvl9pPr marL="4389010" algn="l" defTabSz="1097253"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FDE53C"/>
          </p15:clr>
        </p15:guide>
        <p15:guide id="4" pos="8928">
          <p15:clr>
            <a:srgbClr val="FDE53C"/>
          </p15:clr>
        </p15:guide>
        <p15:guide id="5" orient="horz" pos="288">
          <p15:clr>
            <a:srgbClr val="F26B43"/>
          </p15:clr>
        </p15:guide>
        <p15:guide id="6" orient="horz" pos="4896">
          <p15:clr>
            <a:srgbClr val="F26B43"/>
          </p15:clr>
        </p15:guide>
        <p15:guide id="7" orient="horz" pos="2592">
          <p15:clr>
            <a:srgbClr val="F26B43"/>
          </p15:clr>
        </p15:guide>
        <p15:guide id="8" pos="1656">
          <p15:clr>
            <a:srgbClr val="FDE53C"/>
          </p15:clr>
        </p15:guide>
        <p15:guide id="9" pos="1752">
          <p15:clr>
            <a:srgbClr val="FDE53C"/>
          </p15:clr>
        </p15:guide>
        <p15:guide id="10" pos="2388">
          <p15:clr>
            <a:srgbClr val="FDE53C"/>
          </p15:clr>
        </p15:guide>
        <p15:guide id="11" pos="2481">
          <p15:clr>
            <a:srgbClr val="FDE53C"/>
          </p15:clr>
        </p15:guide>
        <p15:guide id="12" pos="3103">
          <p15:clr>
            <a:srgbClr val="FDE53C"/>
          </p15:clr>
        </p15:guide>
        <p15:guide id="13" pos="3203">
          <p15:clr>
            <a:srgbClr val="FDE53C"/>
          </p15:clr>
        </p15:guide>
        <p15:guide id="14" pos="4562">
          <p15:clr>
            <a:srgbClr val="FDE53C"/>
          </p15:clr>
        </p15:guide>
        <p15:guide id="15" pos="4656">
          <p15:clr>
            <a:srgbClr val="FDE53C"/>
          </p15:clr>
        </p15:guide>
        <p15:guide id="16" pos="6013">
          <p15:clr>
            <a:srgbClr val="FDE53C"/>
          </p15:clr>
        </p15:guide>
        <p15:guide id="17" pos="6106">
          <p15:clr>
            <a:srgbClr val="FDE53C"/>
          </p15:clr>
        </p15:guide>
        <p15:guide id="18" pos="6751">
          <p15:clr>
            <a:srgbClr val="FDE53C"/>
          </p15:clr>
        </p15:guide>
        <p15:guide id="19" pos="6851">
          <p15:clr>
            <a:srgbClr val="FDE53C"/>
          </p15:clr>
        </p15:guide>
        <p15:guide id="20" pos="7465">
          <p15:clr>
            <a:srgbClr val="FDE53C"/>
          </p15:clr>
        </p15:guide>
        <p15:guide id="21" pos="7557">
          <p15:clr>
            <a:srgbClr val="FDE53C"/>
          </p15:clr>
        </p15:guide>
        <p15:guide id="22" pos="460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A754D56-0B76-A442-88C1-DA4D5EA95389}"/>
              </a:ext>
            </a:extLst>
          </p:cNvPr>
          <p:cNvGraphicFramePr>
            <a:graphicFrameLocks noChangeAspect="1"/>
          </p:cNvGraphicFramePr>
          <p:nvPr userDrawn="1">
            <p:custDataLst>
              <p:tags r:id="rId49"/>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3362" name="think-cell Slide" r:id="rId50" imgW="7772400" imgH="10058400" progId="TCLayout.ActiveDocument.1">
                  <p:embed/>
                </p:oleObj>
              </mc:Choice>
              <mc:Fallback>
                <p:oleObj name="think-cell Slide" r:id="rId50" imgW="7772400" imgH="10058400" progId="TCLayout.ActiveDocument.1">
                  <p:embed/>
                  <p:pic>
                    <p:nvPicPr>
                      <p:cNvPr id="2" name="Object 1" hidden="1">
                        <a:extLst>
                          <a:ext uri="{FF2B5EF4-FFF2-40B4-BE49-F238E27FC236}">
                            <a16:creationId xmlns:a16="http://schemas.microsoft.com/office/drawing/2014/main" id="{1A754D56-0B76-A442-88C1-DA4D5EA95389}"/>
                          </a:ext>
                        </a:extLst>
                      </p:cNvPr>
                      <p:cNvPicPr/>
                      <p:nvPr/>
                    </p:nvPicPr>
                    <p:blipFill>
                      <a:blip r:embed="rId51"/>
                      <a:stretch>
                        <a:fillRect/>
                      </a:stretch>
                    </p:blipFill>
                    <p:spPr>
                      <a:xfrm>
                        <a:off x="1588" y="1588"/>
                        <a:ext cx="1587" cy="1587"/>
                      </a:xfrm>
                      <a:prstGeom prst="rect">
                        <a:avLst/>
                      </a:prstGeom>
                    </p:spPr>
                  </p:pic>
                </p:oleObj>
              </mc:Fallback>
            </mc:AlternateContent>
          </a:graphicData>
        </a:graphic>
      </p:graphicFrame>
      <p:sp>
        <p:nvSpPr>
          <p:cNvPr id="14" name="Slide Number Placeholder 5">
            <a:extLst>
              <a:ext uri="{FF2B5EF4-FFF2-40B4-BE49-F238E27FC236}">
                <a16:creationId xmlns:a16="http://schemas.microsoft.com/office/drawing/2014/main" id="{35A6CD91-155C-2C44-957D-8AF1722DE9E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B19730AC-87CD-0A49-840C-38E616222F4C}"/>
              </a:ext>
            </a:extLst>
          </p:cNvPr>
          <p:cNvSpPr>
            <a:spLocks noGrp="1"/>
          </p:cNvSpPr>
          <p:nvPr>
            <p:ph type="ftr" sz="quarter" idx="3"/>
          </p:nvPr>
        </p:nvSpPr>
        <p:spPr>
          <a:xfrm>
            <a:off x="9686925" y="7615599"/>
            <a:ext cx="419734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3121800387"/>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 id="2147484137" r:id="rId14"/>
    <p:sldLayoutId id="2147484138" r:id="rId15"/>
    <p:sldLayoutId id="2147484139" r:id="rId16"/>
    <p:sldLayoutId id="2147484140" r:id="rId17"/>
    <p:sldLayoutId id="2147484141" r:id="rId18"/>
    <p:sldLayoutId id="2147484142" r:id="rId19"/>
    <p:sldLayoutId id="2147484143" r:id="rId20"/>
    <p:sldLayoutId id="2147484181" r:id="rId21"/>
    <p:sldLayoutId id="2147484144" r:id="rId22"/>
    <p:sldLayoutId id="2147484145" r:id="rId23"/>
    <p:sldLayoutId id="2147484179" r:id="rId24"/>
    <p:sldLayoutId id="2147484146" r:id="rId25"/>
    <p:sldLayoutId id="2147484147" r:id="rId26"/>
    <p:sldLayoutId id="2147484148" r:id="rId27"/>
    <p:sldLayoutId id="2147484149" r:id="rId28"/>
    <p:sldLayoutId id="2147484150" r:id="rId29"/>
    <p:sldLayoutId id="2147484151" r:id="rId30"/>
    <p:sldLayoutId id="2147484152" r:id="rId31"/>
    <p:sldLayoutId id="2147484153" r:id="rId32"/>
    <p:sldLayoutId id="2147484154" r:id="rId33"/>
    <p:sldLayoutId id="2147484155" r:id="rId34"/>
    <p:sldLayoutId id="2147484156" r:id="rId35"/>
    <p:sldLayoutId id="2147484157" r:id="rId36"/>
    <p:sldLayoutId id="2147484158" r:id="rId37"/>
    <p:sldLayoutId id="2147484159" r:id="rId38"/>
    <p:sldLayoutId id="2147484160" r:id="rId39"/>
    <p:sldLayoutId id="2147484161" r:id="rId40"/>
    <p:sldLayoutId id="2147484162" r:id="rId41"/>
    <p:sldLayoutId id="2147484163" r:id="rId42"/>
    <p:sldLayoutId id="2147484164" r:id="rId43"/>
    <p:sldLayoutId id="2147484165" r:id="rId44"/>
    <p:sldLayoutId id="2147484271" r:id="rId45"/>
    <p:sldLayoutId id="2147484272" r:id="rId46"/>
  </p:sldLayoutIdLst>
  <p:hf hdr="0" dt="0"/>
  <p:txStyles>
    <p:title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98" rtl="0" eaLnBrk="1" latinLnBrk="0" hangingPunct="1">
        <a:defRPr sz="2160" kern="1200">
          <a:solidFill>
            <a:schemeClr val="tx1"/>
          </a:solidFill>
          <a:latin typeface="+mn-lt"/>
          <a:ea typeface="+mn-ea"/>
          <a:cs typeface="+mn-cs"/>
        </a:defRPr>
      </a:lvl1pPr>
      <a:lvl2pPr marL="548600" algn="l" defTabSz="1097198" rtl="0" eaLnBrk="1" latinLnBrk="0" hangingPunct="1">
        <a:defRPr sz="2160" kern="1200">
          <a:solidFill>
            <a:schemeClr val="tx1"/>
          </a:solidFill>
          <a:latin typeface="+mn-lt"/>
          <a:ea typeface="+mn-ea"/>
          <a:cs typeface="+mn-cs"/>
        </a:defRPr>
      </a:lvl2pPr>
      <a:lvl3pPr marL="1097198" algn="l" defTabSz="1097198" rtl="0" eaLnBrk="1" latinLnBrk="0" hangingPunct="1">
        <a:defRPr sz="2160" kern="1200">
          <a:solidFill>
            <a:schemeClr val="tx1"/>
          </a:solidFill>
          <a:latin typeface="+mn-lt"/>
          <a:ea typeface="+mn-ea"/>
          <a:cs typeface="+mn-cs"/>
        </a:defRPr>
      </a:lvl3pPr>
      <a:lvl4pPr marL="1645798" algn="l" defTabSz="1097198" rtl="0" eaLnBrk="1" latinLnBrk="0" hangingPunct="1">
        <a:defRPr sz="2160" kern="1200">
          <a:solidFill>
            <a:schemeClr val="tx1"/>
          </a:solidFill>
          <a:latin typeface="+mn-lt"/>
          <a:ea typeface="+mn-ea"/>
          <a:cs typeface="+mn-cs"/>
        </a:defRPr>
      </a:lvl4pPr>
      <a:lvl5pPr marL="2194396" algn="l" defTabSz="1097198" rtl="0" eaLnBrk="1" latinLnBrk="0" hangingPunct="1">
        <a:defRPr sz="2160" kern="1200">
          <a:solidFill>
            <a:schemeClr val="tx1"/>
          </a:solidFill>
          <a:latin typeface="+mn-lt"/>
          <a:ea typeface="+mn-ea"/>
          <a:cs typeface="+mn-cs"/>
        </a:defRPr>
      </a:lvl5pPr>
      <a:lvl6pPr marL="2742994" algn="l" defTabSz="1097198" rtl="0" eaLnBrk="1" latinLnBrk="0" hangingPunct="1">
        <a:defRPr sz="2160" kern="1200">
          <a:solidFill>
            <a:schemeClr val="tx1"/>
          </a:solidFill>
          <a:latin typeface="+mn-lt"/>
          <a:ea typeface="+mn-ea"/>
          <a:cs typeface="+mn-cs"/>
        </a:defRPr>
      </a:lvl6pPr>
      <a:lvl7pPr marL="3291592" algn="l" defTabSz="1097198" rtl="0" eaLnBrk="1" latinLnBrk="0" hangingPunct="1">
        <a:defRPr sz="2160" kern="1200">
          <a:solidFill>
            <a:schemeClr val="tx1"/>
          </a:solidFill>
          <a:latin typeface="+mn-lt"/>
          <a:ea typeface="+mn-ea"/>
          <a:cs typeface="+mn-cs"/>
        </a:defRPr>
      </a:lvl7pPr>
      <a:lvl8pPr marL="3840192" algn="l" defTabSz="1097198" rtl="0" eaLnBrk="1" latinLnBrk="0" hangingPunct="1">
        <a:defRPr sz="2160" kern="1200">
          <a:solidFill>
            <a:schemeClr val="tx1"/>
          </a:solidFill>
          <a:latin typeface="+mn-lt"/>
          <a:ea typeface="+mn-ea"/>
          <a:cs typeface="+mn-cs"/>
        </a:defRPr>
      </a:lvl8pPr>
      <a:lvl9pPr marL="4388792" algn="l" defTabSz="1097198"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592">
          <p15:clr>
            <a:srgbClr val="FDE53C"/>
          </p15:clr>
        </p15:guide>
        <p15:guide id="8" pos="2482">
          <p15:clr>
            <a:srgbClr val="FDE53C"/>
          </p15:clr>
        </p15:guide>
        <p15:guide id="15" orient="horz" pos="4896">
          <p15:clr>
            <a:srgbClr val="F26B43"/>
          </p15:clr>
        </p15:guide>
        <p15:guide id="16" pos="8928">
          <p15:clr>
            <a:srgbClr val="FDE53C"/>
          </p15:clr>
        </p15:guide>
        <p15:guide id="17" pos="288">
          <p15:clr>
            <a:srgbClr val="FDE53C"/>
          </p15:clr>
        </p15:guide>
        <p15:guide id="19" orient="horz" pos="288">
          <p15:clr>
            <a:srgbClr val="F26B43"/>
          </p15:clr>
        </p15:guide>
        <p15:guide id="20" pos="4567">
          <p15:clr>
            <a:srgbClr val="FDE53C"/>
          </p15:clr>
        </p15:guide>
        <p15:guide id="21" pos="4663">
          <p15:clr>
            <a:srgbClr val="FDE53C"/>
          </p15:clr>
        </p15:guide>
        <p15:guide id="22" pos="6754">
          <p15:clr>
            <a:srgbClr val="FDE53C"/>
          </p15:clr>
        </p15:guide>
        <p15:guide id="23" pos="6850">
          <p15:clr>
            <a:srgbClr val="FDE53C"/>
          </p15:clr>
        </p15:guide>
        <p15:guide id="24" pos="2400">
          <p15:clr>
            <a:srgbClr val="FDE53C"/>
          </p15:clr>
        </p15:guide>
        <p15:guide id="25" pos="1659">
          <p15:clr>
            <a:srgbClr val="FDE53C"/>
          </p15:clr>
        </p15:guide>
        <p15:guide id="26" pos="1754">
          <p15:clr>
            <a:srgbClr val="FDE53C"/>
          </p15:clr>
        </p15:guide>
        <p15:guide id="27" pos="3110">
          <p15:clr>
            <a:srgbClr val="FDE53C"/>
          </p15:clr>
        </p15:guide>
        <p15:guide id="28" pos="3205">
          <p15:clr>
            <a:srgbClr val="FDE53C"/>
          </p15:clr>
        </p15:guide>
        <p15:guide id="29" pos="6016">
          <p15:clr>
            <a:srgbClr val="FDE53C"/>
          </p15:clr>
        </p15:guide>
        <p15:guide id="30" pos="6102">
          <p15:clr>
            <a:srgbClr val="FDE53C"/>
          </p15:clr>
        </p15:guide>
        <p15:guide id="31" pos="7462">
          <p15:clr>
            <a:srgbClr val="FDE53C"/>
          </p15:clr>
        </p15:guide>
        <p15:guide id="32" pos="7557">
          <p15:clr>
            <a:srgbClr val="FDE53C"/>
          </p15:clr>
        </p15:guide>
        <p15:guide id="33" pos="7244">
          <p15:clr>
            <a:srgbClr val="FDE53C"/>
          </p15:clr>
        </p15:guide>
        <p15:guide id="34" orient="horz" pos="2692">
          <p15:clr>
            <a:srgbClr val="F26B43"/>
          </p15:clr>
        </p15:guide>
        <p15:guide id="35" pos="460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A754D56-0B76-A442-88C1-DA4D5EA95389}"/>
              </a:ext>
            </a:extLst>
          </p:cNvPr>
          <p:cNvGraphicFramePr>
            <a:graphicFrameLocks noChangeAspect="1"/>
          </p:cNvGraphicFramePr>
          <p:nvPr userDrawn="1">
            <p:custDataLst>
              <p:tags r:id="rId4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0466" name="think-cell Slide" r:id="rId46" imgW="7772400" imgH="10058400" progId="TCLayout.ActiveDocument.1">
                  <p:embed/>
                </p:oleObj>
              </mc:Choice>
              <mc:Fallback>
                <p:oleObj name="think-cell Slide" r:id="rId46" imgW="7772400" imgH="10058400" progId="TCLayout.ActiveDocument.1">
                  <p:embed/>
                  <p:pic>
                    <p:nvPicPr>
                      <p:cNvPr id="2" name="Object 1" hidden="1">
                        <a:extLst>
                          <a:ext uri="{FF2B5EF4-FFF2-40B4-BE49-F238E27FC236}">
                            <a16:creationId xmlns:a16="http://schemas.microsoft.com/office/drawing/2014/main" id="{1A754D56-0B76-A442-88C1-DA4D5EA95389}"/>
                          </a:ext>
                        </a:extLst>
                      </p:cNvPr>
                      <p:cNvPicPr/>
                      <p:nvPr/>
                    </p:nvPicPr>
                    <p:blipFill>
                      <a:blip r:embed="rId47"/>
                      <a:stretch>
                        <a:fillRect/>
                      </a:stretch>
                    </p:blipFill>
                    <p:spPr>
                      <a:xfrm>
                        <a:off x="1588" y="1588"/>
                        <a:ext cx="1587" cy="1587"/>
                      </a:xfrm>
                      <a:prstGeom prst="rect">
                        <a:avLst/>
                      </a:prstGeom>
                    </p:spPr>
                  </p:pic>
                </p:oleObj>
              </mc:Fallback>
            </mc:AlternateContent>
          </a:graphicData>
        </a:graphic>
      </p:graphicFrame>
      <p:sp>
        <p:nvSpPr>
          <p:cNvPr id="14" name="Slide Number Placeholder 5">
            <a:extLst>
              <a:ext uri="{FF2B5EF4-FFF2-40B4-BE49-F238E27FC236}">
                <a16:creationId xmlns:a16="http://schemas.microsoft.com/office/drawing/2014/main" id="{35A6CD91-155C-2C44-957D-8AF1722DE9E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B19730AC-87CD-0A49-840C-38E616222F4C}"/>
              </a:ext>
            </a:extLst>
          </p:cNvPr>
          <p:cNvSpPr>
            <a:spLocks noGrp="1"/>
          </p:cNvSpPr>
          <p:nvPr>
            <p:ph type="ftr" sz="quarter" idx="3"/>
          </p:nvPr>
        </p:nvSpPr>
        <p:spPr>
          <a:xfrm>
            <a:off x="9686925" y="7615599"/>
            <a:ext cx="419734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pic>
        <p:nvPicPr>
          <p:cNvPr id="3" name="Picture 2">
            <a:extLst>
              <a:ext uri="{FF2B5EF4-FFF2-40B4-BE49-F238E27FC236}">
                <a16:creationId xmlns:a16="http://schemas.microsoft.com/office/drawing/2014/main" id="{06A8F428-1D47-7FC1-B774-088D6A6E51ED}"/>
              </a:ext>
            </a:extLst>
          </p:cNvPr>
          <p:cNvPicPr>
            <a:picLocks noChangeAspect="1"/>
          </p:cNvPicPr>
          <p:nvPr userDrawn="1"/>
        </p:nvPicPr>
        <p:blipFill>
          <a:blip r:embed="rId48"/>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3432615150"/>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 id="2147484194" r:id="rId12"/>
    <p:sldLayoutId id="2147484195" r:id="rId13"/>
    <p:sldLayoutId id="2147484196" r:id="rId14"/>
    <p:sldLayoutId id="2147484197" r:id="rId15"/>
    <p:sldLayoutId id="2147484198" r:id="rId16"/>
    <p:sldLayoutId id="2147484199" r:id="rId17"/>
    <p:sldLayoutId id="2147484200" r:id="rId18"/>
    <p:sldLayoutId id="2147484201" r:id="rId19"/>
    <p:sldLayoutId id="2147484202" r:id="rId20"/>
    <p:sldLayoutId id="2147484203" r:id="rId21"/>
    <p:sldLayoutId id="2147484204" r:id="rId22"/>
    <p:sldLayoutId id="2147484205" r:id="rId23"/>
    <p:sldLayoutId id="2147484206" r:id="rId24"/>
    <p:sldLayoutId id="2147484207" r:id="rId25"/>
    <p:sldLayoutId id="2147484208" r:id="rId26"/>
    <p:sldLayoutId id="2147484209" r:id="rId27"/>
    <p:sldLayoutId id="2147484210" r:id="rId28"/>
    <p:sldLayoutId id="2147484211" r:id="rId29"/>
    <p:sldLayoutId id="2147484212" r:id="rId30"/>
    <p:sldLayoutId id="2147484213" r:id="rId31"/>
    <p:sldLayoutId id="2147484214" r:id="rId32"/>
    <p:sldLayoutId id="2147484215" r:id="rId33"/>
    <p:sldLayoutId id="2147484216" r:id="rId34"/>
    <p:sldLayoutId id="2147484217" r:id="rId35"/>
    <p:sldLayoutId id="2147484218" r:id="rId36"/>
    <p:sldLayoutId id="2147484219" r:id="rId37"/>
    <p:sldLayoutId id="2147484220" r:id="rId38"/>
    <p:sldLayoutId id="2147484221" r:id="rId39"/>
    <p:sldLayoutId id="2147484222" r:id="rId40"/>
    <p:sldLayoutId id="2147484223" r:id="rId41"/>
    <p:sldLayoutId id="2147484224" r:id="rId42"/>
  </p:sldLayoutIdLst>
  <p:hf hdr="0" dt="0"/>
  <p:txStyles>
    <p:title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98" rtl="0" eaLnBrk="1" latinLnBrk="0" hangingPunct="1">
        <a:defRPr sz="2160" kern="1200">
          <a:solidFill>
            <a:schemeClr val="tx1"/>
          </a:solidFill>
          <a:latin typeface="+mn-lt"/>
          <a:ea typeface="+mn-ea"/>
          <a:cs typeface="+mn-cs"/>
        </a:defRPr>
      </a:lvl1pPr>
      <a:lvl2pPr marL="548600" algn="l" defTabSz="1097198" rtl="0" eaLnBrk="1" latinLnBrk="0" hangingPunct="1">
        <a:defRPr sz="2160" kern="1200">
          <a:solidFill>
            <a:schemeClr val="tx1"/>
          </a:solidFill>
          <a:latin typeface="+mn-lt"/>
          <a:ea typeface="+mn-ea"/>
          <a:cs typeface="+mn-cs"/>
        </a:defRPr>
      </a:lvl2pPr>
      <a:lvl3pPr marL="1097198" algn="l" defTabSz="1097198" rtl="0" eaLnBrk="1" latinLnBrk="0" hangingPunct="1">
        <a:defRPr sz="2160" kern="1200">
          <a:solidFill>
            <a:schemeClr val="tx1"/>
          </a:solidFill>
          <a:latin typeface="+mn-lt"/>
          <a:ea typeface="+mn-ea"/>
          <a:cs typeface="+mn-cs"/>
        </a:defRPr>
      </a:lvl3pPr>
      <a:lvl4pPr marL="1645798" algn="l" defTabSz="1097198" rtl="0" eaLnBrk="1" latinLnBrk="0" hangingPunct="1">
        <a:defRPr sz="2160" kern="1200">
          <a:solidFill>
            <a:schemeClr val="tx1"/>
          </a:solidFill>
          <a:latin typeface="+mn-lt"/>
          <a:ea typeface="+mn-ea"/>
          <a:cs typeface="+mn-cs"/>
        </a:defRPr>
      </a:lvl4pPr>
      <a:lvl5pPr marL="2194396" algn="l" defTabSz="1097198" rtl="0" eaLnBrk="1" latinLnBrk="0" hangingPunct="1">
        <a:defRPr sz="2160" kern="1200">
          <a:solidFill>
            <a:schemeClr val="tx1"/>
          </a:solidFill>
          <a:latin typeface="+mn-lt"/>
          <a:ea typeface="+mn-ea"/>
          <a:cs typeface="+mn-cs"/>
        </a:defRPr>
      </a:lvl5pPr>
      <a:lvl6pPr marL="2742994" algn="l" defTabSz="1097198" rtl="0" eaLnBrk="1" latinLnBrk="0" hangingPunct="1">
        <a:defRPr sz="2160" kern="1200">
          <a:solidFill>
            <a:schemeClr val="tx1"/>
          </a:solidFill>
          <a:latin typeface="+mn-lt"/>
          <a:ea typeface="+mn-ea"/>
          <a:cs typeface="+mn-cs"/>
        </a:defRPr>
      </a:lvl6pPr>
      <a:lvl7pPr marL="3291592" algn="l" defTabSz="1097198" rtl="0" eaLnBrk="1" latinLnBrk="0" hangingPunct="1">
        <a:defRPr sz="2160" kern="1200">
          <a:solidFill>
            <a:schemeClr val="tx1"/>
          </a:solidFill>
          <a:latin typeface="+mn-lt"/>
          <a:ea typeface="+mn-ea"/>
          <a:cs typeface="+mn-cs"/>
        </a:defRPr>
      </a:lvl7pPr>
      <a:lvl8pPr marL="3840192" algn="l" defTabSz="1097198" rtl="0" eaLnBrk="1" latinLnBrk="0" hangingPunct="1">
        <a:defRPr sz="2160" kern="1200">
          <a:solidFill>
            <a:schemeClr val="tx1"/>
          </a:solidFill>
          <a:latin typeface="+mn-lt"/>
          <a:ea typeface="+mn-ea"/>
          <a:cs typeface="+mn-cs"/>
        </a:defRPr>
      </a:lvl8pPr>
      <a:lvl9pPr marL="4388792" algn="l" defTabSz="1097198"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592">
          <p15:clr>
            <a:srgbClr val="FDE53C"/>
          </p15:clr>
        </p15:guide>
        <p15:guide id="8" pos="2482">
          <p15:clr>
            <a:srgbClr val="FDE53C"/>
          </p15:clr>
        </p15:guide>
        <p15:guide id="15" orient="horz" pos="4896">
          <p15:clr>
            <a:srgbClr val="F26B43"/>
          </p15:clr>
        </p15:guide>
        <p15:guide id="16" pos="8928">
          <p15:clr>
            <a:srgbClr val="FDE53C"/>
          </p15:clr>
        </p15:guide>
        <p15:guide id="17" pos="288">
          <p15:clr>
            <a:srgbClr val="FDE53C"/>
          </p15:clr>
        </p15:guide>
        <p15:guide id="19" orient="horz" pos="288">
          <p15:clr>
            <a:srgbClr val="F26B43"/>
          </p15:clr>
        </p15:guide>
        <p15:guide id="20" pos="4567">
          <p15:clr>
            <a:srgbClr val="FDE53C"/>
          </p15:clr>
        </p15:guide>
        <p15:guide id="21" pos="4663">
          <p15:clr>
            <a:srgbClr val="FDE53C"/>
          </p15:clr>
        </p15:guide>
        <p15:guide id="22" pos="6754">
          <p15:clr>
            <a:srgbClr val="FDE53C"/>
          </p15:clr>
        </p15:guide>
        <p15:guide id="23" pos="6850">
          <p15:clr>
            <a:srgbClr val="FDE53C"/>
          </p15:clr>
        </p15:guide>
        <p15:guide id="24" pos="2400">
          <p15:clr>
            <a:srgbClr val="FDE53C"/>
          </p15:clr>
        </p15:guide>
        <p15:guide id="25" pos="1659">
          <p15:clr>
            <a:srgbClr val="FDE53C"/>
          </p15:clr>
        </p15:guide>
        <p15:guide id="26" pos="1754">
          <p15:clr>
            <a:srgbClr val="FDE53C"/>
          </p15:clr>
        </p15:guide>
        <p15:guide id="27" pos="3110">
          <p15:clr>
            <a:srgbClr val="FDE53C"/>
          </p15:clr>
        </p15:guide>
        <p15:guide id="28" pos="3205">
          <p15:clr>
            <a:srgbClr val="FDE53C"/>
          </p15:clr>
        </p15:guide>
        <p15:guide id="29" pos="6016">
          <p15:clr>
            <a:srgbClr val="FDE53C"/>
          </p15:clr>
        </p15:guide>
        <p15:guide id="30" pos="6102">
          <p15:clr>
            <a:srgbClr val="FDE53C"/>
          </p15:clr>
        </p15:guide>
        <p15:guide id="31" pos="7462">
          <p15:clr>
            <a:srgbClr val="FDE53C"/>
          </p15:clr>
        </p15:guide>
        <p15:guide id="32" pos="7557">
          <p15:clr>
            <a:srgbClr val="FDE53C"/>
          </p15:clr>
        </p15:guide>
        <p15:guide id="33" pos="7244">
          <p15:clr>
            <a:srgbClr val="FDE53C"/>
          </p15:clr>
        </p15:guide>
        <p15:guide id="34" orient="horz" pos="2692">
          <p15:clr>
            <a:srgbClr val="F26B43"/>
          </p15:clr>
        </p15:guide>
        <p15:guide id="35" pos="460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AAB7AD6-A81E-C54B-986A-FE808836E638}"/>
              </a:ext>
            </a:extLst>
          </p:cNvPr>
          <p:cNvGraphicFramePr>
            <a:graphicFrameLocks noChangeAspect="1"/>
          </p:cNvGraphicFramePr>
          <p:nvPr userDrawn="1">
            <p:custDataLst>
              <p:tags r:id="rId1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3474" name="think-cell Slide" r:id="rId15" imgW="7772400" imgH="10058400" progId="TCLayout.ActiveDocument.1">
                  <p:embed/>
                </p:oleObj>
              </mc:Choice>
              <mc:Fallback>
                <p:oleObj name="think-cell Slide" r:id="rId15" imgW="7772400" imgH="10058400" progId="TCLayout.ActiveDocument.1">
                  <p:embed/>
                  <p:pic>
                    <p:nvPicPr>
                      <p:cNvPr id="2" name="Object 1" hidden="1">
                        <a:extLst>
                          <a:ext uri="{FF2B5EF4-FFF2-40B4-BE49-F238E27FC236}">
                            <a16:creationId xmlns:a16="http://schemas.microsoft.com/office/drawing/2014/main" id="{9AAB7AD6-A81E-C54B-986A-FE808836E638}"/>
                          </a:ext>
                        </a:extLst>
                      </p:cNvPr>
                      <p:cNvPicPr/>
                      <p:nvPr/>
                    </p:nvPicPr>
                    <p:blipFill>
                      <a:blip r:embed="rId16"/>
                      <a:stretch>
                        <a:fillRect/>
                      </a:stretch>
                    </p:blipFill>
                    <p:spPr>
                      <a:xfrm>
                        <a:off x="1588" y="1588"/>
                        <a:ext cx="1587" cy="1587"/>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BAB320BE-912E-6B4E-AF2C-58871F0345AA}"/>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55098969-EFD1-3A44-9E2B-FCEE134427BF}"/>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pic>
        <p:nvPicPr>
          <p:cNvPr id="10" name="Picture 9">
            <a:extLst>
              <a:ext uri="{FF2B5EF4-FFF2-40B4-BE49-F238E27FC236}">
                <a16:creationId xmlns:a16="http://schemas.microsoft.com/office/drawing/2014/main" id="{3A77FE12-A329-4545-8EA9-3795EF99BAA6}"/>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364865" y="7567838"/>
            <a:ext cx="1330407" cy="311708"/>
          </a:xfrm>
          <a:prstGeom prst="rect">
            <a:avLst/>
          </a:prstGeom>
        </p:spPr>
      </p:pic>
    </p:spTree>
    <p:extLst>
      <p:ext uri="{BB962C8B-B14F-4D97-AF65-F5344CB8AC3E}">
        <p14:creationId xmlns:p14="http://schemas.microsoft.com/office/powerpoint/2010/main" val="1146285670"/>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Lst>
  <p:hf hdr="0" dt="0"/>
  <p:txStyles>
    <p:titleStyle>
      <a:lvl1pPr algn="l" defTabSz="1097253" rtl="0" eaLnBrk="1" latinLnBrk="0" hangingPunct="1">
        <a:lnSpc>
          <a:spcPct val="90000"/>
        </a:lnSpc>
        <a:spcBef>
          <a:spcPct val="0"/>
        </a:spcBef>
        <a:buNone/>
        <a:defRPr sz="5280" b="0" i="0" kern="1200">
          <a:solidFill>
            <a:schemeClr val="tx1"/>
          </a:solidFill>
          <a:latin typeface="Segoe UI" panose="020B0502040204020203" pitchFamily="34" charset="0"/>
          <a:ea typeface="+mj-ea"/>
          <a:cs typeface="+mj-cs"/>
        </a:defRPr>
      </a:lvl1pPr>
    </p:titleStyle>
    <p:body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53" rtl="0" eaLnBrk="1" latinLnBrk="0" hangingPunct="1">
        <a:defRPr sz="2160" kern="1200">
          <a:solidFill>
            <a:schemeClr val="tx1"/>
          </a:solidFill>
          <a:latin typeface="+mn-lt"/>
          <a:ea typeface="+mn-ea"/>
          <a:cs typeface="+mn-cs"/>
        </a:defRPr>
      </a:lvl1pPr>
      <a:lvl2pPr marL="548626" algn="l" defTabSz="1097253" rtl="0" eaLnBrk="1" latinLnBrk="0" hangingPunct="1">
        <a:defRPr sz="2160" kern="1200">
          <a:solidFill>
            <a:schemeClr val="tx1"/>
          </a:solidFill>
          <a:latin typeface="+mn-lt"/>
          <a:ea typeface="+mn-ea"/>
          <a:cs typeface="+mn-cs"/>
        </a:defRPr>
      </a:lvl2pPr>
      <a:lvl3pPr marL="1097253" algn="l" defTabSz="1097253" rtl="0" eaLnBrk="1" latinLnBrk="0" hangingPunct="1">
        <a:defRPr sz="2160" kern="1200">
          <a:solidFill>
            <a:schemeClr val="tx1"/>
          </a:solidFill>
          <a:latin typeface="+mn-lt"/>
          <a:ea typeface="+mn-ea"/>
          <a:cs typeface="+mn-cs"/>
        </a:defRPr>
      </a:lvl3pPr>
      <a:lvl4pPr marL="1645879" algn="l" defTabSz="1097253" rtl="0" eaLnBrk="1" latinLnBrk="0" hangingPunct="1">
        <a:defRPr sz="2160" kern="1200">
          <a:solidFill>
            <a:schemeClr val="tx1"/>
          </a:solidFill>
          <a:latin typeface="+mn-lt"/>
          <a:ea typeface="+mn-ea"/>
          <a:cs typeface="+mn-cs"/>
        </a:defRPr>
      </a:lvl4pPr>
      <a:lvl5pPr marL="2194505" algn="l" defTabSz="1097253" rtl="0" eaLnBrk="1" latinLnBrk="0" hangingPunct="1">
        <a:defRPr sz="2160" kern="1200">
          <a:solidFill>
            <a:schemeClr val="tx1"/>
          </a:solidFill>
          <a:latin typeface="+mn-lt"/>
          <a:ea typeface="+mn-ea"/>
          <a:cs typeface="+mn-cs"/>
        </a:defRPr>
      </a:lvl5pPr>
      <a:lvl6pPr marL="2743131" algn="l" defTabSz="1097253" rtl="0" eaLnBrk="1" latinLnBrk="0" hangingPunct="1">
        <a:defRPr sz="2160" kern="1200">
          <a:solidFill>
            <a:schemeClr val="tx1"/>
          </a:solidFill>
          <a:latin typeface="+mn-lt"/>
          <a:ea typeface="+mn-ea"/>
          <a:cs typeface="+mn-cs"/>
        </a:defRPr>
      </a:lvl6pPr>
      <a:lvl7pPr marL="3291758" algn="l" defTabSz="1097253" rtl="0" eaLnBrk="1" latinLnBrk="0" hangingPunct="1">
        <a:defRPr sz="2160" kern="1200">
          <a:solidFill>
            <a:schemeClr val="tx1"/>
          </a:solidFill>
          <a:latin typeface="+mn-lt"/>
          <a:ea typeface="+mn-ea"/>
          <a:cs typeface="+mn-cs"/>
        </a:defRPr>
      </a:lvl7pPr>
      <a:lvl8pPr marL="3840384" algn="l" defTabSz="1097253" rtl="0" eaLnBrk="1" latinLnBrk="0" hangingPunct="1">
        <a:defRPr sz="2160" kern="1200">
          <a:solidFill>
            <a:schemeClr val="tx1"/>
          </a:solidFill>
          <a:latin typeface="+mn-lt"/>
          <a:ea typeface="+mn-ea"/>
          <a:cs typeface="+mn-cs"/>
        </a:defRPr>
      </a:lvl8pPr>
      <a:lvl9pPr marL="4389010" algn="l" defTabSz="1097253"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08">
          <p15:clr>
            <a:srgbClr val="FDE53C"/>
          </p15:clr>
        </p15:guide>
        <p15:guide id="2" orient="horz" pos="2592">
          <p15:clr>
            <a:srgbClr val="FDE53C"/>
          </p15:clr>
        </p15:guide>
        <p15:guide id="3" pos="8928">
          <p15:clr>
            <a:srgbClr val="FDE53C"/>
          </p15:clr>
        </p15:guide>
        <p15:guide id="4" pos="288">
          <p15:clr>
            <a:srgbClr val="FDE53C"/>
          </p15:clr>
        </p15:guide>
        <p15:guide id="5" orient="horz" pos="4896">
          <p15:clr>
            <a:srgbClr val="F26B43"/>
          </p15:clr>
        </p15:guide>
        <p15:guide id="6" orient="horz" pos="288">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8.emf"/><Relationship Id="rId3" Type="http://schemas.openxmlformats.org/officeDocument/2006/relationships/slideLayout" Target="../slideLayouts/slideLayout187.xml"/><Relationship Id="rId7" Type="http://schemas.openxmlformats.org/officeDocument/2006/relationships/oleObject" Target="../embeddings/oleObject239.bin"/><Relationship Id="rId2" Type="http://schemas.openxmlformats.org/officeDocument/2006/relationships/tags" Target="../tags/tag240.xml"/><Relationship Id="rId1" Type="http://schemas.openxmlformats.org/officeDocument/2006/relationships/vmlDrawing" Target="../drawings/vmlDrawing239.vml"/><Relationship Id="rId6" Type="http://schemas.openxmlformats.org/officeDocument/2006/relationships/image" Target="../media/image90.svg"/><Relationship Id="rId11" Type="http://schemas.openxmlformats.org/officeDocument/2006/relationships/image" Target="../media/image93.svg"/><Relationship Id="rId5" Type="http://schemas.openxmlformats.org/officeDocument/2006/relationships/image" Target="../media/image89.png"/><Relationship Id="rId10" Type="http://schemas.openxmlformats.org/officeDocument/2006/relationships/image" Target="../media/image92.png"/><Relationship Id="rId4" Type="http://schemas.openxmlformats.org/officeDocument/2006/relationships/notesSlide" Target="../notesSlides/notesSlide1.xml"/><Relationship Id="rId9" Type="http://schemas.openxmlformats.org/officeDocument/2006/relationships/image" Target="../media/image91.png"/></Relationships>
</file>

<file path=ppt/slides/_rels/slide1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slideLayout" Target="../slideLayouts/slideLayout185.xml"/><Relationship Id="rId7" Type="http://schemas.openxmlformats.org/officeDocument/2006/relationships/image" Target="../media/image52.png"/><Relationship Id="rId2" Type="http://schemas.openxmlformats.org/officeDocument/2006/relationships/tags" Target="../tags/tag249.xml"/><Relationship Id="rId1" Type="http://schemas.openxmlformats.org/officeDocument/2006/relationships/vmlDrawing" Target="../drawings/vmlDrawing248.vml"/><Relationship Id="rId6" Type="http://schemas.openxmlformats.org/officeDocument/2006/relationships/image" Target="NULL"/><Relationship Id="rId5" Type="http://schemas.openxmlformats.org/officeDocument/2006/relationships/oleObject" Target="../embeddings/oleObject247.bin"/><Relationship Id="rId4" Type="http://schemas.openxmlformats.org/officeDocument/2006/relationships/notesSlide" Target="../notesSlides/notesSlide10.xml"/><Relationship Id="rId9" Type="http://schemas.openxmlformats.org/officeDocument/2006/relationships/image" Target="../media/image93.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6.xml"/><Relationship Id="rId2" Type="http://schemas.openxmlformats.org/officeDocument/2006/relationships/tags" Target="../tags/tag250.xml"/><Relationship Id="rId1" Type="http://schemas.openxmlformats.org/officeDocument/2006/relationships/vmlDrawing" Target="../drawings/vmlDrawing249.vml"/><Relationship Id="rId6" Type="http://schemas.openxmlformats.org/officeDocument/2006/relationships/image" Target="NULL"/><Relationship Id="rId5" Type="http://schemas.openxmlformats.org/officeDocument/2006/relationships/oleObject" Target="../embeddings/oleObject248.bin"/><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slideLayout" Target="../slideLayouts/slideLayout168.xml"/><Relationship Id="rId7" Type="http://schemas.openxmlformats.org/officeDocument/2006/relationships/image" Target="../media/image95.png"/><Relationship Id="rId12" Type="http://schemas.openxmlformats.org/officeDocument/2006/relationships/image" Target="../media/image100.svg"/><Relationship Id="rId2" Type="http://schemas.openxmlformats.org/officeDocument/2006/relationships/tags" Target="../tags/tag241.xml"/><Relationship Id="rId1" Type="http://schemas.openxmlformats.org/officeDocument/2006/relationships/vmlDrawing" Target="../drawings/vmlDrawing240.vml"/><Relationship Id="rId6" Type="http://schemas.openxmlformats.org/officeDocument/2006/relationships/image" Target="../media/image94.emf"/><Relationship Id="rId11" Type="http://schemas.openxmlformats.org/officeDocument/2006/relationships/image" Target="../media/image99.png"/><Relationship Id="rId5" Type="http://schemas.openxmlformats.org/officeDocument/2006/relationships/oleObject" Target="../embeddings/oleObject240.bin"/><Relationship Id="rId10" Type="http://schemas.openxmlformats.org/officeDocument/2006/relationships/image" Target="../media/image98.svg"/><Relationship Id="rId4" Type="http://schemas.openxmlformats.org/officeDocument/2006/relationships/notesSlide" Target="../notesSlides/notesSlide2.xml"/><Relationship Id="rId9" Type="http://schemas.openxmlformats.org/officeDocument/2006/relationships/image" Target="../media/image97.png"/></Relationships>
</file>

<file path=ppt/slides/_rels/slide3.xml.rels><?xml version="1.0" encoding="UTF-8" standalone="yes"?>
<Relationships xmlns="http://schemas.openxmlformats.org/package/2006/relationships"><Relationship Id="rId8" Type="http://schemas.openxmlformats.org/officeDocument/2006/relationships/image" Target="../media/image103.svg"/><Relationship Id="rId13" Type="http://schemas.openxmlformats.org/officeDocument/2006/relationships/image" Target="../media/image108.png"/><Relationship Id="rId18" Type="http://schemas.openxmlformats.org/officeDocument/2006/relationships/image" Target="../media/image113.svg"/><Relationship Id="rId26" Type="http://schemas.openxmlformats.org/officeDocument/2006/relationships/image" Target="../media/image100.svg"/><Relationship Id="rId3" Type="http://schemas.openxmlformats.org/officeDocument/2006/relationships/slideLayout" Target="../slideLayouts/slideLayout150.xml"/><Relationship Id="rId21" Type="http://schemas.openxmlformats.org/officeDocument/2006/relationships/image" Target="../media/image116.png"/><Relationship Id="rId7" Type="http://schemas.openxmlformats.org/officeDocument/2006/relationships/image" Target="../media/image102.png"/><Relationship Id="rId12" Type="http://schemas.openxmlformats.org/officeDocument/2006/relationships/image" Target="../media/image107.svg"/><Relationship Id="rId17" Type="http://schemas.openxmlformats.org/officeDocument/2006/relationships/image" Target="../media/image112.png"/><Relationship Id="rId25" Type="http://schemas.openxmlformats.org/officeDocument/2006/relationships/image" Target="../media/image99.png"/><Relationship Id="rId2" Type="http://schemas.openxmlformats.org/officeDocument/2006/relationships/tags" Target="../tags/tag242.xml"/><Relationship Id="rId16" Type="http://schemas.openxmlformats.org/officeDocument/2006/relationships/image" Target="../media/image111.svg"/><Relationship Id="rId20" Type="http://schemas.openxmlformats.org/officeDocument/2006/relationships/image" Target="../media/image115.svg"/><Relationship Id="rId1" Type="http://schemas.openxmlformats.org/officeDocument/2006/relationships/vmlDrawing" Target="../drawings/vmlDrawing241.vml"/><Relationship Id="rId6" Type="http://schemas.openxmlformats.org/officeDocument/2006/relationships/image" Target="../media/image101.emf"/><Relationship Id="rId11" Type="http://schemas.openxmlformats.org/officeDocument/2006/relationships/image" Target="../media/image106.png"/><Relationship Id="rId24" Type="http://schemas.openxmlformats.org/officeDocument/2006/relationships/image" Target="../media/image119.svg"/><Relationship Id="rId5" Type="http://schemas.openxmlformats.org/officeDocument/2006/relationships/oleObject" Target="../embeddings/oleObject241.bin"/><Relationship Id="rId15" Type="http://schemas.openxmlformats.org/officeDocument/2006/relationships/image" Target="../media/image110.png"/><Relationship Id="rId23" Type="http://schemas.openxmlformats.org/officeDocument/2006/relationships/image" Target="../media/image118.png"/><Relationship Id="rId28" Type="http://schemas.openxmlformats.org/officeDocument/2006/relationships/image" Target="../media/image98.svg"/><Relationship Id="rId10" Type="http://schemas.openxmlformats.org/officeDocument/2006/relationships/image" Target="../media/image105.svg"/><Relationship Id="rId19" Type="http://schemas.openxmlformats.org/officeDocument/2006/relationships/image" Target="../media/image114.png"/><Relationship Id="rId4" Type="http://schemas.openxmlformats.org/officeDocument/2006/relationships/notesSlide" Target="../notesSlides/notesSlide3.xml"/><Relationship Id="rId9" Type="http://schemas.openxmlformats.org/officeDocument/2006/relationships/image" Target="../media/image104.png"/><Relationship Id="rId14" Type="http://schemas.openxmlformats.org/officeDocument/2006/relationships/image" Target="../media/image109.svg"/><Relationship Id="rId22" Type="http://schemas.openxmlformats.org/officeDocument/2006/relationships/image" Target="../media/image117.svg"/><Relationship Id="rId27" Type="http://schemas.openxmlformats.org/officeDocument/2006/relationships/image" Target="../media/image97.png"/></Relationships>
</file>

<file path=ppt/slides/_rels/slide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168.xml"/><Relationship Id="rId7" Type="http://schemas.openxmlformats.org/officeDocument/2006/relationships/image" Target="../media/image94.emf"/><Relationship Id="rId2" Type="http://schemas.openxmlformats.org/officeDocument/2006/relationships/tags" Target="../tags/tag243.xml"/><Relationship Id="rId1" Type="http://schemas.openxmlformats.org/officeDocument/2006/relationships/vmlDrawing" Target="../drawings/vmlDrawing242.vml"/><Relationship Id="rId6" Type="http://schemas.openxmlformats.org/officeDocument/2006/relationships/oleObject" Target="../embeddings/oleObject242.bin"/><Relationship Id="rId11" Type="http://schemas.openxmlformats.org/officeDocument/2006/relationships/image" Target="../media/image100.svg"/><Relationship Id="rId5" Type="http://schemas.openxmlformats.org/officeDocument/2006/relationships/image" Target="../media/image120.png"/><Relationship Id="rId10" Type="http://schemas.openxmlformats.org/officeDocument/2006/relationships/image" Target="../media/image99.png"/><Relationship Id="rId4" Type="http://schemas.openxmlformats.org/officeDocument/2006/relationships/notesSlide" Target="../notesSlides/notesSlide4.xml"/><Relationship Id="rId9" Type="http://schemas.openxmlformats.org/officeDocument/2006/relationships/image" Target="../media/image98.svg"/></Relationships>
</file>

<file path=ppt/slides/_rels/slide5.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124.png"/><Relationship Id="rId3" Type="http://schemas.openxmlformats.org/officeDocument/2006/relationships/slideLayout" Target="../slideLayouts/slideLayout146.xml"/><Relationship Id="rId7" Type="http://schemas.openxmlformats.org/officeDocument/2006/relationships/image" Target="../media/image99.png"/><Relationship Id="rId12" Type="http://schemas.openxmlformats.org/officeDocument/2006/relationships/image" Target="../media/image123.svg"/><Relationship Id="rId2" Type="http://schemas.openxmlformats.org/officeDocument/2006/relationships/tags" Target="../tags/tag244.xml"/><Relationship Id="rId16" Type="http://schemas.openxmlformats.org/officeDocument/2006/relationships/image" Target="../media/image127.svg"/><Relationship Id="rId1" Type="http://schemas.openxmlformats.org/officeDocument/2006/relationships/vmlDrawing" Target="../drawings/vmlDrawing243.vml"/><Relationship Id="rId6" Type="http://schemas.openxmlformats.org/officeDocument/2006/relationships/image" Target="../media/image121.emf"/><Relationship Id="rId11" Type="http://schemas.openxmlformats.org/officeDocument/2006/relationships/image" Target="../media/image122.png"/><Relationship Id="rId5" Type="http://schemas.openxmlformats.org/officeDocument/2006/relationships/oleObject" Target="../embeddings/oleObject243.bin"/><Relationship Id="rId15" Type="http://schemas.openxmlformats.org/officeDocument/2006/relationships/image" Target="../media/image126.png"/><Relationship Id="rId10" Type="http://schemas.openxmlformats.org/officeDocument/2006/relationships/image" Target="../media/image98.svg"/><Relationship Id="rId4" Type="http://schemas.openxmlformats.org/officeDocument/2006/relationships/notesSlide" Target="../notesSlides/notesSlide5.xml"/><Relationship Id="rId9" Type="http://schemas.openxmlformats.org/officeDocument/2006/relationships/image" Target="../media/image97.png"/><Relationship Id="rId14" Type="http://schemas.openxmlformats.org/officeDocument/2006/relationships/image" Target="../media/image125.svg"/></Relationships>
</file>

<file path=ppt/slides/_rels/slide6.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slideLayout" Target="../slideLayouts/slideLayout146.xml"/><Relationship Id="rId7" Type="http://schemas.openxmlformats.org/officeDocument/2006/relationships/image" Target="../media/image99.png"/><Relationship Id="rId2" Type="http://schemas.openxmlformats.org/officeDocument/2006/relationships/tags" Target="../tags/tag245.xml"/><Relationship Id="rId1" Type="http://schemas.openxmlformats.org/officeDocument/2006/relationships/vmlDrawing" Target="../drawings/vmlDrawing244.vml"/><Relationship Id="rId6" Type="http://schemas.openxmlformats.org/officeDocument/2006/relationships/image" Target="../media/image121.emf"/><Relationship Id="rId5" Type="http://schemas.openxmlformats.org/officeDocument/2006/relationships/oleObject" Target="../embeddings/oleObject243.bin"/><Relationship Id="rId10" Type="http://schemas.openxmlformats.org/officeDocument/2006/relationships/image" Target="../media/image98.svg"/><Relationship Id="rId4" Type="http://schemas.openxmlformats.org/officeDocument/2006/relationships/notesSlide" Target="../notesSlides/notesSlide6.xml"/><Relationship Id="rId9" Type="http://schemas.openxmlformats.org/officeDocument/2006/relationships/image" Target="../media/image97.png"/></Relationships>
</file>

<file path=ppt/slides/_rels/slide7.xml.rels><?xml version="1.0" encoding="UTF-8" standalone="yes"?>
<Relationships xmlns="http://schemas.openxmlformats.org/package/2006/relationships"><Relationship Id="rId8" Type="http://schemas.openxmlformats.org/officeDocument/2006/relationships/image" Target="../media/image129.svg"/><Relationship Id="rId13" Type="http://schemas.openxmlformats.org/officeDocument/2006/relationships/image" Target="../media/image134.png"/><Relationship Id="rId3" Type="http://schemas.openxmlformats.org/officeDocument/2006/relationships/slideLayout" Target="../slideLayouts/slideLayout150.xml"/><Relationship Id="rId7" Type="http://schemas.openxmlformats.org/officeDocument/2006/relationships/image" Target="../media/image99.png"/><Relationship Id="rId12" Type="http://schemas.openxmlformats.org/officeDocument/2006/relationships/image" Target="../media/image133.svg"/><Relationship Id="rId17" Type="http://schemas.openxmlformats.org/officeDocument/2006/relationships/image" Target="../media/image98.svg"/><Relationship Id="rId2" Type="http://schemas.openxmlformats.org/officeDocument/2006/relationships/tags" Target="../tags/tag246.xml"/><Relationship Id="rId16" Type="http://schemas.openxmlformats.org/officeDocument/2006/relationships/image" Target="../media/image97.png"/><Relationship Id="rId1" Type="http://schemas.openxmlformats.org/officeDocument/2006/relationships/vmlDrawing" Target="../drawings/vmlDrawing245.vml"/><Relationship Id="rId6" Type="http://schemas.openxmlformats.org/officeDocument/2006/relationships/image" Target="../media/image128.emf"/><Relationship Id="rId11" Type="http://schemas.openxmlformats.org/officeDocument/2006/relationships/image" Target="../media/image132.png"/><Relationship Id="rId5" Type="http://schemas.openxmlformats.org/officeDocument/2006/relationships/oleObject" Target="../embeddings/oleObject244.bin"/><Relationship Id="rId15" Type="http://schemas.openxmlformats.org/officeDocument/2006/relationships/image" Target="../media/image100.svg"/><Relationship Id="rId10" Type="http://schemas.openxmlformats.org/officeDocument/2006/relationships/image" Target="../media/image131.svg"/><Relationship Id="rId4" Type="http://schemas.openxmlformats.org/officeDocument/2006/relationships/notesSlide" Target="../notesSlides/notesSlide7.xml"/><Relationship Id="rId9" Type="http://schemas.openxmlformats.org/officeDocument/2006/relationships/image" Target="../media/image130.png"/><Relationship Id="rId14" Type="http://schemas.openxmlformats.org/officeDocument/2006/relationships/image" Target="../media/image135.svg"/></Relationships>
</file>

<file path=ppt/slides/_rels/slide8.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slideLayout" Target="../slideLayouts/slideLayout150.xml"/><Relationship Id="rId7" Type="http://schemas.openxmlformats.org/officeDocument/2006/relationships/image" Target="../media/image97.png"/><Relationship Id="rId2" Type="http://schemas.openxmlformats.org/officeDocument/2006/relationships/tags" Target="../tags/tag247.xml"/><Relationship Id="rId1" Type="http://schemas.openxmlformats.org/officeDocument/2006/relationships/vmlDrawing" Target="../drawings/vmlDrawing246.vml"/><Relationship Id="rId6" Type="http://schemas.openxmlformats.org/officeDocument/2006/relationships/image" Target="../media/image136.emf"/><Relationship Id="rId5" Type="http://schemas.openxmlformats.org/officeDocument/2006/relationships/oleObject" Target="../embeddings/oleObject245.bin"/><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slideLayout" Target="../slideLayouts/slideLayout116.xml"/><Relationship Id="rId7" Type="http://schemas.openxmlformats.org/officeDocument/2006/relationships/image" Target="../media/image138.png"/><Relationship Id="rId2" Type="http://schemas.openxmlformats.org/officeDocument/2006/relationships/tags" Target="../tags/tag248.xml"/><Relationship Id="rId1" Type="http://schemas.openxmlformats.org/officeDocument/2006/relationships/vmlDrawing" Target="../drawings/vmlDrawing247.vml"/><Relationship Id="rId6" Type="http://schemas.openxmlformats.org/officeDocument/2006/relationships/image" Target="../media/image137.emf"/><Relationship Id="rId5" Type="http://schemas.openxmlformats.org/officeDocument/2006/relationships/oleObject" Target="../embeddings/oleObject246.bin"/><Relationship Id="rId10" Type="http://schemas.openxmlformats.org/officeDocument/2006/relationships/image" Target="../media/image93.svg"/><Relationship Id="rId4" Type="http://schemas.openxmlformats.org/officeDocument/2006/relationships/notesSlide" Target="../notesSlides/notesSlide9.xml"/><Relationship Id="rId9"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C7E126-6416-D244-9549-DC9BDFF0124E}"/>
              </a:ext>
            </a:extLst>
          </p:cNvPr>
          <p:cNvSpPr/>
          <p:nvPr/>
        </p:nvSpPr>
        <p:spPr>
          <a:xfrm>
            <a:off x="0" y="0"/>
            <a:ext cx="14630400" cy="82296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64CAE94A-578A-66C5-FCE5-1B3BD655B4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14630400" cy="8229600"/>
          </a:xfrm>
          <a:prstGeom prst="rect">
            <a:avLst/>
          </a:prstGeom>
        </p:spPr>
      </p:pic>
      <p:graphicFrame>
        <p:nvGraphicFramePr>
          <p:cNvPr id="5" name="Object 4" hidden="1">
            <a:extLst>
              <a:ext uri="{FF2B5EF4-FFF2-40B4-BE49-F238E27FC236}">
                <a16:creationId xmlns:a16="http://schemas.microsoft.com/office/drawing/2014/main" id="{589A8389-B918-744B-9D62-F61760E78821}"/>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4738" name="think-cell Slide" r:id="rId7" imgW="7772400" imgH="10058400" progId="TCLayout.ActiveDocument.1">
                  <p:embed/>
                </p:oleObj>
              </mc:Choice>
              <mc:Fallback>
                <p:oleObj name="think-cell Slide" r:id="rId7" imgW="7772400" imgH="10058400" progId="TCLayout.ActiveDocument.1">
                  <p:embed/>
                  <p:pic>
                    <p:nvPicPr>
                      <p:cNvPr id="5" name="Object 4" hidden="1">
                        <a:extLst>
                          <a:ext uri="{FF2B5EF4-FFF2-40B4-BE49-F238E27FC236}">
                            <a16:creationId xmlns:a16="http://schemas.microsoft.com/office/drawing/2014/main" id="{589A8389-B918-744B-9D62-F61760E78821}"/>
                          </a:ext>
                        </a:extLst>
                      </p:cNvPr>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26" name="Text Placeholder 2">
            <a:extLst>
              <a:ext uri="{FF2B5EF4-FFF2-40B4-BE49-F238E27FC236}">
                <a16:creationId xmlns:a16="http://schemas.microsoft.com/office/drawing/2014/main" id="{60279C12-0D03-DA43-914A-87A1C75770A2}"/>
              </a:ext>
            </a:extLst>
          </p:cNvPr>
          <p:cNvSpPr txBox="1">
            <a:spLocks/>
          </p:cNvSpPr>
          <p:nvPr/>
        </p:nvSpPr>
        <p:spPr>
          <a:xfrm>
            <a:off x="6487895" y="4739457"/>
            <a:ext cx="5712810" cy="1456051"/>
          </a:xfrm>
          <a:prstGeom prst="rect">
            <a:avLst/>
          </a:prstGeom>
        </p:spPr>
        <p:txBody>
          <a:bodyPr tIns="0" bIns="0" anchor="ctr" anchorCtr="0"/>
          <a:lstStyle>
            <a:lvl1pPr marL="0" indent="0" algn="ctr" defTabSz="1097198" rtl="0" eaLnBrk="1" latinLnBrk="0" hangingPunct="1">
              <a:lnSpc>
                <a:spcPct val="90000"/>
              </a:lnSpc>
              <a:spcBef>
                <a:spcPts val="1200"/>
              </a:spcBef>
              <a:buFont typeface="Arial" panose="020B0604020202020204" pitchFamily="34" charset="0"/>
              <a:buNone/>
              <a:defRPr lang="en-US" sz="8000" b="1" i="0" kern="1200" dirty="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ts val="5700"/>
              </a:lnSpc>
              <a:spcBef>
                <a:spcPts val="0"/>
              </a:spcBef>
            </a:pPr>
            <a:r>
              <a:rPr lang="en-US" sz="4700" dirty="0">
                <a:solidFill>
                  <a:srgbClr val="FFFFFF"/>
                </a:solidFill>
              </a:rPr>
              <a:t>Entrepreneurship</a:t>
            </a:r>
          </a:p>
        </p:txBody>
      </p:sp>
      <p:sp>
        <p:nvSpPr>
          <p:cNvPr id="27" name="Text Placeholder 3">
            <a:extLst>
              <a:ext uri="{FF2B5EF4-FFF2-40B4-BE49-F238E27FC236}">
                <a16:creationId xmlns:a16="http://schemas.microsoft.com/office/drawing/2014/main" id="{C8F36B91-E08B-E64C-B99B-820BD4D27B71}"/>
              </a:ext>
            </a:extLst>
          </p:cNvPr>
          <p:cNvSpPr txBox="1">
            <a:spLocks/>
          </p:cNvSpPr>
          <p:nvPr/>
        </p:nvSpPr>
        <p:spPr>
          <a:xfrm>
            <a:off x="6966857" y="4802059"/>
            <a:ext cx="4772297" cy="853518"/>
          </a:xfrm>
          <a:prstGeom prst="rect">
            <a:avLst/>
          </a:prstGeom>
        </p:spPr>
        <p:txBody>
          <a:bodyPr/>
          <a:lstStyle>
            <a:lvl1pPr marL="0" indent="0" algn="ctr" defTabSz="1097198" rtl="0" eaLnBrk="1" latinLnBrk="0" hangingPunct="1">
              <a:lnSpc>
                <a:spcPct val="90000"/>
              </a:lnSpc>
              <a:spcBef>
                <a:spcPts val="1200"/>
              </a:spcBef>
              <a:buFont typeface="Arial" panose="020B0604020202020204" pitchFamily="34" charset="0"/>
              <a:buNone/>
              <a:defRPr sz="1800" b="0"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sz="2000" dirty="0">
                <a:solidFill>
                  <a:srgbClr val="FFFFFF"/>
                </a:solidFill>
              </a:rPr>
              <a:t>Lesson 10</a:t>
            </a:r>
          </a:p>
        </p:txBody>
      </p:sp>
      <p:sp>
        <p:nvSpPr>
          <p:cNvPr id="19" name="Text Placeholder 1">
            <a:extLst>
              <a:ext uri="{FF2B5EF4-FFF2-40B4-BE49-F238E27FC236}">
                <a16:creationId xmlns:a16="http://schemas.microsoft.com/office/drawing/2014/main" id="{078C0386-1959-0F95-92A6-4216A5E3EEBE}"/>
              </a:ext>
            </a:extLst>
          </p:cNvPr>
          <p:cNvSpPr>
            <a:spLocks noGrp="1"/>
          </p:cNvSpPr>
          <p:nvPr>
            <p:ph type="body" sz="quarter" idx="13"/>
          </p:nvPr>
        </p:nvSpPr>
        <p:spPr>
          <a:xfrm>
            <a:off x="5019328" y="7153369"/>
            <a:ext cx="4607329" cy="313752"/>
          </a:xfrm>
        </p:spPr>
        <p:txBody>
          <a:bodyPr/>
          <a:lstStyle/>
          <a:p>
            <a:r>
              <a:rPr lang="en-US" dirty="0">
                <a:solidFill>
                  <a:srgbClr val="FFFFFF"/>
                </a:solidFill>
              </a:rPr>
              <a:t>Speaker/team/other</a:t>
            </a:r>
            <a:endParaRPr lang="en-US" dirty="0">
              <a:solidFill>
                <a:srgbClr val="FFFFFF"/>
              </a:solidFill>
              <a:latin typeface="Segoe UI" panose="020B0502040204020203" pitchFamily="34" charset="0"/>
              <a:sym typeface="Segoe UI" panose="020B0502040204020203" pitchFamily="34" charset="0"/>
            </a:endParaRPr>
          </a:p>
        </p:txBody>
      </p:sp>
      <p:sp>
        <p:nvSpPr>
          <p:cNvPr id="20" name="Text Placeholder 3">
            <a:extLst>
              <a:ext uri="{FF2B5EF4-FFF2-40B4-BE49-F238E27FC236}">
                <a16:creationId xmlns:a16="http://schemas.microsoft.com/office/drawing/2014/main" id="{49401513-D2E5-7416-2FBB-715832E96BFE}"/>
              </a:ext>
            </a:extLst>
          </p:cNvPr>
          <p:cNvSpPr txBox="1">
            <a:spLocks/>
          </p:cNvSpPr>
          <p:nvPr/>
        </p:nvSpPr>
        <p:spPr>
          <a:xfrm>
            <a:off x="5442679" y="7499727"/>
            <a:ext cx="3765420" cy="313752"/>
          </a:xfrm>
          <a:prstGeom prst="rect">
            <a:avLst/>
          </a:prstGeom>
        </p:spPr>
        <p:txBody>
          <a:bodyPr/>
          <a:lstStyle>
            <a:lvl1pPr marL="0" indent="0" algn="ctr" defTabSz="1097198" rtl="0" eaLnBrk="1" latinLnBrk="0" hangingPunct="1">
              <a:lnSpc>
                <a:spcPct val="90000"/>
              </a:lnSpc>
              <a:spcBef>
                <a:spcPts val="1200"/>
              </a:spcBef>
              <a:buFont typeface="Arial" panose="020B0604020202020204" pitchFamily="34" charset="0"/>
              <a:buNone/>
              <a:defRPr sz="1800" b="0"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a:solidFill>
                  <a:srgbClr val="FFFFFF"/>
                </a:solidFill>
              </a:rPr>
              <a:t>Month 00, 2023</a:t>
            </a:r>
            <a:endParaRPr lang="en-US" dirty="0">
              <a:solidFill>
                <a:srgbClr val="FFFFFF"/>
              </a:solidFill>
            </a:endParaRPr>
          </a:p>
        </p:txBody>
      </p:sp>
      <p:grpSp>
        <p:nvGrpSpPr>
          <p:cNvPr id="24" name="Group 23">
            <a:extLst>
              <a:ext uri="{FF2B5EF4-FFF2-40B4-BE49-F238E27FC236}">
                <a16:creationId xmlns:a16="http://schemas.microsoft.com/office/drawing/2014/main" id="{538A52DD-59D5-091E-A763-E4773D36D6B7}"/>
              </a:ext>
            </a:extLst>
          </p:cNvPr>
          <p:cNvGrpSpPr/>
          <p:nvPr/>
        </p:nvGrpSpPr>
        <p:grpSpPr>
          <a:xfrm>
            <a:off x="5060738" y="400830"/>
            <a:ext cx="4070551" cy="1198090"/>
            <a:chOff x="5060738" y="400830"/>
            <a:chExt cx="4070551" cy="1198090"/>
          </a:xfrm>
        </p:grpSpPr>
        <p:pic>
          <p:nvPicPr>
            <p:cNvPr id="25" name="Picture 24">
              <a:extLst>
                <a:ext uri="{FF2B5EF4-FFF2-40B4-BE49-F238E27FC236}">
                  <a16:creationId xmlns:a16="http://schemas.microsoft.com/office/drawing/2014/main" id="{6F8E1894-1FEF-F1A4-BD71-6611B973D0D5}"/>
                </a:ext>
              </a:extLst>
            </p:cNvPr>
            <p:cNvPicPr>
              <a:picLocks noChangeAspect="1"/>
            </p:cNvPicPr>
            <p:nvPr/>
          </p:nvPicPr>
          <p:blipFill>
            <a:blip r:embed="rId9"/>
            <a:stretch>
              <a:fillRect/>
            </a:stretch>
          </p:blipFill>
          <p:spPr>
            <a:xfrm>
              <a:off x="5060738" y="477081"/>
              <a:ext cx="1910478" cy="1109139"/>
            </a:xfrm>
            <a:prstGeom prst="rect">
              <a:avLst/>
            </a:prstGeom>
          </p:spPr>
        </p:pic>
        <p:cxnSp>
          <p:nvCxnSpPr>
            <p:cNvPr id="28" name="Straight Connector 27">
              <a:extLst>
                <a:ext uri="{FF2B5EF4-FFF2-40B4-BE49-F238E27FC236}">
                  <a16:creationId xmlns:a16="http://schemas.microsoft.com/office/drawing/2014/main" id="{F839AB9E-B5F4-22DF-1502-356D389221A5}"/>
                </a:ext>
              </a:extLst>
            </p:cNvPr>
            <p:cNvCxnSpPr>
              <a:cxnSpLocks/>
            </p:cNvCxnSpPr>
            <p:nvPr/>
          </p:nvCxnSpPr>
          <p:spPr>
            <a:xfrm>
              <a:off x="7315970" y="477081"/>
              <a:ext cx="0" cy="1079819"/>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pic>
          <p:nvPicPr>
            <p:cNvPr id="29" name="Graphic 28">
              <a:extLst>
                <a:ext uri="{FF2B5EF4-FFF2-40B4-BE49-F238E27FC236}">
                  <a16:creationId xmlns:a16="http://schemas.microsoft.com/office/drawing/2014/main" id="{52FCBA93-9898-7691-8540-4BEBBC8AF3C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34154" y="400830"/>
              <a:ext cx="1797135" cy="1198090"/>
            </a:xfrm>
            <a:prstGeom prst="rect">
              <a:avLst/>
            </a:prstGeom>
          </p:spPr>
        </p:pic>
      </p:grpSp>
    </p:spTree>
    <p:extLst>
      <p:ext uri="{BB962C8B-B14F-4D97-AF65-F5344CB8AC3E}">
        <p14:creationId xmlns:p14="http://schemas.microsoft.com/office/powerpoint/2010/main" val="1058477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9E63D54-1AFE-3445-A78E-CBEDBEE76F91}"/>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3954"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59E63D54-1AFE-3445-A78E-CBEDBEE76F91}"/>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9DCCF656-173C-874B-9273-23C186CA7C60}"/>
              </a:ext>
            </a:extLst>
          </p:cNvPr>
          <p:cNvSpPr>
            <a:spLocks noGrp="1"/>
          </p:cNvSpPr>
          <p:nvPr>
            <p:ph type="body" sz="quarter" idx="12"/>
          </p:nvPr>
        </p:nvSpPr>
        <p:spPr/>
        <p:txBody>
          <a:bodyPr/>
          <a:lstStyle/>
          <a:p>
            <a:r>
              <a:rPr lang="en-US" dirty="0">
                <a:latin typeface="Segoe UI" panose="020B0502040204020203" pitchFamily="34" charset="0"/>
                <a:sym typeface="Segoe UI" panose="020B0502040204020203" pitchFamily="34" charset="0"/>
              </a:rPr>
              <a:t>Thank you.</a:t>
            </a:r>
          </a:p>
        </p:txBody>
      </p:sp>
      <p:pic>
        <p:nvPicPr>
          <p:cNvPr id="3" name="Picture 2">
            <a:extLst>
              <a:ext uri="{FF2B5EF4-FFF2-40B4-BE49-F238E27FC236}">
                <a16:creationId xmlns:a16="http://schemas.microsoft.com/office/drawing/2014/main" id="{3C962EBD-2BDD-FA45-41C3-1DAD6CA3B6A4}"/>
              </a:ext>
            </a:extLst>
          </p:cNvPr>
          <p:cNvPicPr>
            <a:picLocks noChangeAspect="1"/>
          </p:cNvPicPr>
          <p:nvPr/>
        </p:nvPicPr>
        <p:blipFill>
          <a:blip r:embed="rId7"/>
          <a:stretch>
            <a:fillRect/>
          </a:stretch>
        </p:blipFill>
        <p:spPr>
          <a:xfrm>
            <a:off x="364865" y="7580195"/>
            <a:ext cx="1330407" cy="311708"/>
          </a:xfrm>
          <a:prstGeom prst="rect">
            <a:avLst/>
          </a:prstGeom>
        </p:spPr>
      </p:pic>
      <p:grpSp>
        <p:nvGrpSpPr>
          <p:cNvPr id="6" name="Group 5">
            <a:extLst>
              <a:ext uri="{FF2B5EF4-FFF2-40B4-BE49-F238E27FC236}">
                <a16:creationId xmlns:a16="http://schemas.microsoft.com/office/drawing/2014/main" id="{046F4C34-1ECD-F6F8-DB2E-278FE6F36AB0}"/>
              </a:ext>
            </a:extLst>
          </p:cNvPr>
          <p:cNvGrpSpPr/>
          <p:nvPr/>
        </p:nvGrpSpPr>
        <p:grpSpPr>
          <a:xfrm>
            <a:off x="1797939" y="7525214"/>
            <a:ext cx="602157" cy="379183"/>
            <a:chOff x="1797939" y="7525214"/>
            <a:chExt cx="602157" cy="379183"/>
          </a:xfrm>
        </p:grpSpPr>
        <p:pic>
          <p:nvPicPr>
            <p:cNvPr id="5" name="Graphic 4">
              <a:extLst>
                <a:ext uri="{FF2B5EF4-FFF2-40B4-BE49-F238E27FC236}">
                  <a16:creationId xmlns:a16="http://schemas.microsoft.com/office/drawing/2014/main" id="{D84BA53F-11BA-3A2C-D33D-BB7805A109E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31321" y="7525214"/>
              <a:ext cx="568775" cy="379183"/>
            </a:xfrm>
            <a:prstGeom prst="rect">
              <a:avLst/>
            </a:prstGeom>
          </p:spPr>
        </p:pic>
        <p:cxnSp>
          <p:nvCxnSpPr>
            <p:cNvPr id="8" name="Straight Connector 7">
              <a:extLst>
                <a:ext uri="{FF2B5EF4-FFF2-40B4-BE49-F238E27FC236}">
                  <a16:creationId xmlns:a16="http://schemas.microsoft.com/office/drawing/2014/main" id="{2A3EB339-6D05-B999-58C0-7AB3546828BA}"/>
                </a:ext>
              </a:extLst>
            </p:cNvPr>
            <p:cNvCxnSpPr>
              <a:cxnSpLocks/>
            </p:cNvCxnSpPr>
            <p:nvPr/>
          </p:nvCxnSpPr>
          <p:spPr>
            <a:xfrm>
              <a:off x="1797939" y="7606284"/>
              <a:ext cx="0" cy="255012"/>
            </a:xfrm>
            <a:prstGeom prst="line">
              <a:avLst/>
            </a:prstGeom>
            <a:ln>
              <a:solidFill>
                <a:srgbClr val="FFFFFF"/>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11253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CD78D0E-A07F-9345-AE42-7E96EB6B78E0}"/>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4978"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1CD78D0E-A07F-9345-AE42-7E96EB6B78E0}"/>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438030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5762"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667D6DB4-1F0C-944F-BEA0-091BA1A835B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96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13" name="Text Placeholder 13">
            <a:extLst>
              <a:ext uri="{FF2B5EF4-FFF2-40B4-BE49-F238E27FC236}">
                <a16:creationId xmlns:a16="http://schemas.microsoft.com/office/drawing/2014/main" id="{C24DD4EC-AC7B-E94D-803B-E47995CF0843}"/>
              </a:ext>
            </a:extLst>
          </p:cNvPr>
          <p:cNvSpPr txBox="1">
            <a:spLocks/>
          </p:cNvSpPr>
          <p:nvPr/>
        </p:nvSpPr>
        <p:spPr>
          <a:xfrm>
            <a:off x="394832" y="2956320"/>
            <a:ext cx="4177168" cy="1828800"/>
          </a:xfrm>
          <a:prstGeom prst="rect">
            <a:avLst/>
          </a:prstGeom>
        </p:spPr>
        <p:txBody>
          <a:bodyPr>
            <a:noAutofit/>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800" b="0" i="0" kern="1200">
                <a:solidFill>
                  <a:srgbClr val="002577"/>
                </a:solidFill>
                <a:latin typeface="Segoe UI" panose="020B0502040204020203" pitchFamily="34" charset="0"/>
                <a:ea typeface="+mn-ea"/>
                <a:cs typeface="+mn-cs"/>
                <a:sym typeface="Segoe UI" panose="020B0502040204020203" pitchFamily="34" charset="0"/>
              </a:defRPr>
            </a:lvl1pPr>
            <a:lvl2pPr marL="415260" marR="0" indent="-201915"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kern="1200">
                <a:solidFill>
                  <a:srgbClr val="002577"/>
                </a:solidFill>
                <a:latin typeface="Segoe UI" panose="020B0502040204020203" pitchFamily="34" charset="0"/>
                <a:ea typeface="+mn-ea"/>
                <a:cs typeface="+mn-cs"/>
                <a:sym typeface="Segoe UI" panose="020B0502040204020203" pitchFamily="34" charset="0"/>
              </a:defRPr>
            </a:lvl2pPr>
            <a:lvl3pPr marL="1096963" indent="-573088" algn="l" defTabSz="1097198" rtl="0" eaLnBrk="1" latinLnBrk="0" hangingPunct="1">
              <a:lnSpc>
                <a:spcPct val="90000"/>
              </a:lnSpc>
              <a:spcBef>
                <a:spcPts val="601"/>
              </a:spcBef>
              <a:buFont typeface="Arial" panose="020B0604020202020204" pitchFamily="34" charset="0"/>
              <a:buNone/>
              <a:tabLst/>
              <a:defRPr sz="1400" kern="1200">
                <a:solidFill>
                  <a:srgbClr val="002577"/>
                </a:solidFill>
                <a:latin typeface="GT America" pitchFamily="2" charset="77"/>
                <a:ea typeface="+mn-ea"/>
                <a:cs typeface="+mn-cs"/>
              </a:defRPr>
            </a:lvl3pPr>
            <a:lvl4pPr marL="1645798" indent="0" algn="l" defTabSz="1097198" rtl="0" eaLnBrk="1" latinLnBrk="0" hangingPunct="1">
              <a:lnSpc>
                <a:spcPct val="90000"/>
              </a:lnSpc>
              <a:spcBef>
                <a:spcPts val="601"/>
              </a:spcBef>
              <a:buFont typeface="Arial" panose="020B0604020202020204" pitchFamily="34" charset="0"/>
              <a:buNone/>
              <a:defRPr sz="1200" kern="1200">
                <a:solidFill>
                  <a:srgbClr val="002577"/>
                </a:solidFill>
                <a:latin typeface="GT America" pitchFamily="2" charset="77"/>
                <a:ea typeface="+mn-ea"/>
                <a:cs typeface="+mn-cs"/>
              </a:defRPr>
            </a:lvl4pPr>
            <a:lvl5pPr marL="2194396" indent="0" algn="l" defTabSz="1097198" rtl="0" eaLnBrk="1" latinLnBrk="0" hangingPunct="1">
              <a:lnSpc>
                <a:spcPct val="90000"/>
              </a:lnSpc>
              <a:spcBef>
                <a:spcPts val="601"/>
              </a:spcBef>
              <a:buFont typeface="Arial" panose="020B0604020202020204" pitchFamily="34" charset="0"/>
              <a:buNone/>
              <a:defRPr sz="1680" kern="1200">
                <a:solidFill>
                  <a:schemeClr val="tx1"/>
                </a:solidFill>
                <a:latin typeface="GT America" pitchFamily="2" charset="77"/>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34950" lvl="2" indent="-228600">
              <a:lnSpc>
                <a:spcPts val="1540"/>
              </a:lnSpc>
              <a:spcBef>
                <a:spcPts val="400"/>
              </a:spcBef>
              <a:buClr>
                <a:srgbClr val="002577"/>
              </a:buClr>
              <a:buFont typeface="Courier New" panose="02070309020205020404" pitchFamily="49" charset="0"/>
              <a:buChar char="o"/>
            </a:pPr>
            <a:endParaRPr lang="en-US" dirty="0">
              <a:latin typeface="Segoe UI" panose="020B0502040204020203" pitchFamily="34" charset="0"/>
              <a:ea typeface="Arial" charset="0"/>
              <a:cs typeface="Segoe UI" panose="020B0502040204020203" pitchFamily="34" charset="0"/>
            </a:endParaRPr>
          </a:p>
        </p:txBody>
      </p:sp>
      <p:sp>
        <p:nvSpPr>
          <p:cNvPr id="11" name="Footer Placeholder 3">
            <a:extLst>
              <a:ext uri="{FF2B5EF4-FFF2-40B4-BE49-F238E27FC236}">
                <a16:creationId xmlns:a16="http://schemas.microsoft.com/office/drawing/2014/main" id="{D9B19D0D-480C-BC46-81A7-D8D94AA269E7}"/>
              </a:ext>
            </a:extLst>
          </p:cNvPr>
          <p:cNvSpPr>
            <a:spLocks noGrp="1"/>
          </p:cNvSpPr>
          <p:nvPr>
            <p:ph type="ftr" sz="quarter" idx="3"/>
          </p:nvPr>
        </p:nvSpPr>
        <p:spPr>
          <a:xfrm>
            <a:off x="8945879" y="7615599"/>
            <a:ext cx="4937760" cy="218918"/>
          </a:xfrm>
        </p:spPr>
        <p:txBody>
          <a:bodyPr rIns="0"/>
          <a:lstStyle/>
          <a:p>
            <a:pPr>
              <a:defRPr/>
            </a:pPr>
            <a:r>
              <a:rPr lang="en-US" dirty="0"/>
              <a:t>Entrepreneurship — Month 00, 2023</a:t>
            </a:r>
            <a:endParaRPr lang="en-US" b="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21" name="Text Placeholder 6">
            <a:extLst>
              <a:ext uri="{FF2B5EF4-FFF2-40B4-BE49-F238E27FC236}">
                <a16:creationId xmlns:a16="http://schemas.microsoft.com/office/drawing/2014/main" id="{AB7113C4-DD23-7846-91C2-44004D82D9E1}"/>
              </a:ext>
            </a:extLst>
          </p:cNvPr>
          <p:cNvSpPr txBox="1">
            <a:spLocks/>
          </p:cNvSpPr>
          <p:nvPr/>
        </p:nvSpPr>
        <p:spPr>
          <a:xfrm>
            <a:off x="342146" y="469852"/>
            <a:ext cx="6907967" cy="867149"/>
          </a:xfrm>
          <a:prstGeom prst="rect">
            <a:avLst/>
          </a:prstGeom>
        </p:spPr>
        <p:txBody>
          <a:bodyPr>
            <a:noAutofit/>
          </a:bodyPr>
          <a:lstStyle>
            <a:lvl1pPr marL="0" indent="0" algn="l" defTabSz="1097198" rtl="0" eaLnBrk="1" latinLnBrk="0" hangingPunct="1">
              <a:lnSpc>
                <a:spcPts val="3000"/>
              </a:lnSpc>
              <a:spcBef>
                <a:spcPts val="1200"/>
              </a:spcBef>
              <a:buFont typeface="Arial" panose="020B0604020202020204" pitchFamily="34" charset="0"/>
              <a:buNone/>
              <a:defRPr sz="3500" b="1" i="0" kern="1200">
                <a:solidFill>
                  <a:srgbClr val="0026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dirty="0"/>
              <a:t>What is it?</a:t>
            </a:r>
          </a:p>
        </p:txBody>
      </p:sp>
      <p:sp>
        <p:nvSpPr>
          <p:cNvPr id="12" name="Text Placeholder 2">
            <a:extLst>
              <a:ext uri="{FF2B5EF4-FFF2-40B4-BE49-F238E27FC236}">
                <a16:creationId xmlns:a16="http://schemas.microsoft.com/office/drawing/2014/main" id="{3B3EB46F-D1B2-F74E-9586-72DAFB5974B1}"/>
              </a:ext>
            </a:extLst>
          </p:cNvPr>
          <p:cNvSpPr>
            <a:spLocks noGrp="1"/>
          </p:cNvSpPr>
          <p:nvPr>
            <p:ph type="body" sz="quarter" idx="24"/>
          </p:nvPr>
        </p:nvSpPr>
        <p:spPr>
          <a:xfrm>
            <a:off x="8150941" y="5044058"/>
            <a:ext cx="5732697" cy="2050026"/>
          </a:xfrm>
        </p:spPr>
        <p:txBody>
          <a:bodyPr anchor="t" anchorCtr="0">
            <a:noAutofit/>
          </a:bodyPr>
          <a:lstStyle/>
          <a:p>
            <a:pPr algn="ctr">
              <a:lnSpc>
                <a:spcPts val="2300"/>
              </a:lnSpc>
            </a:pPr>
            <a:r>
              <a:rPr lang="en-US" dirty="0">
                <a:solidFill>
                  <a:schemeClr val="bg2"/>
                </a:solidFill>
              </a:rPr>
              <a:t>Entrepreneurship: </a:t>
            </a:r>
          </a:p>
          <a:p>
            <a:pPr algn="ctr">
              <a:lnSpc>
                <a:spcPts val="2300"/>
              </a:lnSpc>
            </a:pPr>
            <a:r>
              <a:rPr lang="en-US" sz="2000" b="0" dirty="0">
                <a:solidFill>
                  <a:schemeClr val="accent2"/>
                </a:solidFill>
              </a:rPr>
              <a:t>The activity of developing, organizing and </a:t>
            </a:r>
            <a:br>
              <a:rPr lang="en-US" sz="2000" b="0" dirty="0">
                <a:solidFill>
                  <a:schemeClr val="accent2"/>
                </a:solidFill>
              </a:rPr>
            </a:br>
            <a:r>
              <a:rPr lang="en-US" sz="2000" b="0" dirty="0">
                <a:solidFill>
                  <a:schemeClr val="accent2"/>
                </a:solidFill>
              </a:rPr>
              <a:t>setting up a new business, and taking on </a:t>
            </a:r>
            <a:br>
              <a:rPr lang="en-US" sz="2000" b="0" dirty="0">
                <a:solidFill>
                  <a:schemeClr val="accent2"/>
                </a:solidFill>
              </a:rPr>
            </a:br>
            <a:r>
              <a:rPr lang="en-US" sz="2000" b="0" dirty="0">
                <a:solidFill>
                  <a:schemeClr val="accent2"/>
                </a:solidFill>
              </a:rPr>
              <a:t>financial risks in the hope of profit.</a:t>
            </a:r>
          </a:p>
        </p:txBody>
      </p:sp>
      <p:sp>
        <p:nvSpPr>
          <p:cNvPr id="6" name="Rectangle 5">
            <a:extLst>
              <a:ext uri="{FF2B5EF4-FFF2-40B4-BE49-F238E27FC236}">
                <a16:creationId xmlns:a16="http://schemas.microsoft.com/office/drawing/2014/main" id="{074558A1-916D-FA4E-A5B5-6AFDA5E85891}"/>
              </a:ext>
            </a:extLst>
          </p:cNvPr>
          <p:cNvSpPr/>
          <p:nvPr/>
        </p:nvSpPr>
        <p:spPr>
          <a:xfrm>
            <a:off x="7315200" y="0"/>
            <a:ext cx="7315200" cy="411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89B2008F-2DAC-5847-B57B-089E00C16429}"/>
              </a:ext>
            </a:extLst>
          </p:cNvPr>
          <p:cNvSpPr>
            <a:spLocks noGrp="1"/>
          </p:cNvSpPr>
          <p:nvPr>
            <p:ph type="body" sz="quarter" idx="26"/>
          </p:nvPr>
        </p:nvSpPr>
        <p:spPr>
          <a:xfrm>
            <a:off x="393304" y="2247900"/>
            <a:ext cx="6690405" cy="3786041"/>
          </a:xfrm>
        </p:spPr>
        <p:txBody>
          <a:bodyPr/>
          <a:lstStyle/>
          <a:p>
            <a:pPr marL="0" indent="0">
              <a:buNone/>
            </a:pPr>
            <a:r>
              <a:rPr lang="en-US" sz="2000" b="1" dirty="0"/>
              <a:t>Well-known entrepreneurs:</a:t>
            </a:r>
          </a:p>
          <a:p>
            <a:pPr marL="293688" indent="-293688">
              <a:lnSpc>
                <a:spcPct val="100000"/>
              </a:lnSpc>
            </a:pPr>
            <a:r>
              <a:rPr lang="en-US" dirty="0"/>
              <a:t>Bill Gates</a:t>
            </a:r>
          </a:p>
          <a:p>
            <a:pPr marL="293688" indent="-293688">
              <a:lnSpc>
                <a:spcPct val="100000"/>
              </a:lnSpc>
            </a:pPr>
            <a:r>
              <a:rPr lang="en-US" dirty="0"/>
              <a:t>Mark Zuckerberg</a:t>
            </a:r>
          </a:p>
          <a:p>
            <a:pPr marL="293688" indent="-293688">
              <a:lnSpc>
                <a:spcPct val="100000"/>
              </a:lnSpc>
            </a:pPr>
            <a:r>
              <a:rPr lang="en-US" dirty="0"/>
              <a:t>Henry Ford</a:t>
            </a:r>
          </a:p>
          <a:p>
            <a:pPr marL="293688" indent="-293688">
              <a:lnSpc>
                <a:spcPct val="100000"/>
              </a:lnSpc>
            </a:pPr>
            <a:r>
              <a:rPr lang="en-US" dirty="0"/>
              <a:t>Oprah Winfrey</a:t>
            </a:r>
          </a:p>
          <a:p>
            <a:pPr marL="293688" indent="-293688">
              <a:lnSpc>
                <a:spcPct val="100000"/>
              </a:lnSpc>
            </a:pPr>
            <a:r>
              <a:rPr lang="en-US" dirty="0"/>
              <a:t>Jeff Bezos</a:t>
            </a:r>
          </a:p>
          <a:p>
            <a:pPr marL="293688" indent="-293688">
              <a:lnSpc>
                <a:spcPct val="100000"/>
              </a:lnSpc>
            </a:pPr>
            <a:r>
              <a:rPr lang="en-US" dirty="0"/>
              <a:t>Arianna Huffington</a:t>
            </a:r>
          </a:p>
          <a:p>
            <a:pPr marL="293688" indent="-293688">
              <a:lnSpc>
                <a:spcPct val="100000"/>
              </a:lnSpc>
            </a:pPr>
            <a:r>
              <a:rPr lang="en-US" dirty="0"/>
              <a:t>Walt Disney</a:t>
            </a:r>
          </a:p>
        </p:txBody>
      </p:sp>
      <p:pic>
        <p:nvPicPr>
          <p:cNvPr id="7" name="Graphic 6">
            <a:extLst>
              <a:ext uri="{FF2B5EF4-FFF2-40B4-BE49-F238E27FC236}">
                <a16:creationId xmlns:a16="http://schemas.microsoft.com/office/drawing/2014/main" id="{C2C9877C-B4C2-E747-A961-B697C464A4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93260" y="768620"/>
            <a:ext cx="2567940" cy="2567940"/>
          </a:xfrm>
          <a:prstGeom prst="rect">
            <a:avLst/>
          </a:prstGeom>
        </p:spPr>
      </p:pic>
      <p:grpSp>
        <p:nvGrpSpPr>
          <p:cNvPr id="3" name="Group 2">
            <a:extLst>
              <a:ext uri="{FF2B5EF4-FFF2-40B4-BE49-F238E27FC236}">
                <a16:creationId xmlns:a16="http://schemas.microsoft.com/office/drawing/2014/main" id="{D66F143F-F058-46F4-E5F7-C5F95CDCEF18}"/>
              </a:ext>
            </a:extLst>
          </p:cNvPr>
          <p:cNvGrpSpPr/>
          <p:nvPr/>
        </p:nvGrpSpPr>
        <p:grpSpPr>
          <a:xfrm>
            <a:off x="1800406" y="7528334"/>
            <a:ext cx="609419" cy="380591"/>
            <a:chOff x="1800406" y="7528334"/>
            <a:chExt cx="609419" cy="380591"/>
          </a:xfrm>
        </p:grpSpPr>
        <p:cxnSp>
          <p:nvCxnSpPr>
            <p:cNvPr id="8" name="Straight Connector 7">
              <a:extLst>
                <a:ext uri="{FF2B5EF4-FFF2-40B4-BE49-F238E27FC236}">
                  <a16:creationId xmlns:a16="http://schemas.microsoft.com/office/drawing/2014/main" id="{13C70E8C-42ED-2C95-A148-9C038F32BCA2}"/>
                </a:ext>
              </a:extLst>
            </p:cNvPr>
            <p:cNvCxnSpPr>
              <a:cxnSpLocks/>
            </p:cNvCxnSpPr>
            <p:nvPr/>
          </p:nvCxnSpPr>
          <p:spPr>
            <a:xfrm>
              <a:off x="1800406" y="7606284"/>
              <a:ext cx="0" cy="255012"/>
            </a:xfrm>
            <a:prstGeom prst="line">
              <a:avLst/>
            </a:prstGeom>
            <a:ln>
              <a:solidFill>
                <a:srgbClr val="002577"/>
              </a:solidFill>
            </a:ln>
            <a:effectLst/>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0B480FE0-BE61-FCDE-6E1D-D7EA03E539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38939" y="7528334"/>
              <a:ext cx="570886" cy="380591"/>
            </a:xfrm>
            <a:prstGeom prst="rect">
              <a:avLst/>
            </a:prstGeom>
          </p:spPr>
        </p:pic>
      </p:grpSp>
      <p:grpSp>
        <p:nvGrpSpPr>
          <p:cNvPr id="10" name="Group 9">
            <a:extLst>
              <a:ext uri="{FF2B5EF4-FFF2-40B4-BE49-F238E27FC236}">
                <a16:creationId xmlns:a16="http://schemas.microsoft.com/office/drawing/2014/main" id="{4652A280-C7F3-ADDF-5A2A-6D3FFC9C3D82}"/>
              </a:ext>
            </a:extLst>
          </p:cNvPr>
          <p:cNvGrpSpPr/>
          <p:nvPr/>
        </p:nvGrpSpPr>
        <p:grpSpPr>
          <a:xfrm>
            <a:off x="12280378" y="271822"/>
            <a:ext cx="1922647" cy="709231"/>
            <a:chOff x="12608986" y="283545"/>
            <a:chExt cx="1576089" cy="709231"/>
          </a:xfrm>
        </p:grpSpPr>
        <p:pic>
          <p:nvPicPr>
            <p:cNvPr id="14" name="Graphic 13">
              <a:extLst>
                <a:ext uri="{FF2B5EF4-FFF2-40B4-BE49-F238E27FC236}">
                  <a16:creationId xmlns:a16="http://schemas.microsoft.com/office/drawing/2014/main" id="{489A7342-06BD-619E-D582-ED1DC83DB26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608986" y="283545"/>
              <a:ext cx="1576089" cy="709231"/>
            </a:xfrm>
            <a:prstGeom prst="rect">
              <a:avLst/>
            </a:prstGeom>
          </p:spPr>
        </p:pic>
        <p:sp>
          <p:nvSpPr>
            <p:cNvPr id="16" name="Text Placeholder 2">
              <a:extLst>
                <a:ext uri="{FF2B5EF4-FFF2-40B4-BE49-F238E27FC236}">
                  <a16:creationId xmlns:a16="http://schemas.microsoft.com/office/drawing/2014/main" id="{69015948-61D3-AA02-48E1-C13100DFD1CB}"/>
                </a:ext>
              </a:extLst>
            </p:cNvPr>
            <p:cNvSpPr txBox="1">
              <a:spLocks/>
            </p:cNvSpPr>
            <p:nvPr/>
          </p:nvSpPr>
          <p:spPr>
            <a:xfrm>
              <a:off x="12815415" y="483330"/>
              <a:ext cx="1244092" cy="341046"/>
            </a:xfrm>
            <a:prstGeom prst="rect">
              <a:avLst/>
            </a:prstGeom>
          </p:spPr>
          <p:txBody>
            <a:bodyPr tIns="0" bIns="0" anchor="ctr" anchorCtr="0"/>
            <a:lstStyle>
              <a:lvl1pPr marL="0" indent="0" algn="ctr" defTabSz="1097198" rtl="0" eaLnBrk="1" latinLnBrk="0" hangingPunct="1">
                <a:lnSpc>
                  <a:spcPct val="90000"/>
                </a:lnSpc>
                <a:spcBef>
                  <a:spcPts val="1200"/>
                </a:spcBef>
                <a:buFont typeface="Arial" panose="020B0604020202020204" pitchFamily="34" charset="0"/>
                <a:buNone/>
                <a:defRPr lang="en-US" sz="8000" b="1" i="0" kern="1200" dirty="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ts val="1300"/>
                </a:lnSpc>
                <a:spcBef>
                  <a:spcPts val="0"/>
                </a:spcBef>
              </a:pPr>
              <a:r>
                <a:rPr lang="en-US" sz="1300" spc="-10" dirty="0">
                  <a:solidFill>
                    <a:srgbClr val="FFFFFF"/>
                  </a:solidFill>
                </a:rPr>
                <a:t>Entrepreneurship</a:t>
              </a:r>
            </a:p>
          </p:txBody>
        </p:sp>
        <p:sp>
          <p:nvSpPr>
            <p:cNvPr id="17" name="Text Placeholder 3">
              <a:extLst>
                <a:ext uri="{FF2B5EF4-FFF2-40B4-BE49-F238E27FC236}">
                  <a16:creationId xmlns:a16="http://schemas.microsoft.com/office/drawing/2014/main" id="{296BF669-B39F-59D3-16D4-09A1A19D74B1}"/>
                </a:ext>
              </a:extLst>
            </p:cNvPr>
            <p:cNvSpPr txBox="1">
              <a:spLocks/>
            </p:cNvSpPr>
            <p:nvPr/>
          </p:nvSpPr>
          <p:spPr>
            <a:xfrm>
              <a:off x="12841440" y="371353"/>
              <a:ext cx="1142587" cy="214251"/>
            </a:xfrm>
            <a:prstGeom prst="rect">
              <a:avLst/>
            </a:prstGeom>
          </p:spPr>
          <p:txBody>
            <a:bodyPr/>
            <a:lstStyle>
              <a:lvl1pPr marL="0" indent="0" algn="ctr" defTabSz="1097198" rtl="0" eaLnBrk="1" latinLnBrk="0" hangingPunct="1">
                <a:lnSpc>
                  <a:spcPct val="90000"/>
                </a:lnSpc>
                <a:spcBef>
                  <a:spcPts val="1200"/>
                </a:spcBef>
                <a:buFont typeface="Arial" panose="020B0604020202020204" pitchFamily="34" charset="0"/>
                <a:buNone/>
                <a:defRPr sz="1800" b="0"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sz="800" dirty="0">
                  <a:solidFill>
                    <a:srgbClr val="FFFFFF"/>
                  </a:solidFill>
                </a:rPr>
                <a:t>Lesson 10</a:t>
              </a:r>
            </a:p>
          </p:txBody>
        </p:sp>
      </p:grpSp>
    </p:spTree>
    <p:extLst>
      <p:ext uri="{BB962C8B-B14F-4D97-AF65-F5344CB8AC3E}">
        <p14:creationId xmlns:p14="http://schemas.microsoft.com/office/powerpoint/2010/main" val="3487473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FCAA765-1626-8047-9FBB-52CBED86E38A}"/>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46786"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2FCAA765-1626-8047-9FBB-52CBED86E38A}"/>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6" name="Slide Number Placeholder 2">
            <a:extLst>
              <a:ext uri="{FF2B5EF4-FFF2-40B4-BE49-F238E27FC236}">
                <a16:creationId xmlns:a16="http://schemas.microsoft.com/office/drawing/2014/main" id="{5DF4FFEE-C157-CE41-ADB0-A2ADDF9434D6}"/>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3</a:t>
            </a:fld>
            <a:endParaRPr lang="en-US" dirty="0">
              <a:latin typeface="Segoe UI" panose="020B0502040204020203" pitchFamily="34" charset="0"/>
              <a:sym typeface="Segoe UI" panose="020B0502040204020203" pitchFamily="34" charset="0"/>
            </a:endParaRPr>
          </a:p>
        </p:txBody>
      </p:sp>
      <p:sp>
        <p:nvSpPr>
          <p:cNvPr id="28" name="Footer Placeholder 3">
            <a:extLst>
              <a:ext uri="{FF2B5EF4-FFF2-40B4-BE49-F238E27FC236}">
                <a16:creationId xmlns:a16="http://schemas.microsoft.com/office/drawing/2014/main" id="{409F8553-6384-C14E-A427-E3314C218EB7}"/>
              </a:ext>
            </a:extLst>
          </p:cNvPr>
          <p:cNvSpPr>
            <a:spLocks noGrp="1"/>
          </p:cNvSpPr>
          <p:nvPr>
            <p:ph type="ftr" sz="quarter" idx="3"/>
          </p:nvPr>
        </p:nvSpPr>
        <p:spPr>
          <a:xfrm>
            <a:off x="8945879" y="7615599"/>
            <a:ext cx="4937760" cy="218918"/>
          </a:xfrm>
        </p:spPr>
        <p:txBody>
          <a:bodyPr rIns="0"/>
          <a:lstStyle/>
          <a:p>
            <a:pPr>
              <a:defRPr/>
            </a:pPr>
            <a:r>
              <a:rPr lang="en-US" dirty="0">
                <a:solidFill>
                  <a:srgbClr val="002577"/>
                </a:solidFill>
              </a:rPr>
              <a:t>Entrepreneurship — Month 00, 2023</a:t>
            </a:r>
            <a:endParaRPr lang="en-US" b="0" dirty="0">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21" name="Text Placeholder 4">
            <a:extLst>
              <a:ext uri="{FF2B5EF4-FFF2-40B4-BE49-F238E27FC236}">
                <a16:creationId xmlns:a16="http://schemas.microsoft.com/office/drawing/2014/main" id="{73E4B1D1-F003-FB40-8C16-60B8703C7538}"/>
              </a:ext>
            </a:extLst>
          </p:cNvPr>
          <p:cNvSpPr txBox="1">
            <a:spLocks/>
          </p:cNvSpPr>
          <p:nvPr/>
        </p:nvSpPr>
        <p:spPr>
          <a:xfrm>
            <a:off x="342145" y="459462"/>
            <a:ext cx="13831055" cy="990782"/>
          </a:xfrm>
          <a:prstGeom prst="rect">
            <a:avLst/>
          </a:prstGeom>
        </p:spPr>
        <p:txBody>
          <a:bodyPr>
            <a:noAutofit/>
          </a:bodyPr>
          <a:lstStyle>
            <a:lvl1pPr marL="0" indent="0" algn="l" defTabSz="1097198" rtl="0" eaLnBrk="1" latinLnBrk="0" hangingPunct="1">
              <a:lnSpc>
                <a:spcPts val="3000"/>
              </a:lnSpc>
              <a:spcBef>
                <a:spcPts val="1200"/>
              </a:spcBef>
              <a:buFont typeface="Arial" panose="020B0604020202020204" pitchFamily="34" charset="0"/>
              <a:buNone/>
              <a:defRPr sz="3500" b="1" i="0" kern="1200">
                <a:solidFill>
                  <a:srgbClr val="002677"/>
                </a:solidFill>
                <a:latin typeface="Segoe UI" panose="020B0502040204020203" pitchFamily="34" charset="0"/>
                <a:ea typeface="+mn-ea"/>
                <a:cs typeface="+mn-cs"/>
                <a:sym typeface="Segoe UI" panose="020B0502040204020203" pitchFamily="34" charset="0"/>
              </a:defRPr>
            </a:lvl1pPr>
            <a:lvl2pPr marL="548600" indent="0" algn="l" defTabSz="1097198" rtl="0" eaLnBrk="1" latinLnBrk="0" hangingPunct="1">
              <a:lnSpc>
                <a:spcPct val="90000"/>
              </a:lnSpc>
              <a:spcBef>
                <a:spcPts val="601"/>
              </a:spcBef>
              <a:buFont typeface="Arial" panose="020B0604020202020204" pitchFamily="34" charset="0"/>
              <a:buNone/>
              <a:defRPr sz="2880" kern="1200">
                <a:solidFill>
                  <a:schemeClr val="tx1"/>
                </a:solidFill>
                <a:latin typeface="+mn-lt"/>
                <a:ea typeface="+mn-ea"/>
                <a:cs typeface="+mn-cs"/>
              </a:defRPr>
            </a:lvl2pPr>
            <a:lvl3pPr marL="1097198" indent="0" algn="l" defTabSz="1097198" rtl="0" eaLnBrk="1" latinLnBrk="0" hangingPunct="1">
              <a:lnSpc>
                <a:spcPct val="90000"/>
              </a:lnSpc>
              <a:spcBef>
                <a:spcPts val="601"/>
              </a:spcBef>
              <a:buFont typeface="Arial" panose="020B0604020202020204" pitchFamily="34" charset="0"/>
              <a:buNone/>
              <a:defRPr sz="2400" kern="1200">
                <a:solidFill>
                  <a:schemeClr val="tx1"/>
                </a:solidFill>
                <a:latin typeface="+mn-lt"/>
                <a:ea typeface="+mn-ea"/>
                <a:cs typeface="+mn-cs"/>
              </a:defRPr>
            </a:lvl3pPr>
            <a:lvl4pPr marL="1645798"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4pPr>
            <a:lvl5pPr marL="2194396"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dirty="0"/>
              <a:t>Tips for becoming an entrepreneur</a:t>
            </a:r>
            <a:endParaRPr lang="en-US"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34" name="Text Placeholder 3">
            <a:extLst>
              <a:ext uri="{FF2B5EF4-FFF2-40B4-BE49-F238E27FC236}">
                <a16:creationId xmlns:a16="http://schemas.microsoft.com/office/drawing/2014/main" id="{5E30656D-9E91-4441-BE93-26FF53BD32EB}"/>
              </a:ext>
            </a:extLst>
          </p:cNvPr>
          <p:cNvSpPr txBox="1">
            <a:spLocks/>
          </p:cNvSpPr>
          <p:nvPr/>
        </p:nvSpPr>
        <p:spPr>
          <a:xfrm>
            <a:off x="13112575" y="336427"/>
            <a:ext cx="742415" cy="214251"/>
          </a:xfrm>
          <a:prstGeom prst="rect">
            <a:avLst/>
          </a:prstGeom>
        </p:spPr>
        <p:txBody>
          <a:bodyPr/>
          <a:lstStyle>
            <a:lvl1pPr marL="0" indent="0" algn="ctr" defTabSz="1097198" rtl="0" eaLnBrk="1" latinLnBrk="0" hangingPunct="1">
              <a:lnSpc>
                <a:spcPct val="90000"/>
              </a:lnSpc>
              <a:spcBef>
                <a:spcPts val="1200"/>
              </a:spcBef>
              <a:buFont typeface="Arial" panose="020B0604020202020204" pitchFamily="34" charset="0"/>
              <a:buNone/>
              <a:defRPr sz="1800" b="0"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sz="600" dirty="0">
                <a:solidFill>
                  <a:srgbClr val="FFFFFF"/>
                </a:solidFill>
              </a:rPr>
              <a:t>Lesson 8</a:t>
            </a:r>
          </a:p>
        </p:txBody>
      </p:sp>
      <p:grpSp>
        <p:nvGrpSpPr>
          <p:cNvPr id="26" name="Group 25">
            <a:extLst>
              <a:ext uri="{FF2B5EF4-FFF2-40B4-BE49-F238E27FC236}">
                <a16:creationId xmlns:a16="http://schemas.microsoft.com/office/drawing/2014/main" id="{89D7F5A2-76DC-A35D-C3E7-FBC4C43F096E}"/>
              </a:ext>
            </a:extLst>
          </p:cNvPr>
          <p:cNvGrpSpPr/>
          <p:nvPr/>
        </p:nvGrpSpPr>
        <p:grpSpPr>
          <a:xfrm>
            <a:off x="5174012" y="3840569"/>
            <a:ext cx="582122" cy="582122"/>
            <a:chOff x="5098549" y="3805733"/>
            <a:chExt cx="582122" cy="582122"/>
          </a:xfrm>
        </p:grpSpPr>
        <p:sp>
          <p:nvSpPr>
            <p:cNvPr id="49" name="Oval 48">
              <a:extLst>
                <a:ext uri="{FF2B5EF4-FFF2-40B4-BE49-F238E27FC236}">
                  <a16:creationId xmlns:a16="http://schemas.microsoft.com/office/drawing/2014/main" id="{0943375E-108A-5847-BD8D-7104D9A1F31C}"/>
                </a:ext>
              </a:extLst>
            </p:cNvPr>
            <p:cNvSpPr/>
            <p:nvPr/>
          </p:nvSpPr>
          <p:spPr>
            <a:xfrm>
              <a:off x="5098549" y="3805733"/>
              <a:ext cx="582122" cy="5821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2EC5ED93-D7D5-D945-9ECF-08DE3FA304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8615" y="3824604"/>
              <a:ext cx="544380" cy="544380"/>
            </a:xfrm>
            <a:prstGeom prst="rect">
              <a:avLst/>
            </a:prstGeom>
          </p:spPr>
        </p:pic>
      </p:grpSp>
      <p:cxnSp>
        <p:nvCxnSpPr>
          <p:cNvPr id="9" name="Straight Connector 8">
            <a:extLst>
              <a:ext uri="{FF2B5EF4-FFF2-40B4-BE49-F238E27FC236}">
                <a16:creationId xmlns:a16="http://schemas.microsoft.com/office/drawing/2014/main" id="{70EFD61B-D907-6B4A-843E-C4496ECA27EF}"/>
              </a:ext>
            </a:extLst>
          </p:cNvPr>
          <p:cNvCxnSpPr>
            <a:cxnSpLocks/>
          </p:cNvCxnSpPr>
          <p:nvPr/>
        </p:nvCxnSpPr>
        <p:spPr>
          <a:xfrm>
            <a:off x="457201" y="2252983"/>
            <a:ext cx="13715999"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4" name="Text Placeholder 3">
            <a:extLst>
              <a:ext uri="{FF2B5EF4-FFF2-40B4-BE49-F238E27FC236}">
                <a16:creationId xmlns:a16="http://schemas.microsoft.com/office/drawing/2014/main" id="{EA62A7FA-41B9-6B4E-96D2-D15106139D41}"/>
              </a:ext>
            </a:extLst>
          </p:cNvPr>
          <p:cNvSpPr txBox="1">
            <a:spLocks/>
          </p:cNvSpPr>
          <p:nvPr/>
        </p:nvSpPr>
        <p:spPr>
          <a:xfrm>
            <a:off x="5952688" y="2396664"/>
            <a:ext cx="3289177" cy="1033305"/>
          </a:xfrm>
          <a:prstGeom prst="rect">
            <a:avLst/>
          </a:prstGeom>
        </p:spPr>
        <p:txBody>
          <a:bodyPr lIns="0"/>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1900"/>
              </a:lnSpc>
              <a:buNone/>
            </a:pPr>
            <a:r>
              <a:rPr lang="en-US" b="1" dirty="0">
                <a:solidFill>
                  <a:srgbClr val="002577"/>
                </a:solidFill>
                <a:latin typeface="Segoe UI" panose="020B0502040204020203" pitchFamily="34" charset="0"/>
                <a:cs typeface="Segoe UI" panose="020B0502040204020203" pitchFamily="34" charset="0"/>
              </a:rPr>
              <a:t>Don’t be afraid to fail</a:t>
            </a:r>
          </a:p>
          <a:p>
            <a:pPr marL="0" lvl="1" indent="0">
              <a:lnSpc>
                <a:spcPts val="1900"/>
              </a:lnSpc>
              <a:spcBef>
                <a:spcPts val="600"/>
              </a:spcBef>
              <a:buNone/>
            </a:pPr>
            <a:r>
              <a:rPr lang="en-US" sz="1600" dirty="0">
                <a:solidFill>
                  <a:srgbClr val="002577"/>
                </a:solidFill>
                <a:latin typeface="Segoe UI" panose="020B0502040204020203" pitchFamily="34" charset="0"/>
                <a:cs typeface="Segoe UI" panose="020B0502040204020203" pitchFamily="34" charset="0"/>
              </a:rPr>
              <a:t>Pick yourself up and try again. </a:t>
            </a:r>
            <a:br>
              <a:rPr lang="en-US" sz="1600" dirty="0">
                <a:solidFill>
                  <a:srgbClr val="002577"/>
                </a:solidFill>
                <a:latin typeface="Segoe UI" panose="020B0502040204020203" pitchFamily="34" charset="0"/>
                <a:cs typeface="Segoe UI" panose="020B0502040204020203" pitchFamily="34" charset="0"/>
              </a:rPr>
            </a:br>
            <a:r>
              <a:rPr lang="en-US" sz="1600" dirty="0">
                <a:solidFill>
                  <a:srgbClr val="002577"/>
                </a:solidFill>
                <a:latin typeface="Segoe UI" panose="020B0502040204020203" pitchFamily="34" charset="0"/>
                <a:cs typeface="Segoe UI" panose="020B0502040204020203" pitchFamily="34" charset="0"/>
              </a:rPr>
              <a:t>Be open-minded to new ideas.</a:t>
            </a:r>
          </a:p>
          <a:p>
            <a:pPr marL="0" lvl="1" indent="0">
              <a:lnSpc>
                <a:spcPts val="1900"/>
              </a:lnSpc>
              <a:spcBef>
                <a:spcPts val="600"/>
              </a:spcBef>
              <a:buNone/>
            </a:pPr>
            <a:endParaRPr lang="en-US" sz="1600" dirty="0">
              <a:solidFill>
                <a:srgbClr val="002577"/>
              </a:solidFill>
              <a:latin typeface="Segoe UI" panose="020B0502040204020203" pitchFamily="34" charset="0"/>
              <a:cs typeface="Segoe UI" panose="020B0502040204020203" pitchFamily="34" charset="0"/>
            </a:endParaRPr>
          </a:p>
        </p:txBody>
      </p:sp>
      <p:sp>
        <p:nvSpPr>
          <p:cNvPr id="36" name="Text Placeholder 3">
            <a:extLst>
              <a:ext uri="{FF2B5EF4-FFF2-40B4-BE49-F238E27FC236}">
                <a16:creationId xmlns:a16="http://schemas.microsoft.com/office/drawing/2014/main" id="{29D1EFBE-1ED8-8742-AE92-3AAE440E6D8A}"/>
              </a:ext>
            </a:extLst>
          </p:cNvPr>
          <p:cNvSpPr txBox="1">
            <a:spLocks/>
          </p:cNvSpPr>
          <p:nvPr/>
        </p:nvSpPr>
        <p:spPr>
          <a:xfrm>
            <a:off x="5952688" y="3819064"/>
            <a:ext cx="3709664" cy="1488385"/>
          </a:xfrm>
          <a:prstGeom prst="rect">
            <a:avLst/>
          </a:prstGeom>
        </p:spPr>
        <p:txBody>
          <a:bodyPr lIns="0"/>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1900"/>
              </a:lnSpc>
              <a:spcBef>
                <a:spcPts val="1600"/>
              </a:spcBef>
              <a:buNone/>
            </a:pPr>
            <a:r>
              <a:rPr lang="en-US" b="1" dirty="0">
                <a:solidFill>
                  <a:srgbClr val="002577"/>
                </a:solidFill>
                <a:latin typeface="Segoe UI" panose="020B0502040204020203" pitchFamily="34" charset="0"/>
                <a:cs typeface="Segoe UI" panose="020B0502040204020203" pitchFamily="34" charset="0"/>
              </a:rPr>
              <a:t>Find a team of people who support your vision</a:t>
            </a:r>
          </a:p>
          <a:p>
            <a:pPr marL="0" lvl="1" indent="0">
              <a:lnSpc>
                <a:spcPts val="1900"/>
              </a:lnSpc>
              <a:spcBef>
                <a:spcPts val="600"/>
              </a:spcBef>
              <a:buNone/>
            </a:pPr>
            <a:r>
              <a:rPr lang="en-US" sz="1600" dirty="0">
                <a:solidFill>
                  <a:srgbClr val="002577"/>
                </a:solidFill>
                <a:latin typeface="Segoe UI" panose="020B0502040204020203" pitchFamily="34" charset="0"/>
                <a:cs typeface="Segoe UI" panose="020B0502040204020203" pitchFamily="34" charset="0"/>
              </a:rPr>
              <a:t>A good team is critical to any business venture. Delegate to those around you.</a:t>
            </a:r>
          </a:p>
          <a:p>
            <a:pPr marL="0" lvl="1" indent="0">
              <a:lnSpc>
                <a:spcPts val="1900"/>
              </a:lnSpc>
              <a:spcBef>
                <a:spcPts val="600"/>
              </a:spcBef>
              <a:buNone/>
            </a:pPr>
            <a:endParaRPr lang="en-US" sz="1600" dirty="0">
              <a:solidFill>
                <a:srgbClr val="002577"/>
              </a:solidFill>
              <a:latin typeface="Segoe UI" panose="020B0502040204020203" pitchFamily="34" charset="0"/>
              <a:cs typeface="Segoe UI" panose="020B0502040204020203" pitchFamily="34" charset="0"/>
            </a:endParaRPr>
          </a:p>
        </p:txBody>
      </p:sp>
      <p:sp>
        <p:nvSpPr>
          <p:cNvPr id="37" name="Text Placeholder 3">
            <a:extLst>
              <a:ext uri="{FF2B5EF4-FFF2-40B4-BE49-F238E27FC236}">
                <a16:creationId xmlns:a16="http://schemas.microsoft.com/office/drawing/2014/main" id="{142A4C4C-4E95-C241-9603-B1425CC6D1AC}"/>
              </a:ext>
            </a:extLst>
          </p:cNvPr>
          <p:cNvSpPr txBox="1">
            <a:spLocks/>
          </p:cNvSpPr>
          <p:nvPr/>
        </p:nvSpPr>
        <p:spPr>
          <a:xfrm>
            <a:off x="5952688" y="5482795"/>
            <a:ext cx="3289177" cy="1149993"/>
          </a:xfrm>
          <a:prstGeom prst="rect">
            <a:avLst/>
          </a:prstGeom>
        </p:spPr>
        <p:txBody>
          <a:bodyPr lIns="0"/>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1900"/>
              </a:lnSpc>
              <a:spcBef>
                <a:spcPts val="600"/>
              </a:spcBef>
              <a:buNone/>
            </a:pPr>
            <a:r>
              <a:rPr lang="en-US" b="1" dirty="0">
                <a:solidFill>
                  <a:srgbClr val="002577"/>
                </a:solidFill>
                <a:latin typeface="Segoe UI" panose="020B0502040204020203" pitchFamily="34" charset="0"/>
                <a:cs typeface="Segoe UI" panose="020B0502040204020203" pitchFamily="34" charset="0"/>
              </a:rPr>
              <a:t>Take action</a:t>
            </a:r>
          </a:p>
          <a:p>
            <a:pPr marL="0" lvl="1" indent="0">
              <a:lnSpc>
                <a:spcPts val="1900"/>
              </a:lnSpc>
              <a:spcBef>
                <a:spcPts val="600"/>
              </a:spcBef>
              <a:buNone/>
            </a:pPr>
            <a:r>
              <a:rPr lang="en-US" sz="1600" dirty="0">
                <a:solidFill>
                  <a:srgbClr val="002577"/>
                </a:solidFill>
                <a:latin typeface="Segoe UI" panose="020B0502040204020203" pitchFamily="34" charset="0"/>
                <a:cs typeface="Segoe UI" panose="020B0502040204020203" pitchFamily="34" charset="0"/>
              </a:rPr>
              <a:t>After you’ve come up with a plan,</a:t>
            </a:r>
            <a:br>
              <a:rPr lang="en-US" sz="1600" dirty="0">
                <a:solidFill>
                  <a:srgbClr val="002577"/>
                </a:solidFill>
                <a:latin typeface="Segoe UI" panose="020B0502040204020203" pitchFamily="34" charset="0"/>
                <a:cs typeface="Segoe UI" panose="020B0502040204020203" pitchFamily="34" charset="0"/>
              </a:rPr>
            </a:br>
            <a:r>
              <a:rPr lang="en-US" sz="1600" dirty="0">
                <a:solidFill>
                  <a:srgbClr val="002577"/>
                </a:solidFill>
                <a:latin typeface="Segoe UI" panose="020B0502040204020203" pitchFamily="34" charset="0"/>
                <a:cs typeface="Segoe UI" panose="020B0502040204020203" pitchFamily="34" charset="0"/>
              </a:rPr>
              <a:t>go after it.</a:t>
            </a:r>
          </a:p>
          <a:p>
            <a:pPr marL="0" lvl="1" indent="0">
              <a:lnSpc>
                <a:spcPts val="1900"/>
              </a:lnSpc>
              <a:spcBef>
                <a:spcPts val="600"/>
              </a:spcBef>
              <a:buNone/>
            </a:pPr>
            <a:endParaRPr lang="en-US" sz="1600" dirty="0">
              <a:solidFill>
                <a:srgbClr val="002577"/>
              </a:solidFill>
              <a:latin typeface="Segoe UI" panose="020B0502040204020203" pitchFamily="34" charset="0"/>
              <a:cs typeface="Segoe UI" panose="020B0502040204020203" pitchFamily="34" charset="0"/>
            </a:endParaRPr>
          </a:p>
        </p:txBody>
      </p:sp>
      <p:grpSp>
        <p:nvGrpSpPr>
          <p:cNvPr id="12" name="Group 11">
            <a:extLst>
              <a:ext uri="{FF2B5EF4-FFF2-40B4-BE49-F238E27FC236}">
                <a16:creationId xmlns:a16="http://schemas.microsoft.com/office/drawing/2014/main" id="{36AD2719-0E3B-7F22-D735-559D6C05EEB1}"/>
              </a:ext>
            </a:extLst>
          </p:cNvPr>
          <p:cNvGrpSpPr/>
          <p:nvPr/>
        </p:nvGrpSpPr>
        <p:grpSpPr>
          <a:xfrm>
            <a:off x="5174012" y="2409702"/>
            <a:ext cx="582122" cy="582122"/>
            <a:chOff x="5098549" y="2374866"/>
            <a:chExt cx="582122" cy="582122"/>
          </a:xfrm>
        </p:grpSpPr>
        <p:sp>
          <p:nvSpPr>
            <p:cNvPr id="40" name="Oval 39">
              <a:extLst>
                <a:ext uri="{FF2B5EF4-FFF2-40B4-BE49-F238E27FC236}">
                  <a16:creationId xmlns:a16="http://schemas.microsoft.com/office/drawing/2014/main" id="{5C580237-D20A-3242-AF35-052315705444}"/>
                </a:ext>
              </a:extLst>
            </p:cNvPr>
            <p:cNvSpPr/>
            <p:nvPr/>
          </p:nvSpPr>
          <p:spPr>
            <a:xfrm>
              <a:off x="5098549" y="2374866"/>
              <a:ext cx="582122" cy="5821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1EB4D49-D946-7B46-851D-728C10C54D6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10557" y="2483278"/>
              <a:ext cx="351813" cy="351813"/>
            </a:xfrm>
            <a:prstGeom prst="rect">
              <a:avLst/>
            </a:prstGeom>
          </p:spPr>
        </p:pic>
      </p:grpSp>
      <p:grpSp>
        <p:nvGrpSpPr>
          <p:cNvPr id="18" name="Group 17">
            <a:extLst>
              <a:ext uri="{FF2B5EF4-FFF2-40B4-BE49-F238E27FC236}">
                <a16:creationId xmlns:a16="http://schemas.microsoft.com/office/drawing/2014/main" id="{FF4B06D4-FBEB-23FB-6996-EE1E3A72FDB8}"/>
              </a:ext>
            </a:extLst>
          </p:cNvPr>
          <p:cNvGrpSpPr/>
          <p:nvPr/>
        </p:nvGrpSpPr>
        <p:grpSpPr>
          <a:xfrm>
            <a:off x="5174012" y="5470434"/>
            <a:ext cx="582122" cy="582122"/>
            <a:chOff x="5098549" y="5567009"/>
            <a:chExt cx="582122" cy="582122"/>
          </a:xfrm>
        </p:grpSpPr>
        <p:sp>
          <p:nvSpPr>
            <p:cNvPr id="53" name="Oval 52">
              <a:extLst>
                <a:ext uri="{FF2B5EF4-FFF2-40B4-BE49-F238E27FC236}">
                  <a16:creationId xmlns:a16="http://schemas.microsoft.com/office/drawing/2014/main" id="{CB92DC5C-B4FC-A94E-9BBF-9B3536E7CA5B}"/>
                </a:ext>
              </a:extLst>
            </p:cNvPr>
            <p:cNvSpPr/>
            <p:nvPr/>
          </p:nvSpPr>
          <p:spPr>
            <a:xfrm>
              <a:off x="5098549" y="5567009"/>
              <a:ext cx="582122" cy="5821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01D6D507-376D-AB4B-9027-DD411DC04B1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52463" y="5677047"/>
              <a:ext cx="264674" cy="340698"/>
            </a:xfrm>
            <a:prstGeom prst="rect">
              <a:avLst/>
            </a:prstGeom>
          </p:spPr>
        </p:pic>
      </p:grpSp>
      <p:sp>
        <p:nvSpPr>
          <p:cNvPr id="57" name="Text Placeholder 3">
            <a:extLst>
              <a:ext uri="{FF2B5EF4-FFF2-40B4-BE49-F238E27FC236}">
                <a16:creationId xmlns:a16="http://schemas.microsoft.com/office/drawing/2014/main" id="{182FE6A2-F3E3-834A-BBE7-2D0E3392B884}"/>
              </a:ext>
            </a:extLst>
          </p:cNvPr>
          <p:cNvSpPr txBox="1">
            <a:spLocks/>
          </p:cNvSpPr>
          <p:nvPr/>
        </p:nvSpPr>
        <p:spPr>
          <a:xfrm>
            <a:off x="1228783" y="2396664"/>
            <a:ext cx="3695065" cy="1219572"/>
          </a:xfrm>
          <a:prstGeom prst="rect">
            <a:avLst/>
          </a:prstGeom>
        </p:spPr>
        <p:txBody>
          <a:bodyPr lIns="0"/>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1900"/>
              </a:lnSpc>
              <a:buNone/>
            </a:pPr>
            <a:r>
              <a:rPr lang="en-US" b="1" spc="-20" dirty="0">
                <a:solidFill>
                  <a:srgbClr val="002577"/>
                </a:solidFill>
                <a:latin typeface="Segoe UI" panose="020B0502040204020203" pitchFamily="34" charset="0"/>
                <a:cs typeface="Segoe UI" panose="020B0502040204020203" pitchFamily="34" charset="0"/>
              </a:rPr>
              <a:t>Find what interests you</a:t>
            </a:r>
          </a:p>
          <a:p>
            <a:pPr marL="0" lvl="1" indent="0">
              <a:lnSpc>
                <a:spcPts val="1900"/>
              </a:lnSpc>
              <a:buNone/>
            </a:pPr>
            <a:r>
              <a:rPr lang="en-US" sz="1600" spc="-20" dirty="0">
                <a:solidFill>
                  <a:srgbClr val="002577"/>
                </a:solidFill>
                <a:latin typeface="Segoe UI" panose="020B0502040204020203" pitchFamily="34" charset="0"/>
                <a:cs typeface="Segoe UI" panose="020B0502040204020203" pitchFamily="34" charset="0"/>
              </a:rPr>
              <a:t>Think about your passions and interests. </a:t>
            </a:r>
            <a:br>
              <a:rPr lang="en-US" sz="1600" spc="-20" dirty="0">
                <a:solidFill>
                  <a:srgbClr val="002577"/>
                </a:solidFill>
                <a:latin typeface="Segoe UI" panose="020B0502040204020203" pitchFamily="34" charset="0"/>
                <a:cs typeface="Segoe UI" panose="020B0502040204020203" pitchFamily="34" charset="0"/>
              </a:rPr>
            </a:br>
            <a:r>
              <a:rPr lang="en-US" sz="1600" spc="-20" dirty="0">
                <a:solidFill>
                  <a:srgbClr val="002577"/>
                </a:solidFill>
                <a:latin typeface="Segoe UI" panose="020B0502040204020203" pitchFamily="34" charset="0"/>
                <a:cs typeface="Segoe UI" panose="020B0502040204020203" pitchFamily="34" charset="0"/>
              </a:rPr>
              <a:t>How can that be turned into a </a:t>
            </a:r>
            <a:br>
              <a:rPr lang="en-US" sz="1600" spc="-20" dirty="0">
                <a:solidFill>
                  <a:srgbClr val="002577"/>
                </a:solidFill>
                <a:latin typeface="Segoe UI" panose="020B0502040204020203" pitchFamily="34" charset="0"/>
                <a:cs typeface="Segoe UI" panose="020B0502040204020203" pitchFamily="34" charset="0"/>
              </a:rPr>
            </a:br>
            <a:r>
              <a:rPr lang="en-US" sz="1600" spc="-20" dirty="0">
                <a:solidFill>
                  <a:srgbClr val="002577"/>
                </a:solidFill>
                <a:latin typeface="Segoe UI" panose="020B0502040204020203" pitchFamily="34" charset="0"/>
                <a:cs typeface="Segoe UI" panose="020B0502040204020203" pitchFamily="34" charset="0"/>
              </a:rPr>
              <a:t>business opportunity?</a:t>
            </a:r>
          </a:p>
        </p:txBody>
      </p:sp>
      <p:sp>
        <p:nvSpPr>
          <p:cNvPr id="58" name="Text Placeholder 3">
            <a:extLst>
              <a:ext uri="{FF2B5EF4-FFF2-40B4-BE49-F238E27FC236}">
                <a16:creationId xmlns:a16="http://schemas.microsoft.com/office/drawing/2014/main" id="{910E475D-8B35-C044-A734-7ACC7FBECBE2}"/>
              </a:ext>
            </a:extLst>
          </p:cNvPr>
          <p:cNvSpPr txBox="1">
            <a:spLocks/>
          </p:cNvSpPr>
          <p:nvPr/>
        </p:nvSpPr>
        <p:spPr>
          <a:xfrm>
            <a:off x="1228783" y="3819064"/>
            <a:ext cx="3289177" cy="1488385"/>
          </a:xfrm>
          <a:prstGeom prst="rect">
            <a:avLst/>
          </a:prstGeom>
        </p:spPr>
        <p:txBody>
          <a:bodyPr lIns="0"/>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lvl="1" indent="0">
              <a:lnSpc>
                <a:spcPts val="1900"/>
              </a:lnSpc>
              <a:buNone/>
            </a:pPr>
            <a:r>
              <a:rPr lang="en-US" sz="1800" b="1" spc="-20" dirty="0">
                <a:solidFill>
                  <a:srgbClr val="002577"/>
                </a:solidFill>
                <a:latin typeface="Segoe UI" panose="020B0502040204020203" pitchFamily="34" charset="0"/>
                <a:cs typeface="Segoe UI" panose="020B0502040204020203" pitchFamily="34" charset="0"/>
              </a:rPr>
              <a:t>Have a business plan and </a:t>
            </a:r>
            <a:br>
              <a:rPr lang="en-US" sz="1800" b="1" spc="-20" dirty="0">
                <a:solidFill>
                  <a:srgbClr val="002577"/>
                </a:solidFill>
                <a:latin typeface="Segoe UI" panose="020B0502040204020203" pitchFamily="34" charset="0"/>
                <a:cs typeface="Segoe UI" panose="020B0502040204020203" pitchFamily="34" charset="0"/>
              </a:rPr>
            </a:br>
            <a:r>
              <a:rPr lang="en-US" sz="1800" b="1" spc="-20" dirty="0">
                <a:solidFill>
                  <a:srgbClr val="002577"/>
                </a:solidFill>
                <a:latin typeface="Segoe UI" panose="020B0502040204020203" pitchFamily="34" charset="0"/>
                <a:cs typeface="Segoe UI" panose="020B0502040204020203" pitchFamily="34" charset="0"/>
              </a:rPr>
              <a:t>set goals</a:t>
            </a:r>
          </a:p>
          <a:p>
            <a:pPr marL="0" lvl="1" indent="0">
              <a:lnSpc>
                <a:spcPts val="1900"/>
              </a:lnSpc>
              <a:buNone/>
            </a:pPr>
            <a:r>
              <a:rPr lang="en-US" sz="1600" spc="-20" dirty="0">
                <a:solidFill>
                  <a:srgbClr val="002577"/>
                </a:solidFill>
                <a:latin typeface="Segoe UI" panose="020B0502040204020203" pitchFamily="34" charset="0"/>
                <a:cs typeface="Segoe UI" panose="020B0502040204020203" pitchFamily="34" charset="0"/>
              </a:rPr>
              <a:t>Write it down and visualize it. </a:t>
            </a:r>
            <a:br>
              <a:rPr lang="en-US" sz="1600" spc="-20" dirty="0">
                <a:solidFill>
                  <a:srgbClr val="002577"/>
                </a:solidFill>
                <a:latin typeface="Segoe UI" panose="020B0502040204020203" pitchFamily="34" charset="0"/>
                <a:cs typeface="Segoe UI" panose="020B0502040204020203" pitchFamily="34" charset="0"/>
              </a:rPr>
            </a:br>
            <a:r>
              <a:rPr lang="en-US" sz="1600" spc="-20" dirty="0">
                <a:solidFill>
                  <a:srgbClr val="002577"/>
                </a:solidFill>
                <a:latin typeface="Segoe UI" panose="020B0502040204020203" pitchFamily="34" charset="0"/>
                <a:cs typeface="Segoe UI" panose="020B0502040204020203" pitchFamily="34" charset="0"/>
              </a:rPr>
              <a:t>Set realistic goals and hold yourself accountable to achieve them.</a:t>
            </a:r>
          </a:p>
          <a:p>
            <a:pPr marL="0" lvl="1" indent="0">
              <a:lnSpc>
                <a:spcPts val="1900"/>
              </a:lnSpc>
              <a:spcBef>
                <a:spcPts val="600"/>
              </a:spcBef>
              <a:buNone/>
            </a:pPr>
            <a:endParaRPr lang="en-US" sz="1600" dirty="0">
              <a:solidFill>
                <a:srgbClr val="002577"/>
              </a:solidFill>
              <a:latin typeface="Segoe UI" panose="020B0502040204020203" pitchFamily="34" charset="0"/>
              <a:cs typeface="Segoe UI" panose="020B0502040204020203" pitchFamily="34" charset="0"/>
            </a:endParaRPr>
          </a:p>
        </p:txBody>
      </p:sp>
      <p:sp>
        <p:nvSpPr>
          <p:cNvPr id="59" name="Text Placeholder 3">
            <a:extLst>
              <a:ext uri="{FF2B5EF4-FFF2-40B4-BE49-F238E27FC236}">
                <a16:creationId xmlns:a16="http://schemas.microsoft.com/office/drawing/2014/main" id="{D1643803-32BD-104F-AC65-5AC64E94DFA6}"/>
              </a:ext>
            </a:extLst>
          </p:cNvPr>
          <p:cNvSpPr txBox="1">
            <a:spLocks/>
          </p:cNvSpPr>
          <p:nvPr/>
        </p:nvSpPr>
        <p:spPr>
          <a:xfrm>
            <a:off x="1228783" y="5482795"/>
            <a:ext cx="3695280" cy="1149993"/>
          </a:xfrm>
          <a:prstGeom prst="rect">
            <a:avLst/>
          </a:prstGeom>
        </p:spPr>
        <p:txBody>
          <a:bodyPr lIns="0"/>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lvl="1" indent="0">
              <a:lnSpc>
                <a:spcPts val="1900"/>
              </a:lnSpc>
              <a:buNone/>
            </a:pPr>
            <a:r>
              <a:rPr lang="en-US" sz="1800" b="1" spc="-20" dirty="0">
                <a:solidFill>
                  <a:srgbClr val="002577"/>
                </a:solidFill>
                <a:latin typeface="Segoe UI" panose="020B0502040204020203" pitchFamily="34" charset="0"/>
                <a:cs typeface="Segoe UI" panose="020B0502040204020203" pitchFamily="34" charset="0"/>
              </a:rPr>
              <a:t>Prepare for financial challenges</a:t>
            </a:r>
          </a:p>
          <a:p>
            <a:pPr marL="0" lvl="1" indent="0">
              <a:lnSpc>
                <a:spcPts val="1900"/>
              </a:lnSpc>
              <a:buNone/>
            </a:pPr>
            <a:r>
              <a:rPr lang="en-US" sz="1600" dirty="0">
                <a:solidFill>
                  <a:srgbClr val="002577"/>
                </a:solidFill>
                <a:latin typeface="Segoe UI" panose="020B0502040204020203" pitchFamily="34" charset="0"/>
                <a:cs typeface="Segoe UI" panose="020B0502040204020203" pitchFamily="34" charset="0"/>
              </a:rPr>
              <a:t>There will be bumps in the road, especially as it relates to finances. </a:t>
            </a:r>
            <a:br>
              <a:rPr lang="en-US" sz="1600" spc="-20" dirty="0">
                <a:solidFill>
                  <a:srgbClr val="002577"/>
                </a:solidFill>
                <a:latin typeface="Segoe UI" panose="020B0502040204020203" pitchFamily="34" charset="0"/>
                <a:cs typeface="Segoe UI" panose="020B0502040204020203" pitchFamily="34" charset="0"/>
              </a:rPr>
            </a:br>
            <a:r>
              <a:rPr lang="en-US" sz="1600" spc="-20" dirty="0">
                <a:solidFill>
                  <a:srgbClr val="002577"/>
                </a:solidFill>
                <a:latin typeface="Segoe UI" panose="020B0502040204020203" pitchFamily="34" charset="0"/>
                <a:cs typeface="Segoe UI" panose="020B0502040204020203" pitchFamily="34" charset="0"/>
              </a:rPr>
              <a:t>Be prepared and always have a budget. </a:t>
            </a:r>
          </a:p>
          <a:p>
            <a:pPr marL="0" lvl="1" indent="0">
              <a:lnSpc>
                <a:spcPts val="1900"/>
              </a:lnSpc>
              <a:spcBef>
                <a:spcPts val="600"/>
              </a:spcBef>
              <a:buNone/>
            </a:pPr>
            <a:endParaRPr lang="en-US" sz="1600" dirty="0">
              <a:solidFill>
                <a:srgbClr val="002577"/>
              </a:solidFill>
              <a:latin typeface="Segoe UI" panose="020B0502040204020203" pitchFamily="34" charset="0"/>
              <a:cs typeface="Segoe UI" panose="020B0502040204020203" pitchFamily="34" charset="0"/>
            </a:endParaRPr>
          </a:p>
        </p:txBody>
      </p:sp>
      <p:grpSp>
        <p:nvGrpSpPr>
          <p:cNvPr id="24" name="Group 23">
            <a:extLst>
              <a:ext uri="{FF2B5EF4-FFF2-40B4-BE49-F238E27FC236}">
                <a16:creationId xmlns:a16="http://schemas.microsoft.com/office/drawing/2014/main" id="{22E54425-A265-BB28-D1BD-A7C6BEC5BBB8}"/>
              </a:ext>
            </a:extLst>
          </p:cNvPr>
          <p:cNvGrpSpPr/>
          <p:nvPr/>
        </p:nvGrpSpPr>
        <p:grpSpPr>
          <a:xfrm>
            <a:off x="458816" y="5470434"/>
            <a:ext cx="582122" cy="582122"/>
            <a:chOff x="458816" y="5567009"/>
            <a:chExt cx="582122" cy="582122"/>
          </a:xfrm>
        </p:grpSpPr>
        <p:sp>
          <p:nvSpPr>
            <p:cNvPr id="62" name="Oval 61">
              <a:extLst>
                <a:ext uri="{FF2B5EF4-FFF2-40B4-BE49-F238E27FC236}">
                  <a16:creationId xmlns:a16="http://schemas.microsoft.com/office/drawing/2014/main" id="{A697CF2D-86F3-9049-A26F-99D5D750F167}"/>
                </a:ext>
              </a:extLst>
            </p:cNvPr>
            <p:cNvSpPr/>
            <p:nvPr/>
          </p:nvSpPr>
          <p:spPr>
            <a:xfrm>
              <a:off x="458816" y="5567009"/>
              <a:ext cx="582122" cy="5821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858A8D33-3C7A-1C4F-ACC0-F1249177517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635907" y="5681666"/>
              <a:ext cx="227132" cy="340698"/>
            </a:xfrm>
            <a:prstGeom prst="rect">
              <a:avLst/>
            </a:prstGeom>
          </p:spPr>
        </p:pic>
      </p:grpSp>
      <p:grpSp>
        <p:nvGrpSpPr>
          <p:cNvPr id="23" name="Group 22">
            <a:extLst>
              <a:ext uri="{FF2B5EF4-FFF2-40B4-BE49-F238E27FC236}">
                <a16:creationId xmlns:a16="http://schemas.microsoft.com/office/drawing/2014/main" id="{29CF191A-3101-F644-9072-216B171B934A}"/>
              </a:ext>
            </a:extLst>
          </p:cNvPr>
          <p:cNvGrpSpPr/>
          <p:nvPr/>
        </p:nvGrpSpPr>
        <p:grpSpPr>
          <a:xfrm>
            <a:off x="458816" y="3840569"/>
            <a:ext cx="582122" cy="582122"/>
            <a:chOff x="458816" y="3805733"/>
            <a:chExt cx="582122" cy="582122"/>
          </a:xfrm>
        </p:grpSpPr>
        <p:sp>
          <p:nvSpPr>
            <p:cNvPr id="61" name="Oval 60">
              <a:extLst>
                <a:ext uri="{FF2B5EF4-FFF2-40B4-BE49-F238E27FC236}">
                  <a16:creationId xmlns:a16="http://schemas.microsoft.com/office/drawing/2014/main" id="{2BE4E6FD-C043-E64F-A0B1-DD9E7C39865F}"/>
                </a:ext>
              </a:extLst>
            </p:cNvPr>
            <p:cNvSpPr/>
            <p:nvPr/>
          </p:nvSpPr>
          <p:spPr>
            <a:xfrm>
              <a:off x="458816" y="3805733"/>
              <a:ext cx="582122" cy="5821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658B6FCF-0AC1-9645-B3DD-65A1846835F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10352" y="3911600"/>
              <a:ext cx="346884" cy="346885"/>
            </a:xfrm>
            <a:prstGeom prst="rect">
              <a:avLst/>
            </a:prstGeom>
          </p:spPr>
        </p:pic>
      </p:grpSp>
      <p:grpSp>
        <p:nvGrpSpPr>
          <p:cNvPr id="22" name="Group 21">
            <a:extLst>
              <a:ext uri="{FF2B5EF4-FFF2-40B4-BE49-F238E27FC236}">
                <a16:creationId xmlns:a16="http://schemas.microsoft.com/office/drawing/2014/main" id="{10EAB608-9A8C-5E81-9394-25DB034C6DEF}"/>
              </a:ext>
            </a:extLst>
          </p:cNvPr>
          <p:cNvGrpSpPr/>
          <p:nvPr/>
        </p:nvGrpSpPr>
        <p:grpSpPr>
          <a:xfrm>
            <a:off x="458816" y="2409702"/>
            <a:ext cx="582122" cy="582122"/>
            <a:chOff x="458816" y="2374866"/>
            <a:chExt cx="582122" cy="582122"/>
          </a:xfrm>
        </p:grpSpPr>
        <p:sp>
          <p:nvSpPr>
            <p:cNvPr id="60" name="Oval 59">
              <a:extLst>
                <a:ext uri="{FF2B5EF4-FFF2-40B4-BE49-F238E27FC236}">
                  <a16:creationId xmlns:a16="http://schemas.microsoft.com/office/drawing/2014/main" id="{1BFA155D-6F0A-1D45-A10E-0247E69F5AE7}"/>
                </a:ext>
              </a:extLst>
            </p:cNvPr>
            <p:cNvSpPr/>
            <p:nvPr/>
          </p:nvSpPr>
          <p:spPr>
            <a:xfrm>
              <a:off x="458816" y="2374866"/>
              <a:ext cx="582122" cy="5821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Graphic 65">
              <a:extLst>
                <a:ext uri="{FF2B5EF4-FFF2-40B4-BE49-F238E27FC236}">
                  <a16:creationId xmlns:a16="http://schemas.microsoft.com/office/drawing/2014/main" id="{4CBCCFCC-74B7-6048-8FC3-30270D22ACC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79567" y="2492740"/>
              <a:ext cx="330215" cy="330215"/>
            </a:xfrm>
            <a:prstGeom prst="rect">
              <a:avLst/>
            </a:prstGeom>
          </p:spPr>
        </p:pic>
      </p:grpSp>
      <p:sp>
        <p:nvSpPr>
          <p:cNvPr id="72" name="Text Placeholder 3">
            <a:extLst>
              <a:ext uri="{FF2B5EF4-FFF2-40B4-BE49-F238E27FC236}">
                <a16:creationId xmlns:a16="http://schemas.microsoft.com/office/drawing/2014/main" id="{981A228C-1BF5-CD4B-A78F-0DD931418A3D}"/>
              </a:ext>
            </a:extLst>
          </p:cNvPr>
          <p:cNvSpPr txBox="1">
            <a:spLocks/>
          </p:cNvSpPr>
          <p:nvPr/>
        </p:nvSpPr>
        <p:spPr>
          <a:xfrm>
            <a:off x="10565813" y="2396664"/>
            <a:ext cx="3289177" cy="1219572"/>
          </a:xfrm>
          <a:prstGeom prst="rect">
            <a:avLst/>
          </a:prstGeom>
        </p:spPr>
        <p:txBody>
          <a:bodyPr lIns="0"/>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1900"/>
              </a:lnSpc>
              <a:buNone/>
            </a:pPr>
            <a:r>
              <a:rPr lang="en-US" b="1" dirty="0">
                <a:solidFill>
                  <a:srgbClr val="002577"/>
                </a:solidFill>
                <a:latin typeface="Segoe UI" panose="020B0502040204020203" pitchFamily="34" charset="0"/>
                <a:cs typeface="Segoe UI" panose="020B0502040204020203" pitchFamily="34" charset="0"/>
              </a:rPr>
              <a:t>Be patient</a:t>
            </a:r>
          </a:p>
          <a:p>
            <a:pPr marL="0" lvl="1" indent="0">
              <a:lnSpc>
                <a:spcPts val="1900"/>
              </a:lnSpc>
              <a:spcBef>
                <a:spcPts val="600"/>
              </a:spcBef>
              <a:buNone/>
            </a:pPr>
            <a:r>
              <a:rPr lang="en-US" sz="1600" dirty="0">
                <a:solidFill>
                  <a:srgbClr val="002577"/>
                </a:solidFill>
                <a:latin typeface="Segoe UI" panose="020B0502040204020203" pitchFamily="34" charset="0"/>
                <a:cs typeface="Segoe UI" panose="020B0502040204020203" pitchFamily="34" charset="0"/>
              </a:rPr>
              <a:t>Success takes time — it won’t happen overnight.</a:t>
            </a:r>
          </a:p>
        </p:txBody>
      </p:sp>
      <p:sp>
        <p:nvSpPr>
          <p:cNvPr id="73" name="Text Placeholder 3">
            <a:extLst>
              <a:ext uri="{FF2B5EF4-FFF2-40B4-BE49-F238E27FC236}">
                <a16:creationId xmlns:a16="http://schemas.microsoft.com/office/drawing/2014/main" id="{FE03A24C-95A0-3847-BC65-D3574E993D93}"/>
              </a:ext>
            </a:extLst>
          </p:cNvPr>
          <p:cNvSpPr txBox="1">
            <a:spLocks/>
          </p:cNvSpPr>
          <p:nvPr/>
        </p:nvSpPr>
        <p:spPr>
          <a:xfrm>
            <a:off x="10565813" y="3819064"/>
            <a:ext cx="3453777" cy="1488385"/>
          </a:xfrm>
          <a:prstGeom prst="rect">
            <a:avLst/>
          </a:prstGeom>
        </p:spPr>
        <p:txBody>
          <a:bodyPr lIns="0"/>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1900"/>
              </a:lnSpc>
              <a:spcBef>
                <a:spcPts val="1600"/>
              </a:spcBef>
              <a:buNone/>
            </a:pPr>
            <a:r>
              <a:rPr lang="en-US" b="1" dirty="0">
                <a:solidFill>
                  <a:srgbClr val="002577"/>
                </a:solidFill>
                <a:latin typeface="Segoe UI" panose="020B0502040204020203" pitchFamily="34" charset="0"/>
                <a:cs typeface="Segoe UI" panose="020B0502040204020203" pitchFamily="34" charset="0"/>
              </a:rPr>
              <a:t>Learn from your mistakes</a:t>
            </a:r>
          </a:p>
          <a:p>
            <a:pPr marL="0" lvl="1" indent="0">
              <a:lnSpc>
                <a:spcPts val="1900"/>
              </a:lnSpc>
              <a:spcBef>
                <a:spcPts val="600"/>
              </a:spcBef>
              <a:buNone/>
            </a:pPr>
            <a:r>
              <a:rPr lang="en-US" sz="1600" dirty="0">
                <a:solidFill>
                  <a:srgbClr val="002577"/>
                </a:solidFill>
                <a:latin typeface="Segoe UI" panose="020B0502040204020203" pitchFamily="34" charset="0"/>
                <a:cs typeface="Segoe UI" panose="020B0502040204020203" pitchFamily="34" charset="0"/>
              </a:rPr>
              <a:t>Listen to your customers, employees, etc. and value their feedback.</a:t>
            </a:r>
          </a:p>
          <a:p>
            <a:pPr marL="0" lvl="1" indent="0">
              <a:lnSpc>
                <a:spcPts val="1900"/>
              </a:lnSpc>
              <a:spcBef>
                <a:spcPts val="600"/>
              </a:spcBef>
              <a:buNone/>
            </a:pPr>
            <a:endParaRPr lang="en-US" sz="1600" dirty="0">
              <a:solidFill>
                <a:srgbClr val="002577"/>
              </a:solidFill>
              <a:latin typeface="Segoe UI" panose="020B0502040204020203" pitchFamily="34" charset="0"/>
              <a:cs typeface="Segoe UI" panose="020B0502040204020203" pitchFamily="34" charset="0"/>
            </a:endParaRPr>
          </a:p>
        </p:txBody>
      </p:sp>
      <p:sp>
        <p:nvSpPr>
          <p:cNvPr id="74" name="Text Placeholder 3">
            <a:extLst>
              <a:ext uri="{FF2B5EF4-FFF2-40B4-BE49-F238E27FC236}">
                <a16:creationId xmlns:a16="http://schemas.microsoft.com/office/drawing/2014/main" id="{76900E68-1B5A-5345-941A-D0E52BAA31E3}"/>
              </a:ext>
            </a:extLst>
          </p:cNvPr>
          <p:cNvSpPr txBox="1">
            <a:spLocks/>
          </p:cNvSpPr>
          <p:nvPr/>
        </p:nvSpPr>
        <p:spPr>
          <a:xfrm>
            <a:off x="10565813" y="5482795"/>
            <a:ext cx="2961869" cy="1149993"/>
          </a:xfrm>
          <a:prstGeom prst="rect">
            <a:avLst/>
          </a:prstGeom>
        </p:spPr>
        <p:txBody>
          <a:bodyPr lIns="0"/>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1900"/>
              </a:lnSpc>
              <a:spcBef>
                <a:spcPts val="600"/>
              </a:spcBef>
              <a:buNone/>
            </a:pPr>
            <a:r>
              <a:rPr lang="en-US" b="1" dirty="0">
                <a:solidFill>
                  <a:srgbClr val="002577"/>
                </a:solidFill>
                <a:latin typeface="Segoe UI" panose="020B0502040204020203" pitchFamily="34" charset="0"/>
                <a:cs typeface="Segoe UI" panose="020B0502040204020203" pitchFamily="34" charset="0"/>
              </a:rPr>
              <a:t>Ask for help</a:t>
            </a:r>
          </a:p>
          <a:p>
            <a:pPr marL="0" lvl="1" indent="0">
              <a:lnSpc>
                <a:spcPts val="1900"/>
              </a:lnSpc>
              <a:spcBef>
                <a:spcPts val="600"/>
              </a:spcBef>
              <a:buNone/>
            </a:pPr>
            <a:r>
              <a:rPr lang="en-US" sz="1600" dirty="0">
                <a:solidFill>
                  <a:srgbClr val="002577"/>
                </a:solidFill>
                <a:latin typeface="Segoe UI" panose="020B0502040204020203" pitchFamily="34" charset="0"/>
                <a:cs typeface="Segoe UI" panose="020B0502040204020203" pitchFamily="34" charset="0"/>
              </a:rPr>
              <a:t>Find a mentor who can guide you throughout the process. Never stop learning.</a:t>
            </a:r>
          </a:p>
          <a:p>
            <a:pPr marL="0" lvl="1" indent="0">
              <a:lnSpc>
                <a:spcPts val="1900"/>
              </a:lnSpc>
              <a:spcBef>
                <a:spcPts val="600"/>
              </a:spcBef>
              <a:buNone/>
            </a:pPr>
            <a:endParaRPr lang="en-US" sz="1600" dirty="0">
              <a:solidFill>
                <a:srgbClr val="002577"/>
              </a:solidFill>
              <a:latin typeface="Segoe UI" panose="020B0502040204020203" pitchFamily="34" charset="0"/>
              <a:cs typeface="Segoe UI" panose="020B0502040204020203" pitchFamily="34" charset="0"/>
            </a:endParaRPr>
          </a:p>
        </p:txBody>
      </p:sp>
      <p:grpSp>
        <p:nvGrpSpPr>
          <p:cNvPr id="16" name="Group 15">
            <a:extLst>
              <a:ext uri="{FF2B5EF4-FFF2-40B4-BE49-F238E27FC236}">
                <a16:creationId xmlns:a16="http://schemas.microsoft.com/office/drawing/2014/main" id="{7443F237-D4B8-C46E-C780-C89613700138}"/>
              </a:ext>
            </a:extLst>
          </p:cNvPr>
          <p:cNvGrpSpPr/>
          <p:nvPr/>
        </p:nvGrpSpPr>
        <p:grpSpPr>
          <a:xfrm>
            <a:off x="9787137" y="3828066"/>
            <a:ext cx="582122" cy="594625"/>
            <a:chOff x="9694256" y="3793230"/>
            <a:chExt cx="582122" cy="594625"/>
          </a:xfrm>
        </p:grpSpPr>
        <p:sp>
          <p:nvSpPr>
            <p:cNvPr id="76" name="Oval 75">
              <a:extLst>
                <a:ext uri="{FF2B5EF4-FFF2-40B4-BE49-F238E27FC236}">
                  <a16:creationId xmlns:a16="http://schemas.microsoft.com/office/drawing/2014/main" id="{552C3AE0-6BA7-8E49-A3D8-E30DEB29B590}"/>
                </a:ext>
              </a:extLst>
            </p:cNvPr>
            <p:cNvSpPr/>
            <p:nvPr/>
          </p:nvSpPr>
          <p:spPr>
            <a:xfrm>
              <a:off x="9694256" y="3805733"/>
              <a:ext cx="582122" cy="5821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Graphic 68">
              <a:extLst>
                <a:ext uri="{FF2B5EF4-FFF2-40B4-BE49-F238E27FC236}">
                  <a16:creationId xmlns:a16="http://schemas.microsoft.com/office/drawing/2014/main" id="{C769C272-8F3D-9F44-BC71-C72DB28EE06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717828" y="3793230"/>
              <a:ext cx="506118" cy="506118"/>
            </a:xfrm>
            <a:prstGeom prst="rect">
              <a:avLst/>
            </a:prstGeom>
          </p:spPr>
        </p:pic>
      </p:grpSp>
      <p:grpSp>
        <p:nvGrpSpPr>
          <p:cNvPr id="17" name="Group 16">
            <a:extLst>
              <a:ext uri="{FF2B5EF4-FFF2-40B4-BE49-F238E27FC236}">
                <a16:creationId xmlns:a16="http://schemas.microsoft.com/office/drawing/2014/main" id="{FFC01189-684E-579E-EF90-98F24315B9F2}"/>
              </a:ext>
            </a:extLst>
          </p:cNvPr>
          <p:cNvGrpSpPr/>
          <p:nvPr/>
        </p:nvGrpSpPr>
        <p:grpSpPr>
          <a:xfrm>
            <a:off x="9787137" y="5470434"/>
            <a:ext cx="582122" cy="582122"/>
            <a:chOff x="9694256" y="5567009"/>
            <a:chExt cx="582122" cy="582122"/>
          </a:xfrm>
        </p:grpSpPr>
        <p:sp>
          <p:nvSpPr>
            <p:cNvPr id="71" name="Oval 70">
              <a:extLst>
                <a:ext uri="{FF2B5EF4-FFF2-40B4-BE49-F238E27FC236}">
                  <a16:creationId xmlns:a16="http://schemas.microsoft.com/office/drawing/2014/main" id="{0FA137D3-1E0F-1348-8A84-E6D5D6E4CA0D}"/>
                </a:ext>
              </a:extLst>
            </p:cNvPr>
            <p:cNvSpPr/>
            <p:nvPr/>
          </p:nvSpPr>
          <p:spPr>
            <a:xfrm>
              <a:off x="9694256" y="5567009"/>
              <a:ext cx="582122" cy="5821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Graphic 69">
              <a:extLst>
                <a:ext uri="{FF2B5EF4-FFF2-40B4-BE49-F238E27FC236}">
                  <a16:creationId xmlns:a16="http://schemas.microsoft.com/office/drawing/2014/main" id="{1E514824-C48A-3043-B7D3-B69CE8BF2AD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877283" y="5681996"/>
              <a:ext cx="217688" cy="355022"/>
            </a:xfrm>
            <a:prstGeom prst="rect">
              <a:avLst/>
            </a:prstGeom>
          </p:spPr>
        </p:pic>
      </p:grpSp>
      <p:grpSp>
        <p:nvGrpSpPr>
          <p:cNvPr id="15" name="Group 14">
            <a:extLst>
              <a:ext uri="{FF2B5EF4-FFF2-40B4-BE49-F238E27FC236}">
                <a16:creationId xmlns:a16="http://schemas.microsoft.com/office/drawing/2014/main" id="{E301C608-7A70-0B64-448F-A554954A7BF3}"/>
              </a:ext>
            </a:extLst>
          </p:cNvPr>
          <p:cNvGrpSpPr/>
          <p:nvPr/>
        </p:nvGrpSpPr>
        <p:grpSpPr>
          <a:xfrm>
            <a:off x="9787137" y="2409702"/>
            <a:ext cx="582122" cy="582122"/>
            <a:chOff x="9694256" y="2374866"/>
            <a:chExt cx="582122" cy="582122"/>
          </a:xfrm>
        </p:grpSpPr>
        <p:sp>
          <p:nvSpPr>
            <p:cNvPr id="75" name="Oval 74">
              <a:extLst>
                <a:ext uri="{FF2B5EF4-FFF2-40B4-BE49-F238E27FC236}">
                  <a16:creationId xmlns:a16="http://schemas.microsoft.com/office/drawing/2014/main" id="{3F59EFA1-90E3-E743-9867-37B0F0042546}"/>
                </a:ext>
              </a:extLst>
            </p:cNvPr>
            <p:cNvSpPr/>
            <p:nvPr/>
          </p:nvSpPr>
          <p:spPr>
            <a:xfrm>
              <a:off x="9694256" y="2374866"/>
              <a:ext cx="582122" cy="5821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a16="http://schemas.microsoft.com/office/drawing/2014/main" id="{DA52A0E0-9995-DF4B-9FB8-8FB97B41298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758484" y="2420272"/>
              <a:ext cx="468274" cy="468274"/>
            </a:xfrm>
            <a:prstGeom prst="rect">
              <a:avLst/>
            </a:prstGeom>
          </p:spPr>
        </p:pic>
      </p:grpSp>
      <p:grpSp>
        <p:nvGrpSpPr>
          <p:cNvPr id="3" name="Group 2">
            <a:extLst>
              <a:ext uri="{FF2B5EF4-FFF2-40B4-BE49-F238E27FC236}">
                <a16:creationId xmlns:a16="http://schemas.microsoft.com/office/drawing/2014/main" id="{A40D79EB-39CB-76C5-0650-0D3963500600}"/>
              </a:ext>
            </a:extLst>
          </p:cNvPr>
          <p:cNvGrpSpPr/>
          <p:nvPr/>
        </p:nvGrpSpPr>
        <p:grpSpPr>
          <a:xfrm>
            <a:off x="12280378" y="271822"/>
            <a:ext cx="1922647" cy="709231"/>
            <a:chOff x="12608986" y="283545"/>
            <a:chExt cx="1576089" cy="709231"/>
          </a:xfrm>
        </p:grpSpPr>
        <p:pic>
          <p:nvPicPr>
            <p:cNvPr id="4" name="Graphic 3">
              <a:extLst>
                <a:ext uri="{FF2B5EF4-FFF2-40B4-BE49-F238E27FC236}">
                  <a16:creationId xmlns:a16="http://schemas.microsoft.com/office/drawing/2014/main" id="{F0BB1271-50C5-A52D-6F14-21DED9AF3AF4}"/>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2608986" y="283545"/>
              <a:ext cx="1576089" cy="709231"/>
            </a:xfrm>
            <a:prstGeom prst="rect">
              <a:avLst/>
            </a:prstGeom>
          </p:spPr>
        </p:pic>
        <p:sp>
          <p:nvSpPr>
            <p:cNvPr id="7" name="Text Placeholder 2">
              <a:extLst>
                <a:ext uri="{FF2B5EF4-FFF2-40B4-BE49-F238E27FC236}">
                  <a16:creationId xmlns:a16="http://schemas.microsoft.com/office/drawing/2014/main" id="{C6E367CC-506C-D913-F301-37005B258D84}"/>
                </a:ext>
              </a:extLst>
            </p:cNvPr>
            <p:cNvSpPr txBox="1">
              <a:spLocks/>
            </p:cNvSpPr>
            <p:nvPr/>
          </p:nvSpPr>
          <p:spPr>
            <a:xfrm>
              <a:off x="12815415" y="483330"/>
              <a:ext cx="1244092" cy="341046"/>
            </a:xfrm>
            <a:prstGeom prst="rect">
              <a:avLst/>
            </a:prstGeom>
          </p:spPr>
          <p:txBody>
            <a:bodyPr tIns="0" bIns="0" anchor="ctr" anchorCtr="0"/>
            <a:lstStyle>
              <a:lvl1pPr marL="0" indent="0" algn="ctr" defTabSz="1097198" rtl="0" eaLnBrk="1" latinLnBrk="0" hangingPunct="1">
                <a:lnSpc>
                  <a:spcPct val="90000"/>
                </a:lnSpc>
                <a:spcBef>
                  <a:spcPts val="1200"/>
                </a:spcBef>
                <a:buFont typeface="Arial" panose="020B0604020202020204" pitchFamily="34" charset="0"/>
                <a:buNone/>
                <a:defRPr lang="en-US" sz="8000" b="1" i="0" kern="1200" dirty="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ts val="1300"/>
                </a:lnSpc>
                <a:spcBef>
                  <a:spcPts val="0"/>
                </a:spcBef>
              </a:pPr>
              <a:r>
                <a:rPr lang="en-US" sz="1300" spc="-10" dirty="0">
                  <a:solidFill>
                    <a:srgbClr val="FFFFFF"/>
                  </a:solidFill>
                </a:rPr>
                <a:t>Entrepreneurship</a:t>
              </a:r>
            </a:p>
          </p:txBody>
        </p:sp>
        <p:sp>
          <p:nvSpPr>
            <p:cNvPr id="10" name="Text Placeholder 3">
              <a:extLst>
                <a:ext uri="{FF2B5EF4-FFF2-40B4-BE49-F238E27FC236}">
                  <a16:creationId xmlns:a16="http://schemas.microsoft.com/office/drawing/2014/main" id="{27AF5AC5-6E69-0F99-8437-19508956741F}"/>
                </a:ext>
              </a:extLst>
            </p:cNvPr>
            <p:cNvSpPr txBox="1">
              <a:spLocks/>
            </p:cNvSpPr>
            <p:nvPr/>
          </p:nvSpPr>
          <p:spPr>
            <a:xfrm>
              <a:off x="12841440" y="371353"/>
              <a:ext cx="1142587" cy="214251"/>
            </a:xfrm>
            <a:prstGeom prst="rect">
              <a:avLst/>
            </a:prstGeom>
          </p:spPr>
          <p:txBody>
            <a:bodyPr/>
            <a:lstStyle>
              <a:lvl1pPr marL="0" indent="0" algn="ctr" defTabSz="1097198" rtl="0" eaLnBrk="1" latinLnBrk="0" hangingPunct="1">
                <a:lnSpc>
                  <a:spcPct val="90000"/>
                </a:lnSpc>
                <a:spcBef>
                  <a:spcPts val="1200"/>
                </a:spcBef>
                <a:buFont typeface="Arial" panose="020B0604020202020204" pitchFamily="34" charset="0"/>
                <a:buNone/>
                <a:defRPr sz="1800" b="0"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sz="800" dirty="0">
                  <a:solidFill>
                    <a:srgbClr val="FFFFFF"/>
                  </a:solidFill>
                </a:rPr>
                <a:t>Lesson 10</a:t>
              </a:r>
            </a:p>
          </p:txBody>
        </p:sp>
      </p:grpSp>
      <p:grpSp>
        <p:nvGrpSpPr>
          <p:cNvPr id="32" name="Group 31">
            <a:extLst>
              <a:ext uri="{FF2B5EF4-FFF2-40B4-BE49-F238E27FC236}">
                <a16:creationId xmlns:a16="http://schemas.microsoft.com/office/drawing/2014/main" id="{B55E1121-0234-245F-87FD-3ABDBD1940C4}"/>
              </a:ext>
            </a:extLst>
          </p:cNvPr>
          <p:cNvGrpSpPr/>
          <p:nvPr/>
        </p:nvGrpSpPr>
        <p:grpSpPr>
          <a:xfrm>
            <a:off x="1800406" y="7528334"/>
            <a:ext cx="609419" cy="380591"/>
            <a:chOff x="1800406" y="7528334"/>
            <a:chExt cx="609419" cy="380591"/>
          </a:xfrm>
        </p:grpSpPr>
        <p:cxnSp>
          <p:nvCxnSpPr>
            <p:cNvPr id="33" name="Straight Connector 32">
              <a:extLst>
                <a:ext uri="{FF2B5EF4-FFF2-40B4-BE49-F238E27FC236}">
                  <a16:creationId xmlns:a16="http://schemas.microsoft.com/office/drawing/2014/main" id="{3F506F6C-6853-87A4-CB88-B40A720AAE47}"/>
                </a:ext>
              </a:extLst>
            </p:cNvPr>
            <p:cNvCxnSpPr>
              <a:cxnSpLocks/>
            </p:cNvCxnSpPr>
            <p:nvPr/>
          </p:nvCxnSpPr>
          <p:spPr>
            <a:xfrm>
              <a:off x="1800406" y="7606284"/>
              <a:ext cx="0" cy="255012"/>
            </a:xfrm>
            <a:prstGeom prst="line">
              <a:avLst/>
            </a:prstGeom>
            <a:ln>
              <a:solidFill>
                <a:srgbClr val="002577"/>
              </a:solidFill>
            </a:ln>
            <a:effectLst/>
          </p:spPr>
          <p:style>
            <a:lnRef idx="1">
              <a:schemeClr val="accent1"/>
            </a:lnRef>
            <a:fillRef idx="0">
              <a:schemeClr val="accent1"/>
            </a:fillRef>
            <a:effectRef idx="0">
              <a:schemeClr val="accent1"/>
            </a:effectRef>
            <a:fontRef idx="minor">
              <a:schemeClr val="tx1"/>
            </a:fontRef>
          </p:style>
        </p:cxnSp>
        <p:pic>
          <p:nvPicPr>
            <p:cNvPr id="35" name="Graphic 34">
              <a:extLst>
                <a:ext uri="{FF2B5EF4-FFF2-40B4-BE49-F238E27FC236}">
                  <a16:creationId xmlns:a16="http://schemas.microsoft.com/office/drawing/2014/main" id="{475ED82C-2ED5-FBCB-6714-16BF9B945594}"/>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838939" y="7528334"/>
              <a:ext cx="570886" cy="380591"/>
            </a:xfrm>
            <a:prstGeom prst="rect">
              <a:avLst/>
            </a:prstGeom>
          </p:spPr>
        </p:pic>
      </p:grpSp>
    </p:spTree>
    <p:extLst>
      <p:ext uri="{BB962C8B-B14F-4D97-AF65-F5344CB8AC3E}">
        <p14:creationId xmlns:p14="http://schemas.microsoft.com/office/powerpoint/2010/main" val="3525012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person, indoor&#10;&#10;Description automatically generated">
            <a:extLst>
              <a:ext uri="{FF2B5EF4-FFF2-40B4-BE49-F238E27FC236}">
                <a16:creationId xmlns:a16="http://schemas.microsoft.com/office/drawing/2014/main" id="{D37DCAA1-0CDC-FA50-4993-A3AFB7E1535B}"/>
              </a:ext>
            </a:extLst>
          </p:cNvPr>
          <p:cNvPicPr>
            <a:picLocks noChangeAspect="1"/>
          </p:cNvPicPr>
          <p:nvPr/>
        </p:nvPicPr>
        <p:blipFill>
          <a:blip r:embed="rId5"/>
          <a:stretch>
            <a:fillRect/>
          </a:stretch>
        </p:blipFill>
        <p:spPr>
          <a:xfrm>
            <a:off x="7315200" y="0"/>
            <a:ext cx="7315200" cy="4154106"/>
          </a:xfrm>
          <a:prstGeom prst="rect">
            <a:avLst/>
          </a:prstGeom>
        </p:spPr>
      </p:pic>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7810" name="think-cell Slide" r:id="rId6" imgW="7772400" imgH="10058400" progId="TCLayout.ActiveDocument.1">
                  <p:embed/>
                </p:oleObj>
              </mc:Choice>
              <mc:Fallback>
                <p:oleObj name="think-cell Slide" r:id="rId6"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667D6DB4-1F0C-944F-BEA0-091BA1A835B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chemeClr val="bg2"/>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960" b="1" i="0" u="none" strike="noStrike" kern="1200" cap="none" spc="0" normalizeH="0" baseline="0" noProof="0" dirty="0">
              <a:ln>
                <a:noFill/>
              </a:ln>
              <a:solidFill>
                <a:schemeClr val="bg2"/>
              </a:solidFill>
              <a:effectLst/>
              <a:uLnTx/>
              <a:uFillTx/>
              <a:latin typeface="Segoe UI" panose="020B0502040204020203" pitchFamily="34" charset="0"/>
              <a:ea typeface="+mn-ea"/>
              <a:cs typeface="+mn-cs"/>
              <a:sym typeface="Segoe UI" panose="020B0502040204020203" pitchFamily="34" charset="0"/>
            </a:endParaRPr>
          </a:p>
        </p:txBody>
      </p:sp>
      <p:sp>
        <p:nvSpPr>
          <p:cNvPr id="13" name="Text Placeholder 13">
            <a:extLst>
              <a:ext uri="{FF2B5EF4-FFF2-40B4-BE49-F238E27FC236}">
                <a16:creationId xmlns:a16="http://schemas.microsoft.com/office/drawing/2014/main" id="{C24DD4EC-AC7B-E94D-803B-E47995CF0843}"/>
              </a:ext>
            </a:extLst>
          </p:cNvPr>
          <p:cNvSpPr txBox="1">
            <a:spLocks/>
          </p:cNvSpPr>
          <p:nvPr/>
        </p:nvSpPr>
        <p:spPr>
          <a:xfrm>
            <a:off x="394832" y="2956320"/>
            <a:ext cx="4177168" cy="1828800"/>
          </a:xfrm>
          <a:prstGeom prst="rect">
            <a:avLst/>
          </a:prstGeom>
        </p:spPr>
        <p:txBody>
          <a:bodyPr>
            <a:noAutofit/>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800" b="0" i="0" kern="1200">
                <a:solidFill>
                  <a:srgbClr val="002577"/>
                </a:solidFill>
                <a:latin typeface="Segoe UI" panose="020B0502040204020203" pitchFamily="34" charset="0"/>
                <a:ea typeface="+mn-ea"/>
                <a:cs typeface="+mn-cs"/>
                <a:sym typeface="Segoe UI" panose="020B0502040204020203" pitchFamily="34" charset="0"/>
              </a:defRPr>
            </a:lvl1pPr>
            <a:lvl2pPr marL="415260" marR="0" indent="-201915"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kern="1200">
                <a:solidFill>
                  <a:srgbClr val="002577"/>
                </a:solidFill>
                <a:latin typeface="Segoe UI" panose="020B0502040204020203" pitchFamily="34" charset="0"/>
                <a:ea typeface="+mn-ea"/>
                <a:cs typeface="+mn-cs"/>
                <a:sym typeface="Segoe UI" panose="020B0502040204020203" pitchFamily="34" charset="0"/>
              </a:defRPr>
            </a:lvl2pPr>
            <a:lvl3pPr marL="1096963" indent="-573088" algn="l" defTabSz="1097198" rtl="0" eaLnBrk="1" latinLnBrk="0" hangingPunct="1">
              <a:lnSpc>
                <a:spcPct val="90000"/>
              </a:lnSpc>
              <a:spcBef>
                <a:spcPts val="601"/>
              </a:spcBef>
              <a:buFont typeface="Arial" panose="020B0604020202020204" pitchFamily="34" charset="0"/>
              <a:buNone/>
              <a:tabLst/>
              <a:defRPr sz="1400" kern="1200">
                <a:solidFill>
                  <a:srgbClr val="002577"/>
                </a:solidFill>
                <a:latin typeface="GT America" pitchFamily="2" charset="77"/>
                <a:ea typeface="+mn-ea"/>
                <a:cs typeface="+mn-cs"/>
              </a:defRPr>
            </a:lvl3pPr>
            <a:lvl4pPr marL="1645798" indent="0" algn="l" defTabSz="1097198" rtl="0" eaLnBrk="1" latinLnBrk="0" hangingPunct="1">
              <a:lnSpc>
                <a:spcPct val="90000"/>
              </a:lnSpc>
              <a:spcBef>
                <a:spcPts val="601"/>
              </a:spcBef>
              <a:buFont typeface="Arial" panose="020B0604020202020204" pitchFamily="34" charset="0"/>
              <a:buNone/>
              <a:defRPr sz="1200" kern="1200">
                <a:solidFill>
                  <a:srgbClr val="002577"/>
                </a:solidFill>
                <a:latin typeface="GT America" pitchFamily="2" charset="77"/>
                <a:ea typeface="+mn-ea"/>
                <a:cs typeface="+mn-cs"/>
              </a:defRPr>
            </a:lvl4pPr>
            <a:lvl5pPr marL="2194396" indent="0" algn="l" defTabSz="1097198" rtl="0" eaLnBrk="1" latinLnBrk="0" hangingPunct="1">
              <a:lnSpc>
                <a:spcPct val="90000"/>
              </a:lnSpc>
              <a:spcBef>
                <a:spcPts val="601"/>
              </a:spcBef>
              <a:buFont typeface="Arial" panose="020B0604020202020204" pitchFamily="34" charset="0"/>
              <a:buNone/>
              <a:defRPr sz="1680" kern="1200">
                <a:solidFill>
                  <a:schemeClr val="tx1"/>
                </a:solidFill>
                <a:latin typeface="GT America" pitchFamily="2" charset="77"/>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34950" lvl="2" indent="-228600">
              <a:lnSpc>
                <a:spcPts val="1540"/>
              </a:lnSpc>
              <a:spcBef>
                <a:spcPts val="400"/>
              </a:spcBef>
              <a:buClr>
                <a:srgbClr val="002577"/>
              </a:buClr>
              <a:buFont typeface="Courier New" panose="02070309020205020404" pitchFamily="49" charset="0"/>
              <a:buChar char="o"/>
            </a:pPr>
            <a:endParaRPr lang="en-US" dirty="0">
              <a:latin typeface="Segoe UI" panose="020B0502040204020203" pitchFamily="34" charset="0"/>
              <a:ea typeface="Arial" charset="0"/>
              <a:cs typeface="Segoe UI" panose="020B0502040204020203" pitchFamily="34" charset="0"/>
            </a:endParaRPr>
          </a:p>
        </p:txBody>
      </p:sp>
      <p:sp>
        <p:nvSpPr>
          <p:cNvPr id="14" name="Text Placeholder 10">
            <a:extLst>
              <a:ext uri="{FF2B5EF4-FFF2-40B4-BE49-F238E27FC236}">
                <a16:creationId xmlns:a16="http://schemas.microsoft.com/office/drawing/2014/main" id="{9522E495-11FE-1645-AE3D-1E5E93C8E0D0}"/>
              </a:ext>
            </a:extLst>
          </p:cNvPr>
          <p:cNvSpPr txBox="1">
            <a:spLocks/>
          </p:cNvSpPr>
          <p:nvPr/>
        </p:nvSpPr>
        <p:spPr>
          <a:xfrm>
            <a:off x="368630" y="2247900"/>
            <a:ext cx="6514492" cy="4898193"/>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spcAft>
                <a:spcPts val="600"/>
              </a:spcAft>
              <a:buNone/>
            </a:pPr>
            <a:r>
              <a:rPr lang="en-US" sz="1800" b="1" dirty="0">
                <a:solidFill>
                  <a:srgbClr val="002577"/>
                </a:solidFill>
                <a:latin typeface="Segoe UI" panose="020B0502040204020203" pitchFamily="34" charset="0"/>
                <a:cs typeface="Segoe UI" panose="020B0502040204020203" pitchFamily="34" charset="0"/>
              </a:rPr>
              <a:t>There are several items you should cover when creating a business plan. This is the document that will clearly outline your strategies and goals, and your plans to achieve them. Some things to include:</a:t>
            </a:r>
          </a:p>
          <a:p>
            <a:pPr marL="287338" indent="-287338">
              <a:buFont typeface="Courier New" panose="02070309020205020404" pitchFamily="49" charset="0"/>
              <a:buChar char="o"/>
            </a:pPr>
            <a:r>
              <a:rPr lang="en-US" sz="1600" dirty="0">
                <a:solidFill>
                  <a:srgbClr val="002577"/>
                </a:solidFill>
                <a:latin typeface="Segoe UI" panose="020B0502040204020203" pitchFamily="34" charset="0"/>
                <a:cs typeface="Segoe UI" panose="020B0502040204020203" pitchFamily="34" charset="0"/>
              </a:rPr>
              <a:t>Executive summary</a:t>
            </a:r>
          </a:p>
          <a:p>
            <a:pPr marL="287338" indent="-287338">
              <a:buFont typeface="Courier New" panose="02070309020205020404" pitchFamily="49" charset="0"/>
              <a:buChar char="o"/>
            </a:pPr>
            <a:r>
              <a:rPr lang="en-US" sz="1600" dirty="0">
                <a:solidFill>
                  <a:srgbClr val="002577"/>
                </a:solidFill>
                <a:latin typeface="Segoe UI" panose="020B0502040204020203" pitchFamily="34" charset="0"/>
                <a:cs typeface="Segoe UI" panose="020B0502040204020203" pitchFamily="34" charset="0"/>
              </a:rPr>
              <a:t>Company description</a:t>
            </a:r>
          </a:p>
          <a:p>
            <a:pPr marL="287338" indent="-287338">
              <a:buFont typeface="Courier New" panose="02070309020205020404" pitchFamily="49" charset="0"/>
              <a:buChar char="o"/>
            </a:pPr>
            <a:r>
              <a:rPr lang="en-US" sz="1600" dirty="0">
                <a:solidFill>
                  <a:srgbClr val="002577"/>
                </a:solidFill>
                <a:latin typeface="Segoe UI" panose="020B0502040204020203" pitchFamily="34" charset="0"/>
                <a:cs typeface="Segoe UI" panose="020B0502040204020203" pitchFamily="34" charset="0"/>
              </a:rPr>
              <a:t>Market/industry analysis</a:t>
            </a:r>
          </a:p>
          <a:p>
            <a:pPr marL="287338" indent="-287338">
              <a:buFont typeface="Courier New" panose="02070309020205020404" pitchFamily="49" charset="0"/>
              <a:buChar char="o"/>
            </a:pPr>
            <a:r>
              <a:rPr lang="en-US" sz="1600" dirty="0">
                <a:solidFill>
                  <a:srgbClr val="002577"/>
                </a:solidFill>
                <a:latin typeface="Segoe UI" panose="020B0502040204020203" pitchFamily="34" charset="0"/>
                <a:cs typeface="Segoe UI" panose="020B0502040204020203" pitchFamily="34" charset="0"/>
              </a:rPr>
              <a:t>Competitive analysis</a:t>
            </a:r>
          </a:p>
          <a:p>
            <a:pPr marL="287338" indent="-287338">
              <a:buFont typeface="Courier New" panose="02070309020205020404" pitchFamily="49" charset="0"/>
              <a:buChar char="o"/>
            </a:pPr>
            <a:r>
              <a:rPr lang="en-US" sz="1600" dirty="0">
                <a:solidFill>
                  <a:srgbClr val="002577"/>
                </a:solidFill>
                <a:latin typeface="Segoe UI" panose="020B0502040204020203" pitchFamily="34" charset="0"/>
                <a:cs typeface="Segoe UI" panose="020B0502040204020203" pitchFamily="34" charset="0"/>
              </a:rPr>
              <a:t>Operating plan</a:t>
            </a:r>
          </a:p>
          <a:p>
            <a:pPr marL="287338" indent="-287338">
              <a:buFont typeface="Courier New" panose="02070309020205020404" pitchFamily="49" charset="0"/>
              <a:buChar char="o"/>
            </a:pPr>
            <a:r>
              <a:rPr lang="en-US" sz="1600" dirty="0">
                <a:solidFill>
                  <a:srgbClr val="002577"/>
                </a:solidFill>
                <a:latin typeface="Segoe UI" panose="020B0502040204020203" pitchFamily="34" charset="0"/>
                <a:cs typeface="Segoe UI" panose="020B0502040204020203" pitchFamily="34" charset="0"/>
              </a:rPr>
              <a:t>Management plan</a:t>
            </a:r>
          </a:p>
          <a:p>
            <a:pPr marL="287338" indent="-287338">
              <a:buFont typeface="Courier New" panose="02070309020205020404" pitchFamily="49" charset="0"/>
              <a:buChar char="o"/>
            </a:pPr>
            <a:r>
              <a:rPr lang="en-US" sz="1600" dirty="0">
                <a:solidFill>
                  <a:srgbClr val="002577"/>
                </a:solidFill>
                <a:latin typeface="Segoe UI" panose="020B0502040204020203" pitchFamily="34" charset="0"/>
                <a:cs typeface="Segoe UI" panose="020B0502040204020203" pitchFamily="34" charset="0"/>
              </a:rPr>
              <a:t>Marketing and sales</a:t>
            </a:r>
          </a:p>
          <a:p>
            <a:pPr marL="287338" indent="-287338">
              <a:buFont typeface="Courier New" panose="02070309020205020404" pitchFamily="49" charset="0"/>
              <a:buChar char="o"/>
            </a:pPr>
            <a:r>
              <a:rPr lang="en-US" sz="1600" dirty="0">
                <a:solidFill>
                  <a:srgbClr val="002577"/>
                </a:solidFill>
                <a:latin typeface="Segoe UI" panose="020B0502040204020203" pitchFamily="34" charset="0"/>
                <a:cs typeface="Segoe UI" panose="020B0502040204020203" pitchFamily="34" charset="0"/>
              </a:rPr>
              <a:t>Funding requests</a:t>
            </a:r>
          </a:p>
          <a:p>
            <a:pPr marL="287338" indent="-287338">
              <a:buFont typeface="Courier New" panose="02070309020205020404" pitchFamily="49" charset="0"/>
              <a:buChar char="o"/>
            </a:pPr>
            <a:r>
              <a:rPr lang="en-US" sz="1600" dirty="0">
                <a:solidFill>
                  <a:srgbClr val="002577"/>
                </a:solidFill>
                <a:latin typeface="Segoe UI" panose="020B0502040204020203" pitchFamily="34" charset="0"/>
                <a:cs typeface="Segoe UI" panose="020B0502040204020203" pitchFamily="34" charset="0"/>
              </a:rPr>
              <a:t>Financial projections</a:t>
            </a:r>
          </a:p>
          <a:p>
            <a:pPr marL="288925" indent="-288925">
              <a:lnSpc>
                <a:spcPct val="100000"/>
              </a:lnSpc>
              <a:spcBef>
                <a:spcPts val="600"/>
              </a:spcBef>
              <a:buFont typeface="Courier New" panose="02070309020205020404" pitchFamily="49" charset="0"/>
              <a:buChar char="o"/>
            </a:pPr>
            <a:endParaRPr lang="en-US" altLang="en-US" sz="1600" spc="-10" dirty="0">
              <a:solidFill>
                <a:srgbClr val="002577"/>
              </a:solidFill>
              <a:latin typeface="Segoe UI" panose="020B0502040204020203" pitchFamily="34" charset="0"/>
              <a:cs typeface="Segoe UI" panose="020B0502040204020203" pitchFamily="34" charset="0"/>
            </a:endParaRPr>
          </a:p>
        </p:txBody>
      </p:sp>
      <p:sp>
        <p:nvSpPr>
          <p:cNvPr id="11" name="Footer Placeholder 3">
            <a:extLst>
              <a:ext uri="{FF2B5EF4-FFF2-40B4-BE49-F238E27FC236}">
                <a16:creationId xmlns:a16="http://schemas.microsoft.com/office/drawing/2014/main" id="{D9B19D0D-480C-BC46-81A7-D8D94AA269E7}"/>
              </a:ext>
            </a:extLst>
          </p:cNvPr>
          <p:cNvSpPr>
            <a:spLocks noGrp="1"/>
          </p:cNvSpPr>
          <p:nvPr>
            <p:ph type="ftr" sz="quarter" idx="3"/>
          </p:nvPr>
        </p:nvSpPr>
        <p:spPr>
          <a:xfrm>
            <a:off x="8945879" y="7615599"/>
            <a:ext cx="4937760" cy="218918"/>
          </a:xfrm>
        </p:spPr>
        <p:txBody>
          <a:bodyPr rIns="0"/>
          <a:lstStyle/>
          <a:p>
            <a:pPr>
              <a:defRPr/>
            </a:pPr>
            <a:r>
              <a:rPr lang="en-US" dirty="0">
                <a:solidFill>
                  <a:schemeClr val="bg2"/>
                </a:solidFill>
              </a:rPr>
              <a:t>Entrepreneurship — Month 00, 2023</a:t>
            </a:r>
            <a:endParaRPr lang="en-US" b="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21" name="Text Placeholder 6">
            <a:extLst>
              <a:ext uri="{FF2B5EF4-FFF2-40B4-BE49-F238E27FC236}">
                <a16:creationId xmlns:a16="http://schemas.microsoft.com/office/drawing/2014/main" id="{AB7113C4-DD23-7846-91C2-44004D82D9E1}"/>
              </a:ext>
            </a:extLst>
          </p:cNvPr>
          <p:cNvSpPr txBox="1">
            <a:spLocks/>
          </p:cNvSpPr>
          <p:nvPr/>
        </p:nvSpPr>
        <p:spPr>
          <a:xfrm>
            <a:off x="342146" y="469853"/>
            <a:ext cx="6907967" cy="608541"/>
          </a:xfrm>
          <a:prstGeom prst="rect">
            <a:avLst/>
          </a:prstGeom>
        </p:spPr>
        <p:txBody>
          <a:bodyPr>
            <a:noAutofit/>
          </a:bodyPr>
          <a:lstStyle>
            <a:lvl1pPr marL="0" indent="0" algn="l" defTabSz="1097198" rtl="0" eaLnBrk="1" latinLnBrk="0" hangingPunct="1">
              <a:lnSpc>
                <a:spcPts val="3000"/>
              </a:lnSpc>
              <a:spcBef>
                <a:spcPts val="1200"/>
              </a:spcBef>
              <a:buFont typeface="Arial" panose="020B0604020202020204" pitchFamily="34" charset="0"/>
              <a:buNone/>
              <a:defRPr sz="3500" b="1" i="0" kern="1200">
                <a:solidFill>
                  <a:srgbClr val="0026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dirty="0"/>
              <a:t>How to write a business plan</a:t>
            </a:r>
          </a:p>
        </p:txBody>
      </p:sp>
      <p:sp>
        <p:nvSpPr>
          <p:cNvPr id="9" name="Text Placeholder 6">
            <a:extLst>
              <a:ext uri="{FF2B5EF4-FFF2-40B4-BE49-F238E27FC236}">
                <a16:creationId xmlns:a16="http://schemas.microsoft.com/office/drawing/2014/main" id="{0C5983C5-A849-054A-5C7E-13CB8B289BF2}"/>
              </a:ext>
            </a:extLst>
          </p:cNvPr>
          <p:cNvSpPr txBox="1">
            <a:spLocks/>
          </p:cNvSpPr>
          <p:nvPr/>
        </p:nvSpPr>
        <p:spPr>
          <a:xfrm>
            <a:off x="394400" y="1095131"/>
            <a:ext cx="5997691" cy="461554"/>
          </a:xfrm>
          <a:prstGeom prst="rect">
            <a:avLst/>
          </a:prstGeom>
        </p:spPr>
        <p:txBody>
          <a:bodyPr>
            <a:noAutofit/>
          </a:bodyPr>
          <a:lstStyle>
            <a:lvl1pPr marL="0" indent="0" algn="l" defTabSz="1097198" rtl="0" eaLnBrk="1" latinLnBrk="0" hangingPunct="1">
              <a:lnSpc>
                <a:spcPts val="3000"/>
              </a:lnSpc>
              <a:spcBef>
                <a:spcPts val="1200"/>
              </a:spcBef>
              <a:buFont typeface="Arial" panose="020B0604020202020204" pitchFamily="34" charset="0"/>
              <a:buNone/>
              <a:defRPr sz="3500" b="1" i="0" kern="1200">
                <a:solidFill>
                  <a:srgbClr val="0026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sz="2500" dirty="0">
                <a:solidFill>
                  <a:srgbClr val="3369FF"/>
                </a:solidFill>
              </a:rPr>
              <a:t>What goes into it?</a:t>
            </a:r>
          </a:p>
        </p:txBody>
      </p:sp>
      <p:grpSp>
        <p:nvGrpSpPr>
          <p:cNvPr id="10" name="Group 9">
            <a:extLst>
              <a:ext uri="{FF2B5EF4-FFF2-40B4-BE49-F238E27FC236}">
                <a16:creationId xmlns:a16="http://schemas.microsoft.com/office/drawing/2014/main" id="{D716B661-56FD-E86B-F5DC-73B87ABB6BE2}"/>
              </a:ext>
            </a:extLst>
          </p:cNvPr>
          <p:cNvGrpSpPr/>
          <p:nvPr/>
        </p:nvGrpSpPr>
        <p:grpSpPr>
          <a:xfrm>
            <a:off x="1800406" y="7528334"/>
            <a:ext cx="609419" cy="380591"/>
            <a:chOff x="1800406" y="7528334"/>
            <a:chExt cx="609419" cy="380591"/>
          </a:xfrm>
        </p:grpSpPr>
        <p:cxnSp>
          <p:nvCxnSpPr>
            <p:cNvPr id="22" name="Straight Connector 21">
              <a:extLst>
                <a:ext uri="{FF2B5EF4-FFF2-40B4-BE49-F238E27FC236}">
                  <a16:creationId xmlns:a16="http://schemas.microsoft.com/office/drawing/2014/main" id="{079F9D27-5CB1-8E19-3912-699C0986D6A4}"/>
                </a:ext>
              </a:extLst>
            </p:cNvPr>
            <p:cNvCxnSpPr>
              <a:cxnSpLocks/>
            </p:cNvCxnSpPr>
            <p:nvPr/>
          </p:nvCxnSpPr>
          <p:spPr>
            <a:xfrm>
              <a:off x="1800406" y="7606284"/>
              <a:ext cx="0" cy="255012"/>
            </a:xfrm>
            <a:prstGeom prst="line">
              <a:avLst/>
            </a:prstGeom>
            <a:ln>
              <a:solidFill>
                <a:srgbClr val="002577"/>
              </a:solidFill>
            </a:ln>
            <a:effectLst/>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D22C57D8-62D9-71A2-A1AC-0CD097D991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38939" y="7528334"/>
              <a:ext cx="570886" cy="380591"/>
            </a:xfrm>
            <a:prstGeom prst="rect">
              <a:avLst/>
            </a:prstGeom>
          </p:spPr>
        </p:pic>
      </p:grpSp>
      <p:grpSp>
        <p:nvGrpSpPr>
          <p:cNvPr id="32" name="Group 31">
            <a:extLst>
              <a:ext uri="{FF2B5EF4-FFF2-40B4-BE49-F238E27FC236}">
                <a16:creationId xmlns:a16="http://schemas.microsoft.com/office/drawing/2014/main" id="{E27698CC-A929-10D4-4945-9FA07AC94158}"/>
              </a:ext>
            </a:extLst>
          </p:cNvPr>
          <p:cNvGrpSpPr/>
          <p:nvPr/>
        </p:nvGrpSpPr>
        <p:grpSpPr>
          <a:xfrm>
            <a:off x="12280378" y="271822"/>
            <a:ext cx="1922647" cy="709231"/>
            <a:chOff x="12608986" y="283545"/>
            <a:chExt cx="1576089" cy="709231"/>
          </a:xfrm>
        </p:grpSpPr>
        <p:pic>
          <p:nvPicPr>
            <p:cNvPr id="33" name="Graphic 32">
              <a:extLst>
                <a:ext uri="{FF2B5EF4-FFF2-40B4-BE49-F238E27FC236}">
                  <a16:creationId xmlns:a16="http://schemas.microsoft.com/office/drawing/2014/main" id="{52DB3673-771B-A1DF-8EF1-872A724122A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608986" y="283545"/>
              <a:ext cx="1576089" cy="709231"/>
            </a:xfrm>
            <a:prstGeom prst="rect">
              <a:avLst/>
            </a:prstGeom>
          </p:spPr>
        </p:pic>
        <p:sp>
          <p:nvSpPr>
            <p:cNvPr id="34" name="Text Placeholder 2">
              <a:extLst>
                <a:ext uri="{FF2B5EF4-FFF2-40B4-BE49-F238E27FC236}">
                  <a16:creationId xmlns:a16="http://schemas.microsoft.com/office/drawing/2014/main" id="{CDAB4178-0B13-6583-D69E-6A6EB0DE152E}"/>
                </a:ext>
              </a:extLst>
            </p:cNvPr>
            <p:cNvSpPr txBox="1">
              <a:spLocks/>
            </p:cNvSpPr>
            <p:nvPr/>
          </p:nvSpPr>
          <p:spPr>
            <a:xfrm>
              <a:off x="12815415" y="483330"/>
              <a:ext cx="1244092" cy="341046"/>
            </a:xfrm>
            <a:prstGeom prst="rect">
              <a:avLst/>
            </a:prstGeom>
          </p:spPr>
          <p:txBody>
            <a:bodyPr tIns="0" bIns="0" anchor="ctr" anchorCtr="0"/>
            <a:lstStyle>
              <a:lvl1pPr marL="0" indent="0" algn="ctr" defTabSz="1097198" rtl="0" eaLnBrk="1" latinLnBrk="0" hangingPunct="1">
                <a:lnSpc>
                  <a:spcPct val="90000"/>
                </a:lnSpc>
                <a:spcBef>
                  <a:spcPts val="1200"/>
                </a:spcBef>
                <a:buFont typeface="Arial" panose="020B0604020202020204" pitchFamily="34" charset="0"/>
                <a:buNone/>
                <a:defRPr lang="en-US" sz="8000" b="1" i="0" kern="1200" dirty="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ts val="1300"/>
                </a:lnSpc>
                <a:spcBef>
                  <a:spcPts val="0"/>
                </a:spcBef>
              </a:pPr>
              <a:r>
                <a:rPr lang="en-US" sz="1300" spc="-10" dirty="0">
                  <a:solidFill>
                    <a:srgbClr val="FFFFFF"/>
                  </a:solidFill>
                </a:rPr>
                <a:t>Entrepreneurship</a:t>
              </a:r>
            </a:p>
          </p:txBody>
        </p:sp>
        <p:sp>
          <p:nvSpPr>
            <p:cNvPr id="35" name="Text Placeholder 3">
              <a:extLst>
                <a:ext uri="{FF2B5EF4-FFF2-40B4-BE49-F238E27FC236}">
                  <a16:creationId xmlns:a16="http://schemas.microsoft.com/office/drawing/2014/main" id="{66800CAD-2353-6981-6C50-2D530E59A51E}"/>
                </a:ext>
              </a:extLst>
            </p:cNvPr>
            <p:cNvSpPr txBox="1">
              <a:spLocks/>
            </p:cNvSpPr>
            <p:nvPr/>
          </p:nvSpPr>
          <p:spPr>
            <a:xfrm>
              <a:off x="12841440" y="371353"/>
              <a:ext cx="1142587" cy="214251"/>
            </a:xfrm>
            <a:prstGeom prst="rect">
              <a:avLst/>
            </a:prstGeom>
          </p:spPr>
          <p:txBody>
            <a:bodyPr/>
            <a:lstStyle>
              <a:lvl1pPr marL="0" indent="0" algn="ctr" defTabSz="1097198" rtl="0" eaLnBrk="1" latinLnBrk="0" hangingPunct="1">
                <a:lnSpc>
                  <a:spcPct val="90000"/>
                </a:lnSpc>
                <a:spcBef>
                  <a:spcPts val="1200"/>
                </a:spcBef>
                <a:buFont typeface="Arial" panose="020B0604020202020204" pitchFamily="34" charset="0"/>
                <a:buNone/>
                <a:defRPr sz="1800" b="0"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sz="800" dirty="0">
                  <a:solidFill>
                    <a:srgbClr val="FFFFFF"/>
                  </a:solidFill>
                </a:rPr>
                <a:t>Lesson 10</a:t>
              </a:r>
            </a:p>
          </p:txBody>
        </p:sp>
      </p:grpSp>
    </p:spTree>
    <p:extLst>
      <p:ext uri="{BB962C8B-B14F-4D97-AF65-F5344CB8AC3E}">
        <p14:creationId xmlns:p14="http://schemas.microsoft.com/office/powerpoint/2010/main" val="982396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8520EB5-7513-E64C-B082-09A1782A0E5C}"/>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8834"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08520EB5-7513-E64C-B082-09A1782A0E5C}"/>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DDD2CA36-4530-FE47-8DB8-81CE1166A26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002677"/>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960" b="1" i="0" u="none" strike="noStrike" kern="1200" cap="none" spc="0" normalizeH="0" baseline="0" noProof="0" dirty="0">
              <a:ln>
                <a:noFill/>
              </a:ln>
              <a:solidFill>
                <a:srgbClr val="002677"/>
              </a:solidFill>
              <a:effectLst/>
              <a:uLnTx/>
              <a:uFillTx/>
              <a:latin typeface="Segoe UI" panose="020B0502040204020203" pitchFamily="34" charset="0"/>
              <a:ea typeface="+mn-ea"/>
              <a:cs typeface="+mn-cs"/>
              <a:sym typeface="Segoe UI" panose="020B0502040204020203" pitchFamily="34" charset="0"/>
            </a:endParaRPr>
          </a:p>
        </p:txBody>
      </p:sp>
      <p:sp>
        <p:nvSpPr>
          <p:cNvPr id="4" name="Footer Placeholder 3">
            <a:extLst>
              <a:ext uri="{FF2B5EF4-FFF2-40B4-BE49-F238E27FC236}">
                <a16:creationId xmlns:a16="http://schemas.microsoft.com/office/drawing/2014/main" id="{20E89BCD-A312-9D4E-BC2B-EECD17BAA05B}"/>
              </a:ext>
            </a:extLst>
          </p:cNvPr>
          <p:cNvSpPr>
            <a:spLocks noGrp="1"/>
          </p:cNvSpPr>
          <p:nvPr>
            <p:ph type="ftr" sz="quarter" idx="3"/>
          </p:nvPr>
        </p:nvSpPr>
        <p:spPr>
          <a:xfrm>
            <a:off x="8945879" y="7623912"/>
            <a:ext cx="4937760" cy="218918"/>
          </a:xfrm>
        </p:spPr>
        <p:txBody>
          <a:bodyPr rIns="0"/>
          <a:lstStyle/>
          <a:p>
            <a:pPr>
              <a:defRPr/>
            </a:pPr>
            <a:r>
              <a:rPr lang="en-US" dirty="0">
                <a:solidFill>
                  <a:srgbClr val="002577"/>
                </a:solidFill>
              </a:rPr>
              <a:t>Entrepreneurship — Month 00, 2023</a:t>
            </a:r>
            <a:endParaRPr lang="en-US" b="0" dirty="0">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3" name="Text Placeholder 7">
            <a:extLst>
              <a:ext uri="{FF2B5EF4-FFF2-40B4-BE49-F238E27FC236}">
                <a16:creationId xmlns:a16="http://schemas.microsoft.com/office/drawing/2014/main" id="{AE07C193-6BDD-F242-A335-D8DD4FE79992}"/>
              </a:ext>
            </a:extLst>
          </p:cNvPr>
          <p:cNvSpPr txBox="1">
            <a:spLocks/>
          </p:cNvSpPr>
          <p:nvPr/>
        </p:nvSpPr>
        <p:spPr>
          <a:xfrm>
            <a:off x="377505" y="2835926"/>
            <a:ext cx="6301941" cy="1961953"/>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2000"/>
              </a:lnSpc>
              <a:buNone/>
            </a:pPr>
            <a:r>
              <a:rPr lang="en-US" sz="1600" dirty="0">
                <a:solidFill>
                  <a:schemeClr val="tx2"/>
                </a:solidFill>
                <a:latin typeface="Segoe UI" panose="020B0502040204020203" pitchFamily="34" charset="0"/>
                <a:cs typeface="Segoe UI" panose="020B0502040204020203" pitchFamily="34" charset="0"/>
              </a:rPr>
              <a:t>An important part of entrepreneurship is thinking about how you will market your product and who your potential buyers are. One of the marketing tactics you can use is advertising — whether it’s a TV ad, a radio ad, a magazine ad or an online banner ad.</a:t>
            </a:r>
            <a:endParaRPr lang="en-US" sz="1600" dirty="0">
              <a:solidFill>
                <a:schemeClr val="tx2"/>
              </a:solidFill>
              <a:latin typeface="Segoe UI" panose="020B0502040204020203" pitchFamily="34" charset="0"/>
              <a:cs typeface="Segoe UI" panose="020B0502040204020203" pitchFamily="34" charset="0"/>
              <a:sym typeface="Segoe UI" panose="020B0502040204020203" pitchFamily="34" charset="0"/>
            </a:endParaRPr>
          </a:p>
          <a:p>
            <a:pPr marL="0" indent="0">
              <a:lnSpc>
                <a:spcPts val="2500"/>
              </a:lnSpc>
              <a:buNone/>
              <a:tabLst>
                <a:tab pos="457200" algn="l"/>
              </a:tabLst>
            </a:pPr>
            <a:endParaRPr lang="en-US" altLang="en-US" sz="1800" dirty="0">
              <a:solidFill>
                <a:srgbClr val="002677"/>
              </a:solidFill>
              <a:latin typeface="Segoe UI" panose="020B0502040204020203" pitchFamily="34" charset="0"/>
              <a:cs typeface="Segoe UI" panose="020B0502040204020203" pitchFamily="34" charset="0"/>
            </a:endParaRPr>
          </a:p>
        </p:txBody>
      </p:sp>
      <p:cxnSp>
        <p:nvCxnSpPr>
          <p:cNvPr id="17" name="Straight Connector 16">
            <a:extLst>
              <a:ext uri="{FF2B5EF4-FFF2-40B4-BE49-F238E27FC236}">
                <a16:creationId xmlns:a16="http://schemas.microsoft.com/office/drawing/2014/main" id="{8F1C226C-37B5-C246-8E16-848629374C24}"/>
              </a:ext>
            </a:extLst>
          </p:cNvPr>
          <p:cNvCxnSpPr>
            <a:cxnSpLocks/>
          </p:cNvCxnSpPr>
          <p:nvPr/>
        </p:nvCxnSpPr>
        <p:spPr>
          <a:xfrm>
            <a:off x="457201" y="2743142"/>
            <a:ext cx="13715999"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1" name="Text Placeholder 7">
            <a:extLst>
              <a:ext uri="{FF2B5EF4-FFF2-40B4-BE49-F238E27FC236}">
                <a16:creationId xmlns:a16="http://schemas.microsoft.com/office/drawing/2014/main" id="{39A6E5A0-8857-8940-8A38-F92805D66164}"/>
              </a:ext>
            </a:extLst>
          </p:cNvPr>
          <p:cNvSpPr txBox="1">
            <a:spLocks/>
          </p:cNvSpPr>
          <p:nvPr/>
        </p:nvSpPr>
        <p:spPr>
          <a:xfrm>
            <a:off x="7596453" y="2835927"/>
            <a:ext cx="6396273" cy="2154078"/>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2000"/>
              </a:lnSpc>
              <a:buNone/>
              <a:tabLst>
                <a:tab pos="457200" algn="l"/>
              </a:tabLst>
            </a:pPr>
            <a:r>
              <a:rPr lang="en-US" sz="2000" b="1" dirty="0">
                <a:solidFill>
                  <a:srgbClr val="002677"/>
                </a:solidFill>
                <a:latin typeface="Segoe UI" panose="020B0502040204020203" pitchFamily="34" charset="0"/>
                <a:cs typeface="Segoe UI" panose="020B0502040204020203" pitchFamily="34" charset="0"/>
              </a:rPr>
              <a:t>The exercise:</a:t>
            </a:r>
          </a:p>
          <a:p>
            <a:pPr marL="0" indent="0">
              <a:lnSpc>
                <a:spcPts val="2000"/>
              </a:lnSpc>
              <a:buNone/>
            </a:pPr>
            <a:r>
              <a:rPr lang="en-US" sz="1600" spc="-20" dirty="0">
                <a:solidFill>
                  <a:srgbClr val="002577"/>
                </a:solidFill>
                <a:latin typeface="Segoe UI" panose="020B0502040204020203" pitchFamily="34" charset="0"/>
                <a:cs typeface="Segoe UI" panose="020B0502040204020203" pitchFamily="34" charset="0"/>
              </a:rPr>
              <a:t>Working as part of a team, you have 10 minutes to create a one-page magazine ad for one of the following products. Your ad should include a rough sketch of a graphic that supports your creative theme </a:t>
            </a:r>
            <a:r>
              <a:rPr lang="en-US" sz="1600" spc="-20" dirty="0">
                <a:solidFill>
                  <a:srgbClr val="002577"/>
                </a:solidFill>
                <a:latin typeface="Segoe UI" panose="020B0502040204020203" pitchFamily="34" charset="0"/>
                <a:ea typeface="Segoe UI Historic" panose="020B0502040204020203" pitchFamily="34" charset="0"/>
                <a:cs typeface="Segoe UI" panose="020B0502040204020203" pitchFamily="34" charset="0"/>
              </a:rPr>
              <a:t>(</a:t>
            </a:r>
            <a:r>
              <a:rPr lang="en-US" sz="1600" spc="-20" dirty="0">
                <a:solidFill>
                  <a:srgbClr val="002577"/>
                </a:solidFill>
                <a:latin typeface="Segoe UI" panose="020B0502040204020203" pitchFamily="34" charset="0"/>
                <a:cs typeface="Segoe UI" panose="020B0502040204020203" pitchFamily="34" charset="0"/>
              </a:rPr>
              <a:t>such as a person driving a car or playing a game</a:t>
            </a:r>
            <a:r>
              <a:rPr lang="en-US" sz="1600" spc="-20" dirty="0">
                <a:solidFill>
                  <a:srgbClr val="002577"/>
                </a:solidFill>
                <a:latin typeface="Segoe UI" panose="020B0502040204020203" pitchFamily="34" charset="0"/>
                <a:ea typeface="Segoe UI Historic" panose="020B0502040204020203" pitchFamily="34" charset="0"/>
                <a:cs typeface="Segoe UI" panose="020B0502040204020203" pitchFamily="34" charset="0"/>
              </a:rPr>
              <a:t>)</a:t>
            </a:r>
            <a:r>
              <a:rPr lang="en-US" sz="1600" spc="-20" dirty="0">
                <a:solidFill>
                  <a:srgbClr val="002577"/>
                </a:solidFill>
                <a:latin typeface="Segoe UI" panose="020B0502040204020203" pitchFamily="34" charset="0"/>
                <a:cs typeface="Segoe UI" panose="020B0502040204020203" pitchFamily="34" charset="0"/>
              </a:rPr>
              <a:t>, a tagline or slogan, and a paragraph or two of copy about the product.</a:t>
            </a:r>
            <a:endParaRPr lang="en-US" altLang="en-US" sz="1600" spc="-20" dirty="0">
              <a:solidFill>
                <a:srgbClr val="002677"/>
              </a:solidFill>
              <a:latin typeface="Segoe UI" panose="020B0502040204020203" pitchFamily="34" charset="0"/>
              <a:cs typeface="Segoe UI" panose="020B0502040204020203" pitchFamily="34" charset="0"/>
            </a:endParaRPr>
          </a:p>
        </p:txBody>
      </p:sp>
      <p:sp>
        <p:nvSpPr>
          <p:cNvPr id="18" name="Text Placeholder 6">
            <a:extLst>
              <a:ext uri="{FF2B5EF4-FFF2-40B4-BE49-F238E27FC236}">
                <a16:creationId xmlns:a16="http://schemas.microsoft.com/office/drawing/2014/main" id="{F2111319-6BE8-DA5E-82A7-AD190914380F}"/>
              </a:ext>
            </a:extLst>
          </p:cNvPr>
          <p:cNvSpPr txBox="1">
            <a:spLocks/>
          </p:cNvSpPr>
          <p:nvPr/>
        </p:nvSpPr>
        <p:spPr>
          <a:xfrm>
            <a:off x="342146" y="469852"/>
            <a:ext cx="8839953" cy="568835"/>
          </a:xfrm>
          <a:prstGeom prst="rect">
            <a:avLst/>
          </a:prstGeom>
        </p:spPr>
        <p:txBody>
          <a:bodyPr>
            <a:noAutofit/>
          </a:bodyPr>
          <a:lstStyle>
            <a:lvl1pPr marL="0" indent="0" algn="l" defTabSz="1097198" rtl="0" eaLnBrk="1" latinLnBrk="0" hangingPunct="1">
              <a:lnSpc>
                <a:spcPts val="3000"/>
              </a:lnSpc>
              <a:spcBef>
                <a:spcPts val="1200"/>
              </a:spcBef>
              <a:buFont typeface="Arial" panose="020B0604020202020204" pitchFamily="34" charset="0"/>
              <a:buNone/>
              <a:defRPr sz="3500" b="1" i="0" kern="1200">
                <a:solidFill>
                  <a:srgbClr val="0026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lvl="0"/>
            <a:r>
              <a:rPr lang="en-US" spc="-20" dirty="0">
                <a:solidFill>
                  <a:schemeClr val="tx2"/>
                </a:solidFill>
                <a:cs typeface="Segoe UI" panose="020B0502040204020203" pitchFamily="34" charset="0"/>
              </a:rPr>
              <a:t>Entrepreneurship — lesson 10 exercise</a:t>
            </a:r>
            <a:endParaRPr lang="en-US" dirty="0">
              <a:solidFill>
                <a:schemeClr val="tx2"/>
              </a:solidFill>
            </a:endParaRPr>
          </a:p>
        </p:txBody>
      </p:sp>
      <p:grpSp>
        <p:nvGrpSpPr>
          <p:cNvPr id="5" name="Group 4">
            <a:extLst>
              <a:ext uri="{FF2B5EF4-FFF2-40B4-BE49-F238E27FC236}">
                <a16:creationId xmlns:a16="http://schemas.microsoft.com/office/drawing/2014/main" id="{39DD02EF-2F3A-2F18-D4F6-69F92441C61C}"/>
              </a:ext>
            </a:extLst>
          </p:cNvPr>
          <p:cNvGrpSpPr/>
          <p:nvPr/>
        </p:nvGrpSpPr>
        <p:grpSpPr>
          <a:xfrm>
            <a:off x="12280378" y="271822"/>
            <a:ext cx="1922647" cy="709231"/>
            <a:chOff x="12608986" y="283545"/>
            <a:chExt cx="1576089" cy="709231"/>
          </a:xfrm>
        </p:grpSpPr>
        <p:pic>
          <p:nvPicPr>
            <p:cNvPr id="7" name="Graphic 6">
              <a:extLst>
                <a:ext uri="{FF2B5EF4-FFF2-40B4-BE49-F238E27FC236}">
                  <a16:creationId xmlns:a16="http://schemas.microsoft.com/office/drawing/2014/main" id="{9B346273-6CF5-7D82-BDEF-BC8A82B93C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08986" y="283545"/>
              <a:ext cx="1576089" cy="709231"/>
            </a:xfrm>
            <a:prstGeom prst="rect">
              <a:avLst/>
            </a:prstGeom>
          </p:spPr>
        </p:pic>
        <p:sp>
          <p:nvSpPr>
            <p:cNvPr id="8" name="Text Placeholder 2">
              <a:extLst>
                <a:ext uri="{FF2B5EF4-FFF2-40B4-BE49-F238E27FC236}">
                  <a16:creationId xmlns:a16="http://schemas.microsoft.com/office/drawing/2014/main" id="{B10F0757-5680-BBB2-0BC8-5BDA933E1E1E}"/>
                </a:ext>
              </a:extLst>
            </p:cNvPr>
            <p:cNvSpPr txBox="1">
              <a:spLocks/>
            </p:cNvSpPr>
            <p:nvPr/>
          </p:nvSpPr>
          <p:spPr>
            <a:xfrm>
              <a:off x="12815415" y="483330"/>
              <a:ext cx="1244092" cy="341046"/>
            </a:xfrm>
            <a:prstGeom prst="rect">
              <a:avLst/>
            </a:prstGeom>
          </p:spPr>
          <p:txBody>
            <a:bodyPr tIns="0" bIns="0" anchor="ctr" anchorCtr="0"/>
            <a:lstStyle>
              <a:lvl1pPr marL="0" indent="0" algn="ctr" defTabSz="1097198" rtl="0" eaLnBrk="1" latinLnBrk="0" hangingPunct="1">
                <a:lnSpc>
                  <a:spcPct val="90000"/>
                </a:lnSpc>
                <a:spcBef>
                  <a:spcPts val="1200"/>
                </a:spcBef>
                <a:buFont typeface="Arial" panose="020B0604020202020204" pitchFamily="34" charset="0"/>
                <a:buNone/>
                <a:defRPr lang="en-US" sz="8000" b="1" i="0" kern="1200" dirty="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ts val="1300"/>
                </a:lnSpc>
                <a:spcBef>
                  <a:spcPts val="0"/>
                </a:spcBef>
              </a:pPr>
              <a:r>
                <a:rPr lang="en-US" sz="1300" spc="-10" dirty="0">
                  <a:solidFill>
                    <a:srgbClr val="FFFFFF"/>
                  </a:solidFill>
                </a:rPr>
                <a:t>Entrepreneurship</a:t>
              </a:r>
            </a:p>
          </p:txBody>
        </p:sp>
        <p:sp>
          <p:nvSpPr>
            <p:cNvPr id="11" name="Text Placeholder 3">
              <a:extLst>
                <a:ext uri="{FF2B5EF4-FFF2-40B4-BE49-F238E27FC236}">
                  <a16:creationId xmlns:a16="http://schemas.microsoft.com/office/drawing/2014/main" id="{503271BE-610C-80D7-A70C-2150531DE313}"/>
                </a:ext>
              </a:extLst>
            </p:cNvPr>
            <p:cNvSpPr txBox="1">
              <a:spLocks/>
            </p:cNvSpPr>
            <p:nvPr/>
          </p:nvSpPr>
          <p:spPr>
            <a:xfrm>
              <a:off x="12841440" y="371353"/>
              <a:ext cx="1142587" cy="214251"/>
            </a:xfrm>
            <a:prstGeom prst="rect">
              <a:avLst/>
            </a:prstGeom>
          </p:spPr>
          <p:txBody>
            <a:bodyPr/>
            <a:lstStyle>
              <a:lvl1pPr marL="0" indent="0" algn="ctr" defTabSz="1097198" rtl="0" eaLnBrk="1" latinLnBrk="0" hangingPunct="1">
                <a:lnSpc>
                  <a:spcPct val="90000"/>
                </a:lnSpc>
                <a:spcBef>
                  <a:spcPts val="1200"/>
                </a:spcBef>
                <a:buFont typeface="Arial" panose="020B0604020202020204" pitchFamily="34" charset="0"/>
                <a:buNone/>
                <a:defRPr sz="1800" b="0"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sz="800" dirty="0">
                  <a:solidFill>
                    <a:srgbClr val="FFFFFF"/>
                  </a:solidFill>
                </a:rPr>
                <a:t>Lesson 10</a:t>
              </a:r>
            </a:p>
          </p:txBody>
        </p:sp>
      </p:grpSp>
      <p:grpSp>
        <p:nvGrpSpPr>
          <p:cNvPr id="15" name="Group 14">
            <a:extLst>
              <a:ext uri="{FF2B5EF4-FFF2-40B4-BE49-F238E27FC236}">
                <a16:creationId xmlns:a16="http://schemas.microsoft.com/office/drawing/2014/main" id="{452AE743-4C5F-D8E9-FEB2-23FC7217D67D}"/>
              </a:ext>
            </a:extLst>
          </p:cNvPr>
          <p:cNvGrpSpPr/>
          <p:nvPr/>
        </p:nvGrpSpPr>
        <p:grpSpPr>
          <a:xfrm>
            <a:off x="1800406" y="7528334"/>
            <a:ext cx="609419" cy="380591"/>
            <a:chOff x="1800406" y="7528334"/>
            <a:chExt cx="609419" cy="380591"/>
          </a:xfrm>
        </p:grpSpPr>
        <p:cxnSp>
          <p:nvCxnSpPr>
            <p:cNvPr id="16" name="Straight Connector 15">
              <a:extLst>
                <a:ext uri="{FF2B5EF4-FFF2-40B4-BE49-F238E27FC236}">
                  <a16:creationId xmlns:a16="http://schemas.microsoft.com/office/drawing/2014/main" id="{4F7D6AD9-8534-47D2-19BB-197341798682}"/>
                </a:ext>
              </a:extLst>
            </p:cNvPr>
            <p:cNvCxnSpPr>
              <a:cxnSpLocks/>
            </p:cNvCxnSpPr>
            <p:nvPr/>
          </p:nvCxnSpPr>
          <p:spPr>
            <a:xfrm>
              <a:off x="1800406" y="7606284"/>
              <a:ext cx="0" cy="255012"/>
            </a:xfrm>
            <a:prstGeom prst="line">
              <a:avLst/>
            </a:prstGeom>
            <a:ln>
              <a:solidFill>
                <a:srgbClr val="002577"/>
              </a:solidFill>
            </a:ln>
            <a:effectLst/>
          </p:spPr>
          <p:style>
            <a:lnRef idx="1">
              <a:schemeClr val="accent1"/>
            </a:lnRef>
            <a:fillRef idx="0">
              <a:schemeClr val="accent1"/>
            </a:fillRef>
            <a:effectRef idx="0">
              <a:schemeClr val="accent1"/>
            </a:effectRef>
            <a:fontRef idx="minor">
              <a:schemeClr val="tx1"/>
            </a:fontRef>
          </p:style>
        </p:cxnSp>
        <p:pic>
          <p:nvPicPr>
            <p:cNvPr id="19" name="Graphic 18">
              <a:extLst>
                <a:ext uri="{FF2B5EF4-FFF2-40B4-BE49-F238E27FC236}">
                  <a16:creationId xmlns:a16="http://schemas.microsoft.com/office/drawing/2014/main" id="{988BDE2B-D4CF-AFCD-427D-2D3D2BD6690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38939" y="7528334"/>
              <a:ext cx="570886" cy="380591"/>
            </a:xfrm>
            <a:prstGeom prst="rect">
              <a:avLst/>
            </a:prstGeom>
          </p:spPr>
        </p:pic>
      </p:grpSp>
      <p:pic>
        <p:nvPicPr>
          <p:cNvPr id="20" name="Graphic 19">
            <a:extLst>
              <a:ext uri="{FF2B5EF4-FFF2-40B4-BE49-F238E27FC236}">
                <a16:creationId xmlns:a16="http://schemas.microsoft.com/office/drawing/2014/main" id="{385AA8F2-8613-CA66-6371-2E3E44C6C00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21817" y="7069541"/>
            <a:ext cx="3290358" cy="1576630"/>
          </a:xfrm>
          <a:prstGeom prst="rect">
            <a:avLst/>
          </a:prstGeom>
        </p:spPr>
      </p:pic>
      <p:pic>
        <p:nvPicPr>
          <p:cNvPr id="23" name="Graphic 22">
            <a:extLst>
              <a:ext uri="{FF2B5EF4-FFF2-40B4-BE49-F238E27FC236}">
                <a16:creationId xmlns:a16="http://schemas.microsoft.com/office/drawing/2014/main" id="{45452D18-58E3-2363-E971-A23DA8FA56B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82311" y="5594116"/>
            <a:ext cx="3290358" cy="1576630"/>
          </a:xfrm>
          <a:prstGeom prst="rect">
            <a:avLst/>
          </a:prstGeom>
        </p:spPr>
      </p:pic>
      <p:pic>
        <p:nvPicPr>
          <p:cNvPr id="24" name="Graphic 23">
            <a:extLst>
              <a:ext uri="{FF2B5EF4-FFF2-40B4-BE49-F238E27FC236}">
                <a16:creationId xmlns:a16="http://schemas.microsoft.com/office/drawing/2014/main" id="{25529431-0437-B071-E5A6-0612E0A700F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515011" y="5589050"/>
            <a:ext cx="3290358" cy="1576630"/>
          </a:xfrm>
          <a:prstGeom prst="rect">
            <a:avLst/>
          </a:prstGeom>
        </p:spPr>
      </p:pic>
      <p:sp>
        <p:nvSpPr>
          <p:cNvPr id="2" name="Text Placeholder 1">
            <a:extLst>
              <a:ext uri="{FF2B5EF4-FFF2-40B4-BE49-F238E27FC236}">
                <a16:creationId xmlns:a16="http://schemas.microsoft.com/office/drawing/2014/main" id="{796BDCF8-DD92-847A-199C-0BE4DE351798}"/>
              </a:ext>
            </a:extLst>
          </p:cNvPr>
          <p:cNvSpPr txBox="1">
            <a:spLocks/>
          </p:cNvSpPr>
          <p:nvPr/>
        </p:nvSpPr>
        <p:spPr>
          <a:xfrm>
            <a:off x="390392" y="2280004"/>
            <a:ext cx="7310845" cy="334099"/>
          </a:xfrm>
          <a:prstGeom prst="rect">
            <a:avLst/>
          </a:prstGeom>
        </p:spPr>
        <p:txBody>
          <a:bodyPr/>
          <a:lstStyle>
            <a:lvl1pPr marL="0" indent="0" algn="l" defTabSz="1097198" rtl="0" eaLnBrk="1" latinLnBrk="0" hangingPunct="1">
              <a:lnSpc>
                <a:spcPct val="90000"/>
              </a:lnSpc>
              <a:spcBef>
                <a:spcPts val="1200"/>
              </a:spcBef>
              <a:buFont typeface="Arial" panose="020B0604020202020204" pitchFamily="34" charset="0"/>
              <a:buNone/>
              <a:defRPr sz="7500" b="1" i="0" kern="1200">
                <a:solidFill>
                  <a:srgbClr val="3369FF"/>
                </a:solidFill>
                <a:latin typeface="Segoe UI" panose="020B0502040204020203" pitchFamily="34" charset="0"/>
                <a:ea typeface="+mn-ea"/>
                <a:cs typeface="Segoe UI" panose="020B0502040204020203" pitchFamily="34" charset="0"/>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2000"/>
              </a:lnSpc>
              <a:buNone/>
              <a:tabLst>
                <a:tab pos="457200" algn="l"/>
              </a:tabLst>
            </a:pPr>
            <a:r>
              <a:rPr lang="en-US" sz="2000" b="1" dirty="0">
                <a:solidFill>
                  <a:srgbClr val="002677"/>
                </a:solidFill>
                <a:latin typeface="Segoe UI" panose="020B0502040204020203" pitchFamily="34" charset="0"/>
                <a:cs typeface="Segoe UI" panose="020B0502040204020203" pitchFamily="34" charset="0"/>
              </a:rPr>
              <a:t>Worksheet 10-1: create an ad</a:t>
            </a:r>
          </a:p>
        </p:txBody>
      </p:sp>
    </p:spTree>
    <p:extLst>
      <p:ext uri="{BB962C8B-B14F-4D97-AF65-F5344CB8AC3E}">
        <p14:creationId xmlns:p14="http://schemas.microsoft.com/office/powerpoint/2010/main" val="1035425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8520EB5-7513-E64C-B082-09A1782A0E5C}"/>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9858"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08520EB5-7513-E64C-B082-09A1782A0E5C}"/>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DDD2CA36-4530-FE47-8DB8-81CE1166A26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002677"/>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960" b="1" i="0" u="none" strike="noStrike" kern="1200" cap="none" spc="0" normalizeH="0" baseline="0" noProof="0" dirty="0">
              <a:ln>
                <a:noFill/>
              </a:ln>
              <a:solidFill>
                <a:srgbClr val="002677"/>
              </a:solidFill>
              <a:effectLst/>
              <a:uLnTx/>
              <a:uFillTx/>
              <a:latin typeface="Segoe UI" panose="020B0502040204020203" pitchFamily="34" charset="0"/>
              <a:ea typeface="+mn-ea"/>
              <a:cs typeface="+mn-cs"/>
              <a:sym typeface="Segoe UI" panose="020B0502040204020203" pitchFamily="34" charset="0"/>
            </a:endParaRPr>
          </a:p>
        </p:txBody>
      </p:sp>
      <p:sp>
        <p:nvSpPr>
          <p:cNvPr id="4" name="Footer Placeholder 3">
            <a:extLst>
              <a:ext uri="{FF2B5EF4-FFF2-40B4-BE49-F238E27FC236}">
                <a16:creationId xmlns:a16="http://schemas.microsoft.com/office/drawing/2014/main" id="{20E89BCD-A312-9D4E-BC2B-EECD17BAA05B}"/>
              </a:ext>
            </a:extLst>
          </p:cNvPr>
          <p:cNvSpPr>
            <a:spLocks noGrp="1"/>
          </p:cNvSpPr>
          <p:nvPr>
            <p:ph type="ftr" sz="quarter" idx="3"/>
          </p:nvPr>
        </p:nvSpPr>
        <p:spPr>
          <a:xfrm>
            <a:off x="8945879" y="7623912"/>
            <a:ext cx="4937760" cy="218918"/>
          </a:xfrm>
        </p:spPr>
        <p:txBody>
          <a:bodyPr rIns="0"/>
          <a:lstStyle/>
          <a:p>
            <a:pPr>
              <a:defRPr/>
            </a:pPr>
            <a:r>
              <a:rPr lang="en-US" dirty="0">
                <a:solidFill>
                  <a:srgbClr val="002577"/>
                </a:solidFill>
              </a:rPr>
              <a:t>Entrepreneurship — Month 00, 2023</a:t>
            </a:r>
            <a:endParaRPr lang="en-US" b="0" dirty="0">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3" name="Text Placeholder 7">
            <a:extLst>
              <a:ext uri="{FF2B5EF4-FFF2-40B4-BE49-F238E27FC236}">
                <a16:creationId xmlns:a16="http://schemas.microsoft.com/office/drawing/2014/main" id="{AE07C193-6BDD-F242-A335-D8DD4FE79992}"/>
              </a:ext>
            </a:extLst>
          </p:cNvPr>
          <p:cNvSpPr txBox="1">
            <a:spLocks/>
          </p:cNvSpPr>
          <p:nvPr/>
        </p:nvSpPr>
        <p:spPr>
          <a:xfrm>
            <a:off x="377505" y="2834207"/>
            <a:ext cx="5892666" cy="4108309"/>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spcBef>
                <a:spcPts val="1600"/>
              </a:spcBef>
              <a:buNone/>
            </a:pPr>
            <a:r>
              <a:rPr lang="en-US" sz="1600" dirty="0">
                <a:solidFill>
                  <a:schemeClr val="tx2"/>
                </a:solidFill>
                <a:latin typeface="Segoe UI" panose="020B0502040204020203" pitchFamily="34" charset="0"/>
                <a:cs typeface="Segoe UI" panose="020B0502040204020203" pitchFamily="34" charset="0"/>
              </a:rPr>
              <a:t>Now that you’ve created your ad, it’s time to create your pitch. </a:t>
            </a:r>
            <a:r>
              <a:rPr lang="en-US" sz="1600" spc="10" dirty="0">
                <a:solidFill>
                  <a:schemeClr val="tx2"/>
                </a:solidFill>
                <a:latin typeface="Segoe UI" panose="020B0502040204020203" pitchFamily="34" charset="0"/>
                <a:cs typeface="Segoe UI" panose="020B0502040204020203" pitchFamily="34" charset="0"/>
              </a:rPr>
              <a:t>Pitches are short, persuasive speeches </a:t>
            </a:r>
            <a:r>
              <a:rPr lang="en-US" sz="1600" spc="10" dirty="0">
                <a:solidFill>
                  <a:schemeClr val="tx2"/>
                </a:solidFill>
                <a:latin typeface="Segoe UI" panose="020B0502040204020203" pitchFamily="34" charset="0"/>
                <a:ea typeface="Segoe UI Historic" panose="020B0502040204020203" pitchFamily="34" charset="0"/>
                <a:cs typeface="Segoe UI" panose="020B0502040204020203" pitchFamily="34" charset="0"/>
              </a:rPr>
              <a:t>(</a:t>
            </a:r>
            <a:r>
              <a:rPr lang="en-US" sz="1600" spc="10" dirty="0">
                <a:solidFill>
                  <a:schemeClr val="tx2"/>
                </a:solidFill>
                <a:latin typeface="Segoe UI" panose="020B0502040204020203" pitchFamily="34" charset="0"/>
                <a:cs typeface="Segoe UI" panose="020B0502040204020203" pitchFamily="34" charset="0"/>
              </a:rPr>
              <a:t>formal or informal</a:t>
            </a:r>
            <a:r>
              <a:rPr lang="en-US" sz="1600" spc="10" dirty="0">
                <a:solidFill>
                  <a:schemeClr val="tx2"/>
                </a:solidFill>
                <a:latin typeface="Segoe UI" panose="020B0502040204020203" pitchFamily="34" charset="0"/>
                <a:ea typeface="Segoe UI Historic" panose="020B0502040204020203" pitchFamily="34" charset="0"/>
                <a:cs typeface="Segoe UI" panose="020B0502040204020203" pitchFamily="34" charset="0"/>
              </a:rPr>
              <a:t>)</a:t>
            </a:r>
            <a:r>
              <a:rPr lang="en-US" sz="1600" spc="10" dirty="0">
                <a:solidFill>
                  <a:schemeClr val="tx2"/>
                </a:solidFill>
                <a:latin typeface="Segoe UI" panose="020B0502040204020203" pitchFamily="34" charset="0"/>
                <a:cs typeface="Segoe UI" panose="020B0502040204020203" pitchFamily="34" charset="0"/>
              </a:rPr>
              <a:t> targeted at potential investors or other kinds of potential </a:t>
            </a:r>
            <a:r>
              <a:rPr lang="en-US" sz="1600" dirty="0">
                <a:solidFill>
                  <a:schemeClr val="tx2"/>
                </a:solidFill>
                <a:latin typeface="Segoe UI" panose="020B0502040204020203" pitchFamily="34" charset="0"/>
                <a:cs typeface="Segoe UI" panose="020B0502040204020203" pitchFamily="34" charset="0"/>
              </a:rPr>
              <a:t>stakeholders and supporters. Investors are people who might use their own money to fund a new business in exchange for partial ownership of the company. If the business is successful, investors make money on their investment. Investors can also </a:t>
            </a:r>
            <a:r>
              <a:rPr lang="en-US" sz="1600" spc="10" dirty="0">
                <a:solidFill>
                  <a:schemeClr val="tx2"/>
                </a:solidFill>
                <a:latin typeface="Segoe UI" panose="020B0502040204020203" pitchFamily="34" charset="0"/>
                <a:cs typeface="Segoe UI" panose="020B0502040204020203" pitchFamily="34" charset="0"/>
              </a:rPr>
              <a:t>include friends and family. An elevator pitch is the shortest version of your pitch you have ready at any time in case you </a:t>
            </a:r>
            <a:r>
              <a:rPr lang="en-US" sz="1600" dirty="0">
                <a:solidFill>
                  <a:schemeClr val="tx2"/>
                </a:solidFill>
                <a:latin typeface="Segoe UI" panose="020B0502040204020203" pitchFamily="34" charset="0"/>
                <a:cs typeface="Segoe UI" panose="020B0502040204020203" pitchFamily="34" charset="0"/>
              </a:rPr>
              <a:t>spontaneously meet someone who could be </a:t>
            </a:r>
            <a:r>
              <a:rPr lang="en-US" sz="1600" spc="-20" dirty="0">
                <a:solidFill>
                  <a:schemeClr val="tx2"/>
                </a:solidFill>
                <a:latin typeface="Segoe UI" panose="020B0502040204020203" pitchFamily="34" charset="0"/>
                <a:cs typeface="Segoe UI" panose="020B0502040204020203" pitchFamily="34" charset="0"/>
              </a:rPr>
              <a:t>a potential investor. </a:t>
            </a:r>
            <a:r>
              <a:rPr lang="en-US" sz="1600" dirty="0">
                <a:solidFill>
                  <a:schemeClr val="tx2"/>
                </a:solidFill>
                <a:latin typeface="Segoe UI" panose="020B0502040204020203" pitchFamily="34" charset="0"/>
                <a:cs typeface="Segoe UI" panose="020B0502040204020203" pitchFamily="34" charset="0"/>
              </a:rPr>
              <a:t>The “elevator” refers to the amount of time you have to make your pitch </a:t>
            </a:r>
            <a:r>
              <a:rPr lang="en-US" sz="1600" dirty="0">
                <a:solidFill>
                  <a:schemeClr val="tx2"/>
                </a:solidFill>
                <a:latin typeface="Segoe UI" panose="020B0502040204020203" pitchFamily="34" charset="0"/>
                <a:ea typeface="Segoe UI Historic" panose="020B0502040204020203" pitchFamily="34" charset="0"/>
                <a:cs typeface="Segoe UI" panose="020B0502040204020203" pitchFamily="34" charset="0"/>
              </a:rPr>
              <a:t>(</a:t>
            </a:r>
            <a:r>
              <a:rPr lang="en-US" sz="1600" dirty="0">
                <a:solidFill>
                  <a:schemeClr val="tx2"/>
                </a:solidFill>
                <a:latin typeface="Segoe UI" panose="020B0502040204020203" pitchFamily="34" charset="0"/>
                <a:cs typeface="Segoe UI" panose="020B0502040204020203" pitchFamily="34" charset="0"/>
              </a:rPr>
              <a:t>the length of time two people may find themselves </a:t>
            </a:r>
            <a:br>
              <a:rPr lang="en-US" sz="1600" dirty="0">
                <a:solidFill>
                  <a:schemeClr val="tx2"/>
                </a:solidFill>
                <a:latin typeface="Segoe UI" panose="020B0502040204020203" pitchFamily="34" charset="0"/>
                <a:cs typeface="Segoe UI" panose="020B0502040204020203" pitchFamily="34" charset="0"/>
              </a:rPr>
            </a:br>
            <a:r>
              <a:rPr lang="en-US" sz="1600" dirty="0">
                <a:solidFill>
                  <a:schemeClr val="tx2"/>
                </a:solidFill>
                <a:latin typeface="Segoe UI" panose="020B0502040204020203" pitchFamily="34" charset="0"/>
                <a:cs typeface="Segoe UI" panose="020B0502040204020203" pitchFamily="34" charset="0"/>
              </a:rPr>
              <a:t>in an elevator</a:t>
            </a:r>
            <a:r>
              <a:rPr lang="en-US" sz="1600" dirty="0">
                <a:solidFill>
                  <a:schemeClr val="tx2"/>
                </a:solidFill>
                <a:latin typeface="Segoe UI" panose="020B0502040204020203" pitchFamily="34" charset="0"/>
                <a:ea typeface="Segoe UI Historic" panose="020B0502040204020203" pitchFamily="34" charset="0"/>
                <a:cs typeface="Segoe UI" panose="020B0502040204020203" pitchFamily="34" charset="0"/>
              </a:rPr>
              <a:t>)</a:t>
            </a:r>
            <a:r>
              <a:rPr lang="en-US" sz="1600" dirty="0">
                <a:solidFill>
                  <a:schemeClr val="tx2"/>
                </a:solidFill>
                <a:latin typeface="Segoe UI" panose="020B0502040204020203" pitchFamily="34" charset="0"/>
                <a:cs typeface="Segoe UI" panose="020B0502040204020203" pitchFamily="34" charset="0"/>
              </a:rPr>
              <a:t>.</a:t>
            </a:r>
          </a:p>
          <a:p>
            <a:pPr marL="0" indent="0">
              <a:lnSpc>
                <a:spcPts val="2500"/>
              </a:lnSpc>
              <a:buNone/>
              <a:tabLst>
                <a:tab pos="457200" algn="l"/>
              </a:tabLst>
            </a:pPr>
            <a:endParaRPr lang="en-US" altLang="en-US" sz="1800" dirty="0">
              <a:solidFill>
                <a:srgbClr val="002677"/>
              </a:solidFill>
              <a:latin typeface="Segoe UI" panose="020B0502040204020203" pitchFamily="34" charset="0"/>
              <a:cs typeface="Segoe UI" panose="020B0502040204020203" pitchFamily="34" charset="0"/>
            </a:endParaRPr>
          </a:p>
        </p:txBody>
      </p:sp>
      <p:cxnSp>
        <p:nvCxnSpPr>
          <p:cNvPr id="17" name="Straight Connector 16">
            <a:extLst>
              <a:ext uri="{FF2B5EF4-FFF2-40B4-BE49-F238E27FC236}">
                <a16:creationId xmlns:a16="http://schemas.microsoft.com/office/drawing/2014/main" id="{8F1C226C-37B5-C246-8E16-848629374C24}"/>
              </a:ext>
            </a:extLst>
          </p:cNvPr>
          <p:cNvCxnSpPr>
            <a:cxnSpLocks/>
          </p:cNvCxnSpPr>
          <p:nvPr/>
        </p:nvCxnSpPr>
        <p:spPr>
          <a:xfrm>
            <a:off x="457201" y="2741423"/>
            <a:ext cx="13715999"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1" name="Text Placeholder 7">
            <a:extLst>
              <a:ext uri="{FF2B5EF4-FFF2-40B4-BE49-F238E27FC236}">
                <a16:creationId xmlns:a16="http://schemas.microsoft.com/office/drawing/2014/main" id="{39A6E5A0-8857-8940-8A38-F92805D66164}"/>
              </a:ext>
            </a:extLst>
          </p:cNvPr>
          <p:cNvSpPr txBox="1">
            <a:spLocks/>
          </p:cNvSpPr>
          <p:nvPr/>
        </p:nvSpPr>
        <p:spPr>
          <a:xfrm>
            <a:off x="7596453" y="2834208"/>
            <a:ext cx="6396273" cy="1439342"/>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2000"/>
              </a:lnSpc>
              <a:buNone/>
              <a:tabLst>
                <a:tab pos="457200" algn="l"/>
              </a:tabLst>
            </a:pPr>
            <a:r>
              <a:rPr lang="en-US" sz="2000" b="1" dirty="0">
                <a:solidFill>
                  <a:srgbClr val="002677"/>
                </a:solidFill>
                <a:latin typeface="Segoe UI" panose="020B0502040204020203" pitchFamily="34" charset="0"/>
                <a:cs typeface="Segoe UI" panose="020B0502040204020203" pitchFamily="34" charset="0"/>
              </a:rPr>
              <a:t>The exercise:</a:t>
            </a:r>
          </a:p>
          <a:p>
            <a:pPr marL="0" indent="0">
              <a:lnSpc>
                <a:spcPts val="2000"/>
              </a:lnSpc>
              <a:buNone/>
            </a:pPr>
            <a:r>
              <a:rPr lang="en-US" sz="1600" dirty="0">
                <a:solidFill>
                  <a:srgbClr val="002577"/>
                </a:solidFill>
                <a:latin typeface="Segoe UI" panose="020B0502040204020203" pitchFamily="34" charset="0"/>
                <a:cs typeface="Segoe UI" panose="020B0502040204020203" pitchFamily="34" charset="0"/>
              </a:rPr>
              <a:t>In 10 minutes or less, develop your elevator pitch by answering the following questions. Once you’ve answered the questions, put it all together in a short speech format and present to the judges.</a:t>
            </a:r>
            <a:endParaRPr lang="en-US" altLang="en-US" sz="1600" spc="-20" dirty="0">
              <a:solidFill>
                <a:srgbClr val="002677"/>
              </a:solidFill>
              <a:latin typeface="Segoe UI" panose="020B0502040204020203" pitchFamily="34" charset="0"/>
              <a:cs typeface="Segoe UI" panose="020B0502040204020203" pitchFamily="34" charset="0"/>
            </a:endParaRPr>
          </a:p>
        </p:txBody>
      </p:sp>
      <p:sp>
        <p:nvSpPr>
          <p:cNvPr id="18" name="Text Placeholder 6">
            <a:extLst>
              <a:ext uri="{FF2B5EF4-FFF2-40B4-BE49-F238E27FC236}">
                <a16:creationId xmlns:a16="http://schemas.microsoft.com/office/drawing/2014/main" id="{F2111319-6BE8-DA5E-82A7-AD190914380F}"/>
              </a:ext>
            </a:extLst>
          </p:cNvPr>
          <p:cNvSpPr txBox="1">
            <a:spLocks/>
          </p:cNvSpPr>
          <p:nvPr/>
        </p:nvSpPr>
        <p:spPr>
          <a:xfrm>
            <a:off x="342146" y="469852"/>
            <a:ext cx="8839953" cy="568835"/>
          </a:xfrm>
          <a:prstGeom prst="rect">
            <a:avLst/>
          </a:prstGeom>
        </p:spPr>
        <p:txBody>
          <a:bodyPr>
            <a:noAutofit/>
          </a:bodyPr>
          <a:lstStyle>
            <a:lvl1pPr marL="0" indent="0" algn="l" defTabSz="1097198" rtl="0" eaLnBrk="1" latinLnBrk="0" hangingPunct="1">
              <a:lnSpc>
                <a:spcPts val="3000"/>
              </a:lnSpc>
              <a:spcBef>
                <a:spcPts val="1200"/>
              </a:spcBef>
              <a:buFont typeface="Arial" panose="020B0604020202020204" pitchFamily="34" charset="0"/>
              <a:buNone/>
              <a:defRPr sz="3500" b="1" i="0" kern="1200">
                <a:solidFill>
                  <a:srgbClr val="0026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lvl="0"/>
            <a:r>
              <a:rPr lang="en-US" spc="-20" dirty="0">
                <a:solidFill>
                  <a:schemeClr val="tx2"/>
                </a:solidFill>
                <a:cs typeface="Segoe UI" panose="020B0502040204020203" pitchFamily="34" charset="0"/>
              </a:rPr>
              <a:t>Entrepreneurship — lesson 10 exercise</a:t>
            </a:r>
            <a:endParaRPr lang="en-US" dirty="0">
              <a:solidFill>
                <a:schemeClr val="tx2"/>
              </a:solidFill>
            </a:endParaRPr>
          </a:p>
        </p:txBody>
      </p:sp>
      <p:grpSp>
        <p:nvGrpSpPr>
          <p:cNvPr id="5" name="Group 4">
            <a:extLst>
              <a:ext uri="{FF2B5EF4-FFF2-40B4-BE49-F238E27FC236}">
                <a16:creationId xmlns:a16="http://schemas.microsoft.com/office/drawing/2014/main" id="{39DD02EF-2F3A-2F18-D4F6-69F92441C61C}"/>
              </a:ext>
            </a:extLst>
          </p:cNvPr>
          <p:cNvGrpSpPr/>
          <p:nvPr/>
        </p:nvGrpSpPr>
        <p:grpSpPr>
          <a:xfrm>
            <a:off x="12280378" y="271822"/>
            <a:ext cx="1922647" cy="709231"/>
            <a:chOff x="12608986" y="283545"/>
            <a:chExt cx="1576089" cy="709231"/>
          </a:xfrm>
        </p:grpSpPr>
        <p:pic>
          <p:nvPicPr>
            <p:cNvPr id="7" name="Graphic 6">
              <a:extLst>
                <a:ext uri="{FF2B5EF4-FFF2-40B4-BE49-F238E27FC236}">
                  <a16:creationId xmlns:a16="http://schemas.microsoft.com/office/drawing/2014/main" id="{9B346273-6CF5-7D82-BDEF-BC8A82B93C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08986" y="283545"/>
              <a:ext cx="1576089" cy="709231"/>
            </a:xfrm>
            <a:prstGeom prst="rect">
              <a:avLst/>
            </a:prstGeom>
          </p:spPr>
        </p:pic>
        <p:sp>
          <p:nvSpPr>
            <p:cNvPr id="8" name="Text Placeholder 2">
              <a:extLst>
                <a:ext uri="{FF2B5EF4-FFF2-40B4-BE49-F238E27FC236}">
                  <a16:creationId xmlns:a16="http://schemas.microsoft.com/office/drawing/2014/main" id="{B10F0757-5680-BBB2-0BC8-5BDA933E1E1E}"/>
                </a:ext>
              </a:extLst>
            </p:cNvPr>
            <p:cNvSpPr txBox="1">
              <a:spLocks/>
            </p:cNvSpPr>
            <p:nvPr/>
          </p:nvSpPr>
          <p:spPr>
            <a:xfrm>
              <a:off x="12815415" y="483330"/>
              <a:ext cx="1244092" cy="341046"/>
            </a:xfrm>
            <a:prstGeom prst="rect">
              <a:avLst/>
            </a:prstGeom>
          </p:spPr>
          <p:txBody>
            <a:bodyPr tIns="0" bIns="0" anchor="ctr" anchorCtr="0"/>
            <a:lstStyle>
              <a:lvl1pPr marL="0" indent="0" algn="ctr" defTabSz="1097198" rtl="0" eaLnBrk="1" latinLnBrk="0" hangingPunct="1">
                <a:lnSpc>
                  <a:spcPct val="90000"/>
                </a:lnSpc>
                <a:spcBef>
                  <a:spcPts val="1200"/>
                </a:spcBef>
                <a:buFont typeface="Arial" panose="020B0604020202020204" pitchFamily="34" charset="0"/>
                <a:buNone/>
                <a:defRPr lang="en-US" sz="8000" b="1" i="0" kern="1200" dirty="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ts val="1300"/>
                </a:lnSpc>
                <a:spcBef>
                  <a:spcPts val="0"/>
                </a:spcBef>
              </a:pPr>
              <a:r>
                <a:rPr lang="en-US" sz="1300" spc="-10" dirty="0">
                  <a:solidFill>
                    <a:srgbClr val="FFFFFF"/>
                  </a:solidFill>
                </a:rPr>
                <a:t>Entrepreneurship</a:t>
              </a:r>
            </a:p>
          </p:txBody>
        </p:sp>
        <p:sp>
          <p:nvSpPr>
            <p:cNvPr id="11" name="Text Placeholder 3">
              <a:extLst>
                <a:ext uri="{FF2B5EF4-FFF2-40B4-BE49-F238E27FC236}">
                  <a16:creationId xmlns:a16="http://schemas.microsoft.com/office/drawing/2014/main" id="{503271BE-610C-80D7-A70C-2150531DE313}"/>
                </a:ext>
              </a:extLst>
            </p:cNvPr>
            <p:cNvSpPr txBox="1">
              <a:spLocks/>
            </p:cNvSpPr>
            <p:nvPr/>
          </p:nvSpPr>
          <p:spPr>
            <a:xfrm>
              <a:off x="12841440" y="371353"/>
              <a:ext cx="1142587" cy="214251"/>
            </a:xfrm>
            <a:prstGeom prst="rect">
              <a:avLst/>
            </a:prstGeom>
          </p:spPr>
          <p:txBody>
            <a:bodyPr/>
            <a:lstStyle>
              <a:lvl1pPr marL="0" indent="0" algn="ctr" defTabSz="1097198" rtl="0" eaLnBrk="1" latinLnBrk="0" hangingPunct="1">
                <a:lnSpc>
                  <a:spcPct val="90000"/>
                </a:lnSpc>
                <a:spcBef>
                  <a:spcPts val="1200"/>
                </a:spcBef>
                <a:buFont typeface="Arial" panose="020B0604020202020204" pitchFamily="34" charset="0"/>
                <a:buNone/>
                <a:defRPr sz="1800" b="0"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sz="800" dirty="0">
                  <a:solidFill>
                    <a:srgbClr val="FFFFFF"/>
                  </a:solidFill>
                </a:rPr>
                <a:t>Lesson 10</a:t>
              </a:r>
            </a:p>
          </p:txBody>
        </p:sp>
      </p:grpSp>
      <p:grpSp>
        <p:nvGrpSpPr>
          <p:cNvPr id="2" name="Group 1">
            <a:extLst>
              <a:ext uri="{FF2B5EF4-FFF2-40B4-BE49-F238E27FC236}">
                <a16:creationId xmlns:a16="http://schemas.microsoft.com/office/drawing/2014/main" id="{C50D1C9C-D0A5-D0C1-4A62-343C10C2BE50}"/>
              </a:ext>
            </a:extLst>
          </p:cNvPr>
          <p:cNvGrpSpPr/>
          <p:nvPr/>
        </p:nvGrpSpPr>
        <p:grpSpPr>
          <a:xfrm>
            <a:off x="1800406" y="7528334"/>
            <a:ext cx="609419" cy="380591"/>
            <a:chOff x="1800406" y="7528334"/>
            <a:chExt cx="609419" cy="380591"/>
          </a:xfrm>
        </p:grpSpPr>
        <p:cxnSp>
          <p:nvCxnSpPr>
            <p:cNvPr id="12" name="Straight Connector 11">
              <a:extLst>
                <a:ext uri="{FF2B5EF4-FFF2-40B4-BE49-F238E27FC236}">
                  <a16:creationId xmlns:a16="http://schemas.microsoft.com/office/drawing/2014/main" id="{598549C4-64E5-7819-7C94-B593F46B9343}"/>
                </a:ext>
              </a:extLst>
            </p:cNvPr>
            <p:cNvCxnSpPr>
              <a:cxnSpLocks/>
            </p:cNvCxnSpPr>
            <p:nvPr/>
          </p:nvCxnSpPr>
          <p:spPr>
            <a:xfrm>
              <a:off x="1800406" y="7606284"/>
              <a:ext cx="0" cy="255012"/>
            </a:xfrm>
            <a:prstGeom prst="line">
              <a:avLst/>
            </a:prstGeom>
            <a:ln>
              <a:solidFill>
                <a:srgbClr val="002577"/>
              </a:solidFill>
            </a:ln>
            <a:effectLst/>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0AE0364C-D254-9D27-DC2E-89637F3004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38939" y="7528334"/>
              <a:ext cx="570886" cy="380591"/>
            </a:xfrm>
            <a:prstGeom prst="rect">
              <a:avLst/>
            </a:prstGeom>
          </p:spPr>
        </p:pic>
      </p:grpSp>
      <p:sp>
        <p:nvSpPr>
          <p:cNvPr id="9" name="Text Placeholder 1">
            <a:extLst>
              <a:ext uri="{FF2B5EF4-FFF2-40B4-BE49-F238E27FC236}">
                <a16:creationId xmlns:a16="http://schemas.microsoft.com/office/drawing/2014/main" id="{3B915AA8-DF36-6369-A37F-C650EA1D93A7}"/>
              </a:ext>
            </a:extLst>
          </p:cNvPr>
          <p:cNvSpPr txBox="1">
            <a:spLocks/>
          </p:cNvSpPr>
          <p:nvPr/>
        </p:nvSpPr>
        <p:spPr>
          <a:xfrm>
            <a:off x="390392" y="2280004"/>
            <a:ext cx="7310845" cy="334099"/>
          </a:xfrm>
          <a:prstGeom prst="rect">
            <a:avLst/>
          </a:prstGeom>
        </p:spPr>
        <p:txBody>
          <a:bodyPr/>
          <a:lstStyle>
            <a:lvl1pPr marL="0" indent="0" algn="l" defTabSz="1097198" rtl="0" eaLnBrk="1" latinLnBrk="0" hangingPunct="1">
              <a:lnSpc>
                <a:spcPct val="90000"/>
              </a:lnSpc>
              <a:spcBef>
                <a:spcPts val="1200"/>
              </a:spcBef>
              <a:buFont typeface="Arial" panose="020B0604020202020204" pitchFamily="34" charset="0"/>
              <a:buNone/>
              <a:defRPr sz="7500" b="1" i="0" kern="1200">
                <a:solidFill>
                  <a:srgbClr val="3369FF"/>
                </a:solidFill>
                <a:latin typeface="Segoe UI" panose="020B0502040204020203" pitchFamily="34" charset="0"/>
                <a:ea typeface="+mn-ea"/>
                <a:cs typeface="Segoe UI" panose="020B0502040204020203" pitchFamily="34" charset="0"/>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2000"/>
              </a:lnSpc>
              <a:buNone/>
              <a:tabLst>
                <a:tab pos="457200" algn="l"/>
              </a:tabLst>
            </a:pPr>
            <a:r>
              <a:rPr lang="en-US" sz="2000" b="1" dirty="0">
                <a:solidFill>
                  <a:srgbClr val="002677"/>
                </a:solidFill>
                <a:latin typeface="Segoe UI" panose="020B0502040204020203" pitchFamily="34" charset="0"/>
                <a:cs typeface="Segoe UI" panose="020B0502040204020203" pitchFamily="34" charset="0"/>
              </a:rPr>
              <a:t>Worksheet 10-2: create an ad</a:t>
            </a:r>
          </a:p>
        </p:txBody>
      </p:sp>
    </p:spTree>
    <p:extLst>
      <p:ext uri="{BB962C8B-B14F-4D97-AF65-F5344CB8AC3E}">
        <p14:creationId xmlns:p14="http://schemas.microsoft.com/office/powerpoint/2010/main" val="566661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40E67D4-F34A-B44F-9FC8-95ACAE9A7BB6}"/>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50882"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040E67D4-F34A-B44F-9FC8-95ACAE9A7BB6}"/>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6" name="Slide Number Placeholder 2">
            <a:extLst>
              <a:ext uri="{FF2B5EF4-FFF2-40B4-BE49-F238E27FC236}">
                <a16:creationId xmlns:a16="http://schemas.microsoft.com/office/drawing/2014/main" id="{5DF4FFEE-C157-CE41-ADB0-A2ADDF9434D6}"/>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7</a:t>
            </a:fld>
            <a:endParaRPr lang="en-US" dirty="0">
              <a:latin typeface="Segoe UI" panose="020B0502040204020203" pitchFamily="34" charset="0"/>
              <a:sym typeface="Segoe UI" panose="020B0502040204020203" pitchFamily="34" charset="0"/>
            </a:endParaRPr>
          </a:p>
        </p:txBody>
      </p:sp>
      <p:cxnSp>
        <p:nvCxnSpPr>
          <p:cNvPr id="9" name="Straight Connector 8">
            <a:extLst>
              <a:ext uri="{FF2B5EF4-FFF2-40B4-BE49-F238E27FC236}">
                <a16:creationId xmlns:a16="http://schemas.microsoft.com/office/drawing/2014/main" id="{70EFD61B-D907-6B4A-843E-C4496ECA27EF}"/>
              </a:ext>
            </a:extLst>
          </p:cNvPr>
          <p:cNvCxnSpPr>
            <a:cxnSpLocks/>
          </p:cNvCxnSpPr>
          <p:nvPr/>
        </p:nvCxnSpPr>
        <p:spPr>
          <a:xfrm>
            <a:off x="457201" y="2252983"/>
            <a:ext cx="13715999"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40B2C636-D498-4942-9C59-4E9C62AE7B24}"/>
              </a:ext>
            </a:extLst>
          </p:cNvPr>
          <p:cNvSpPr txBox="1">
            <a:spLocks/>
          </p:cNvSpPr>
          <p:nvPr/>
        </p:nvSpPr>
        <p:spPr>
          <a:xfrm>
            <a:off x="1488145" y="2435136"/>
            <a:ext cx="4548740" cy="1561523"/>
          </a:xfrm>
          <a:prstGeom prst="rect">
            <a:avLst/>
          </a:prstGeom>
        </p:spPr>
        <p:txBody>
          <a:bodyPr lIns="0" rIns="0"/>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1900"/>
              </a:lnSpc>
              <a:buNone/>
            </a:pPr>
            <a:r>
              <a:rPr lang="en-US" altLang="en-US" sz="1400" dirty="0">
                <a:solidFill>
                  <a:srgbClr val="002577"/>
                </a:solidFill>
                <a:latin typeface="Segoe UI" panose="020B0502040204020203" pitchFamily="34" charset="0"/>
                <a:cs typeface="Segoe UI" panose="020B0502040204020203" pitchFamily="34" charset="0"/>
              </a:rPr>
              <a:t>Identify three people to serve as judges. The head judge will be the Equitable Advisors Financial Professional who will also oversee and assist as needed. The other two </a:t>
            </a:r>
            <a:r>
              <a:rPr lang="en-US" altLang="en-US" sz="1400" spc="-10" dirty="0">
                <a:solidFill>
                  <a:srgbClr val="002577"/>
                </a:solidFill>
                <a:latin typeface="Segoe UI" panose="020B0502040204020203" pitchFamily="34" charset="0"/>
                <a:cs typeface="Segoe UI" panose="020B0502040204020203" pitchFamily="34" charset="0"/>
              </a:rPr>
              <a:t>judges will be selected from the student group. One of the student judges will also be designated as the official timer.</a:t>
            </a:r>
          </a:p>
        </p:txBody>
      </p:sp>
      <p:sp>
        <p:nvSpPr>
          <p:cNvPr id="28" name="Footer Placeholder 3">
            <a:extLst>
              <a:ext uri="{FF2B5EF4-FFF2-40B4-BE49-F238E27FC236}">
                <a16:creationId xmlns:a16="http://schemas.microsoft.com/office/drawing/2014/main" id="{409F8553-6384-C14E-A427-E3314C218EB7}"/>
              </a:ext>
            </a:extLst>
          </p:cNvPr>
          <p:cNvSpPr>
            <a:spLocks noGrp="1"/>
          </p:cNvSpPr>
          <p:nvPr>
            <p:ph type="ftr" sz="quarter" idx="3"/>
          </p:nvPr>
        </p:nvSpPr>
        <p:spPr>
          <a:xfrm>
            <a:off x="8945879" y="7623837"/>
            <a:ext cx="4937760" cy="218918"/>
          </a:xfrm>
        </p:spPr>
        <p:txBody>
          <a:bodyPr rIns="0"/>
          <a:lstStyle/>
          <a:p>
            <a:pPr>
              <a:defRPr/>
            </a:pPr>
            <a:r>
              <a:rPr lang="en-US" dirty="0">
                <a:solidFill>
                  <a:srgbClr val="002577"/>
                </a:solidFill>
              </a:rPr>
              <a:t>Entrepreneurship — Month 00, 2023</a:t>
            </a:r>
            <a:endParaRPr lang="en-US" b="0" dirty="0">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21" name="Text Placeholder 4">
            <a:extLst>
              <a:ext uri="{FF2B5EF4-FFF2-40B4-BE49-F238E27FC236}">
                <a16:creationId xmlns:a16="http://schemas.microsoft.com/office/drawing/2014/main" id="{73E4B1D1-F003-FB40-8C16-60B8703C7538}"/>
              </a:ext>
            </a:extLst>
          </p:cNvPr>
          <p:cNvSpPr txBox="1">
            <a:spLocks/>
          </p:cNvSpPr>
          <p:nvPr/>
        </p:nvSpPr>
        <p:spPr>
          <a:xfrm>
            <a:off x="342145" y="459462"/>
            <a:ext cx="13831055" cy="990782"/>
          </a:xfrm>
          <a:prstGeom prst="rect">
            <a:avLst/>
          </a:prstGeom>
        </p:spPr>
        <p:txBody>
          <a:bodyPr>
            <a:noAutofit/>
          </a:bodyPr>
          <a:lstStyle>
            <a:lvl1pPr marL="0" indent="0" algn="l" defTabSz="1097198" rtl="0" eaLnBrk="1" latinLnBrk="0" hangingPunct="1">
              <a:lnSpc>
                <a:spcPts val="3000"/>
              </a:lnSpc>
              <a:spcBef>
                <a:spcPts val="1200"/>
              </a:spcBef>
              <a:buFont typeface="Arial" panose="020B0604020202020204" pitchFamily="34" charset="0"/>
              <a:buNone/>
              <a:defRPr sz="3500" b="1" i="0" kern="1200">
                <a:solidFill>
                  <a:srgbClr val="002677"/>
                </a:solidFill>
                <a:latin typeface="Segoe UI" panose="020B0502040204020203" pitchFamily="34" charset="0"/>
                <a:ea typeface="+mn-ea"/>
                <a:cs typeface="+mn-cs"/>
                <a:sym typeface="Segoe UI" panose="020B0502040204020203" pitchFamily="34" charset="0"/>
              </a:defRPr>
            </a:lvl1pPr>
            <a:lvl2pPr marL="548600" indent="0" algn="l" defTabSz="1097198" rtl="0" eaLnBrk="1" latinLnBrk="0" hangingPunct="1">
              <a:lnSpc>
                <a:spcPct val="90000"/>
              </a:lnSpc>
              <a:spcBef>
                <a:spcPts val="601"/>
              </a:spcBef>
              <a:buFont typeface="Arial" panose="020B0604020202020204" pitchFamily="34" charset="0"/>
              <a:buNone/>
              <a:defRPr sz="2880" kern="1200">
                <a:solidFill>
                  <a:schemeClr val="tx1"/>
                </a:solidFill>
                <a:latin typeface="+mn-lt"/>
                <a:ea typeface="+mn-ea"/>
                <a:cs typeface="+mn-cs"/>
              </a:defRPr>
            </a:lvl2pPr>
            <a:lvl3pPr marL="1097198" indent="0" algn="l" defTabSz="1097198" rtl="0" eaLnBrk="1" latinLnBrk="0" hangingPunct="1">
              <a:lnSpc>
                <a:spcPct val="90000"/>
              </a:lnSpc>
              <a:spcBef>
                <a:spcPts val="601"/>
              </a:spcBef>
              <a:buFont typeface="Arial" panose="020B0604020202020204" pitchFamily="34" charset="0"/>
              <a:buNone/>
              <a:defRPr sz="2400" kern="1200">
                <a:solidFill>
                  <a:schemeClr val="tx1"/>
                </a:solidFill>
                <a:latin typeface="+mn-lt"/>
                <a:ea typeface="+mn-ea"/>
                <a:cs typeface="+mn-cs"/>
              </a:defRPr>
            </a:lvl3pPr>
            <a:lvl4pPr marL="1645798"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4pPr>
            <a:lvl5pPr marL="2194396"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lvl="0"/>
            <a:r>
              <a:rPr lang="en-US" spc="-20" dirty="0">
                <a:solidFill>
                  <a:srgbClr val="002577"/>
                </a:solidFill>
                <a:cs typeface="Segoe UI" panose="020B0502040204020203" pitchFamily="34" charset="0"/>
              </a:rPr>
              <a:t>Entrepreneurship — lesson 10 exercise</a:t>
            </a:r>
            <a:endParaRPr lang="en-US" dirty="0">
              <a:solidFill>
                <a:srgbClr val="002577"/>
              </a:solidFill>
            </a:endParaRPr>
          </a:p>
        </p:txBody>
      </p:sp>
      <p:sp>
        <p:nvSpPr>
          <p:cNvPr id="35" name="Text Placeholder 3">
            <a:extLst>
              <a:ext uri="{FF2B5EF4-FFF2-40B4-BE49-F238E27FC236}">
                <a16:creationId xmlns:a16="http://schemas.microsoft.com/office/drawing/2014/main" id="{23357689-21B8-2049-83C4-B5C052CAF0D9}"/>
              </a:ext>
            </a:extLst>
          </p:cNvPr>
          <p:cNvSpPr txBox="1">
            <a:spLocks/>
          </p:cNvSpPr>
          <p:nvPr/>
        </p:nvSpPr>
        <p:spPr>
          <a:xfrm>
            <a:off x="1488145" y="3996659"/>
            <a:ext cx="4013193" cy="716544"/>
          </a:xfrm>
          <a:prstGeom prst="rect">
            <a:avLst/>
          </a:prstGeom>
        </p:spPr>
        <p:txBody>
          <a:bodyPr lIns="0" rIns="0" anchor="ctr" anchorCtr="0"/>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buNone/>
            </a:pPr>
            <a:r>
              <a:rPr lang="en-US" altLang="en-US" sz="1400" spc="-10" dirty="0">
                <a:solidFill>
                  <a:srgbClr val="002577"/>
                </a:solidFill>
                <a:latin typeface="Segoe UI" panose="020B0502040204020203" pitchFamily="34" charset="0"/>
                <a:cs typeface="Segoe UI" panose="020B0502040204020203" pitchFamily="34" charset="0"/>
              </a:rPr>
              <a:t>Split up remaining students into teams.</a:t>
            </a:r>
          </a:p>
        </p:txBody>
      </p:sp>
      <p:sp>
        <p:nvSpPr>
          <p:cNvPr id="34" name="Text Placeholder 3">
            <a:extLst>
              <a:ext uri="{FF2B5EF4-FFF2-40B4-BE49-F238E27FC236}">
                <a16:creationId xmlns:a16="http://schemas.microsoft.com/office/drawing/2014/main" id="{D2191A15-0610-754F-B26A-192F4D6DE6A3}"/>
              </a:ext>
            </a:extLst>
          </p:cNvPr>
          <p:cNvSpPr txBox="1">
            <a:spLocks/>
          </p:cNvSpPr>
          <p:nvPr/>
        </p:nvSpPr>
        <p:spPr>
          <a:xfrm>
            <a:off x="7593464" y="2435136"/>
            <a:ext cx="6417601" cy="3571031"/>
          </a:xfrm>
          <a:prstGeom prst="rect">
            <a:avLst/>
          </a:prstGeom>
        </p:spPr>
        <p:txBody>
          <a:bodyPr lIns="0" rIns="0"/>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1900"/>
              </a:lnSpc>
              <a:buNone/>
            </a:pPr>
            <a:r>
              <a:rPr lang="en-US" altLang="en-US" sz="1400" spc="-10" dirty="0">
                <a:solidFill>
                  <a:srgbClr val="002577"/>
                </a:solidFill>
                <a:latin typeface="Segoe UI" panose="020B0502040204020203" pitchFamily="34" charset="0"/>
                <a:cs typeface="Segoe UI" panose="020B0502040204020203" pitchFamily="34" charset="0"/>
              </a:rPr>
              <a:t>The head judge will review the exercise with the teams. The head judge can </a:t>
            </a:r>
            <a:br>
              <a:rPr lang="en-US" altLang="en-US" sz="1400" spc="-10" dirty="0">
                <a:solidFill>
                  <a:srgbClr val="002577"/>
                </a:solidFill>
                <a:latin typeface="Segoe UI" panose="020B0502040204020203" pitchFamily="34" charset="0"/>
                <a:cs typeface="Segoe UI" panose="020B0502040204020203" pitchFamily="34" charset="0"/>
              </a:rPr>
            </a:br>
            <a:r>
              <a:rPr lang="en-US" altLang="en-US" sz="1400" spc="-10" dirty="0">
                <a:solidFill>
                  <a:srgbClr val="002577"/>
                </a:solidFill>
                <a:latin typeface="Segoe UI" panose="020B0502040204020203" pitchFamily="34" charset="0"/>
                <a:cs typeface="Segoe UI" panose="020B0502040204020203" pitchFamily="34" charset="0"/>
              </a:rPr>
              <a:t>either assign all of them the same product from the list on the previous </a:t>
            </a:r>
            <a:br>
              <a:rPr lang="en-US" altLang="en-US" sz="1400" spc="-10" dirty="0">
                <a:solidFill>
                  <a:srgbClr val="002577"/>
                </a:solidFill>
                <a:latin typeface="Segoe UI" panose="020B0502040204020203" pitchFamily="34" charset="0"/>
                <a:cs typeface="Segoe UI" panose="020B0502040204020203" pitchFamily="34" charset="0"/>
              </a:rPr>
            </a:br>
            <a:r>
              <a:rPr lang="en-US" altLang="en-US" sz="1400" spc="-10" dirty="0">
                <a:solidFill>
                  <a:srgbClr val="002577"/>
                </a:solidFill>
                <a:latin typeface="Segoe UI" panose="020B0502040204020203" pitchFamily="34" charset="0"/>
                <a:cs typeface="Segoe UI" panose="020B0502040204020203" pitchFamily="34" charset="0"/>
              </a:rPr>
              <a:t>page or assign each team a different product. Product selections can be either </a:t>
            </a:r>
            <a:br>
              <a:rPr lang="en-US" altLang="en-US" sz="1400" spc="-10" dirty="0">
                <a:solidFill>
                  <a:srgbClr val="002577"/>
                </a:solidFill>
                <a:latin typeface="Segoe UI" panose="020B0502040204020203" pitchFamily="34" charset="0"/>
                <a:cs typeface="Segoe UI" panose="020B0502040204020203" pitchFamily="34" charset="0"/>
              </a:rPr>
            </a:br>
            <a:r>
              <a:rPr lang="en-US" altLang="en-US" sz="1400" spc="-10" dirty="0">
                <a:solidFill>
                  <a:srgbClr val="002577"/>
                </a:solidFill>
                <a:latin typeface="Segoe UI" panose="020B0502040204020203" pitchFamily="34" charset="0"/>
                <a:cs typeface="Segoe UI" panose="020B0502040204020203" pitchFamily="34" charset="0"/>
              </a:rPr>
              <a:t>random or hand-picked by the head judge.</a:t>
            </a:r>
          </a:p>
          <a:p>
            <a:pPr marL="0" indent="0">
              <a:buNone/>
            </a:pPr>
            <a:endParaRPr lang="en-US" altLang="en-US" sz="1400" spc="-10" dirty="0">
              <a:solidFill>
                <a:srgbClr val="002577"/>
              </a:solidFill>
              <a:latin typeface="Segoe UI" panose="020B0502040204020203" pitchFamily="34" charset="0"/>
              <a:cs typeface="Segoe UI" panose="020B0502040204020203" pitchFamily="34" charset="0"/>
            </a:endParaRPr>
          </a:p>
          <a:p>
            <a:pPr marL="0" indent="0">
              <a:buNone/>
            </a:pPr>
            <a:r>
              <a:rPr lang="en-US" altLang="en-US" sz="1400" b="1" spc="-10" dirty="0">
                <a:solidFill>
                  <a:srgbClr val="002577"/>
                </a:solidFill>
                <a:latin typeface="Segoe UI" panose="020B0502040204020203" pitchFamily="34" charset="0"/>
                <a:cs typeface="Segoe UI" panose="020B0502040204020203" pitchFamily="34" charset="0"/>
              </a:rPr>
              <a:t>The head judge will also communicate the rules to the teams:</a:t>
            </a:r>
          </a:p>
          <a:p>
            <a:pPr marL="279400" indent="-279400">
              <a:lnSpc>
                <a:spcPts val="1900"/>
              </a:lnSpc>
              <a:spcBef>
                <a:spcPts val="200"/>
              </a:spcBef>
            </a:pPr>
            <a:r>
              <a:rPr lang="en-US" altLang="en-US" sz="1400" spc="-10" dirty="0">
                <a:solidFill>
                  <a:srgbClr val="002577"/>
                </a:solidFill>
                <a:latin typeface="Segoe UI" panose="020B0502040204020203" pitchFamily="34" charset="0"/>
                <a:cs typeface="Segoe UI" panose="020B0502040204020203" pitchFamily="34" charset="0"/>
              </a:rPr>
              <a:t>No phones or computers are allowed for this exercise.</a:t>
            </a:r>
          </a:p>
          <a:p>
            <a:pPr marL="279400" indent="-279400">
              <a:lnSpc>
                <a:spcPts val="1900"/>
              </a:lnSpc>
              <a:spcBef>
                <a:spcPts val="200"/>
              </a:spcBef>
            </a:pPr>
            <a:r>
              <a:rPr lang="en-US" altLang="en-US" sz="1400" spc="-10" dirty="0">
                <a:solidFill>
                  <a:srgbClr val="002577"/>
                </a:solidFill>
                <a:latin typeface="Segoe UI" panose="020B0502040204020203" pitchFamily="34" charset="0"/>
                <a:cs typeface="Segoe UI" panose="020B0502040204020203" pitchFamily="34" charset="0"/>
              </a:rPr>
              <a:t>Each team will have 10 minutes to create their ad and prepare their pitch.</a:t>
            </a:r>
          </a:p>
          <a:p>
            <a:pPr marL="279400" indent="-279400">
              <a:lnSpc>
                <a:spcPts val="1900"/>
              </a:lnSpc>
              <a:spcBef>
                <a:spcPts val="200"/>
              </a:spcBef>
            </a:pPr>
            <a:r>
              <a:rPr lang="en-US" altLang="en-US" sz="1400" spc="-10" dirty="0">
                <a:solidFill>
                  <a:srgbClr val="002577"/>
                </a:solidFill>
                <a:latin typeface="Segoe UI" panose="020B0502040204020203" pitchFamily="34" charset="0"/>
                <a:cs typeface="Segoe UI" panose="020B0502040204020203" pitchFamily="34" charset="0"/>
              </a:rPr>
              <a:t>Each team will have 1-2 minutes to present their ad and pitch to the judges.</a:t>
            </a:r>
          </a:p>
          <a:p>
            <a:pPr marL="279400" indent="-279400">
              <a:lnSpc>
                <a:spcPts val="1900"/>
              </a:lnSpc>
              <a:spcBef>
                <a:spcPts val="200"/>
              </a:spcBef>
            </a:pPr>
            <a:r>
              <a:rPr lang="en-US" altLang="en-US" sz="1400" spc="-10" dirty="0">
                <a:solidFill>
                  <a:srgbClr val="002577"/>
                </a:solidFill>
                <a:latin typeface="Segoe UI" panose="020B0502040204020203" pitchFamily="34" charset="0"/>
                <a:cs typeface="Segoe UI" panose="020B0502040204020203" pitchFamily="34" charset="0"/>
              </a:rPr>
              <a:t>The head judge will randomly select the order of team presentations.</a:t>
            </a:r>
          </a:p>
          <a:p>
            <a:pPr marL="279400" indent="-279400">
              <a:lnSpc>
                <a:spcPts val="1900"/>
              </a:lnSpc>
              <a:spcBef>
                <a:spcPts val="200"/>
              </a:spcBef>
            </a:pPr>
            <a:r>
              <a:rPr lang="en-US" altLang="en-US" sz="1400" b="1" spc="-10" dirty="0">
                <a:solidFill>
                  <a:srgbClr val="002577"/>
                </a:solidFill>
                <a:latin typeface="Segoe UI" panose="020B0502040204020203" pitchFamily="34" charset="0"/>
                <a:cs typeface="Segoe UI" panose="020B0502040204020203" pitchFamily="34" charset="0"/>
              </a:rPr>
              <a:t>Judges will award each team up to 10 points in the </a:t>
            </a:r>
            <a:br>
              <a:rPr lang="en-US" altLang="en-US" sz="1400" b="1" spc="-10" dirty="0">
                <a:solidFill>
                  <a:srgbClr val="002577"/>
                </a:solidFill>
                <a:latin typeface="Segoe UI" panose="020B0502040204020203" pitchFamily="34" charset="0"/>
                <a:cs typeface="Segoe UI" panose="020B0502040204020203" pitchFamily="34" charset="0"/>
              </a:rPr>
            </a:br>
            <a:r>
              <a:rPr lang="en-US" altLang="en-US" sz="1400" b="1" spc="-10" dirty="0">
                <a:solidFill>
                  <a:srgbClr val="002577"/>
                </a:solidFill>
                <a:latin typeface="Segoe UI" panose="020B0502040204020203" pitchFamily="34" charset="0"/>
                <a:cs typeface="Segoe UI" panose="020B0502040204020203" pitchFamily="34" charset="0"/>
              </a:rPr>
              <a:t>following four categories:</a:t>
            </a:r>
          </a:p>
        </p:txBody>
      </p:sp>
      <p:sp>
        <p:nvSpPr>
          <p:cNvPr id="44" name="Text Placeholder 1">
            <a:extLst>
              <a:ext uri="{FF2B5EF4-FFF2-40B4-BE49-F238E27FC236}">
                <a16:creationId xmlns:a16="http://schemas.microsoft.com/office/drawing/2014/main" id="{956FF6AC-046C-7E46-A863-F8AD2041BB9C}"/>
              </a:ext>
            </a:extLst>
          </p:cNvPr>
          <p:cNvSpPr txBox="1">
            <a:spLocks/>
          </p:cNvSpPr>
          <p:nvPr/>
        </p:nvSpPr>
        <p:spPr>
          <a:xfrm>
            <a:off x="6515101" y="2624282"/>
            <a:ext cx="872718" cy="517374"/>
          </a:xfrm>
          <a:prstGeom prst="rect">
            <a:avLst/>
          </a:prstGeom>
        </p:spPr>
        <p:txBody>
          <a:bodyPr anchor="ctr" anchorCtr="0"/>
          <a:lstStyle>
            <a:lvl1pPr marL="0" indent="0" algn="l" defTabSz="1097198" rtl="0" eaLnBrk="1" latinLnBrk="0" hangingPunct="1">
              <a:lnSpc>
                <a:spcPct val="90000"/>
              </a:lnSpc>
              <a:spcBef>
                <a:spcPts val="1200"/>
              </a:spcBef>
              <a:buFont typeface="Arial" panose="020B0604020202020204" pitchFamily="34" charset="0"/>
              <a:buNone/>
              <a:defRPr sz="4500" b="1" i="0" kern="1200">
                <a:solidFill>
                  <a:srgbClr val="3369FF"/>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spcBef>
                <a:spcPts val="800"/>
              </a:spcBef>
            </a:pPr>
            <a:r>
              <a:rPr lang="en-US" altLang="en-US" sz="1600" dirty="0">
                <a:solidFill>
                  <a:srgbClr val="FFFFFF"/>
                </a:solidFill>
              </a:rPr>
              <a:t>Step 3</a:t>
            </a:r>
          </a:p>
        </p:txBody>
      </p:sp>
      <p:grpSp>
        <p:nvGrpSpPr>
          <p:cNvPr id="8" name="Group 7">
            <a:extLst>
              <a:ext uri="{FF2B5EF4-FFF2-40B4-BE49-F238E27FC236}">
                <a16:creationId xmlns:a16="http://schemas.microsoft.com/office/drawing/2014/main" id="{74D9FBA5-C399-D844-BCDB-1993CE22E7A3}"/>
              </a:ext>
            </a:extLst>
          </p:cNvPr>
          <p:cNvGrpSpPr/>
          <p:nvPr/>
        </p:nvGrpSpPr>
        <p:grpSpPr>
          <a:xfrm>
            <a:off x="7683819" y="5727950"/>
            <a:ext cx="6199820" cy="709231"/>
            <a:chOff x="7683787" y="5728162"/>
            <a:chExt cx="7129454" cy="709231"/>
          </a:xfrm>
          <a:effectLst>
            <a:outerShdw blurRad="76200" dist="38100" dir="2700000" algn="tl" rotWithShape="0">
              <a:prstClr val="black">
                <a:alpha val="10000"/>
              </a:prstClr>
            </a:outerShdw>
          </a:effectLst>
        </p:grpSpPr>
        <p:grpSp>
          <p:nvGrpSpPr>
            <p:cNvPr id="51" name="Group 50">
              <a:extLst>
                <a:ext uri="{FF2B5EF4-FFF2-40B4-BE49-F238E27FC236}">
                  <a16:creationId xmlns:a16="http://schemas.microsoft.com/office/drawing/2014/main" id="{8CA50884-47B8-9C4A-978D-3ABAE2912E0B}"/>
                </a:ext>
              </a:extLst>
            </p:cNvPr>
            <p:cNvGrpSpPr/>
            <p:nvPr/>
          </p:nvGrpSpPr>
          <p:grpSpPr>
            <a:xfrm>
              <a:off x="7683787" y="5728162"/>
              <a:ext cx="1922647" cy="709231"/>
              <a:chOff x="12608986" y="283545"/>
              <a:chExt cx="1576089" cy="709231"/>
            </a:xfrm>
          </p:grpSpPr>
          <p:pic>
            <p:nvPicPr>
              <p:cNvPr id="52" name="Graphic 51">
                <a:extLst>
                  <a:ext uri="{FF2B5EF4-FFF2-40B4-BE49-F238E27FC236}">
                    <a16:creationId xmlns:a16="http://schemas.microsoft.com/office/drawing/2014/main" id="{FAB6B2C2-F60D-4248-BF69-E9F08F2265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08986" y="283545"/>
                <a:ext cx="1576089" cy="709231"/>
              </a:xfrm>
              <a:prstGeom prst="rect">
                <a:avLst/>
              </a:prstGeom>
            </p:spPr>
          </p:pic>
          <p:sp>
            <p:nvSpPr>
              <p:cNvPr id="53" name="Text Placeholder 2">
                <a:extLst>
                  <a:ext uri="{FF2B5EF4-FFF2-40B4-BE49-F238E27FC236}">
                    <a16:creationId xmlns:a16="http://schemas.microsoft.com/office/drawing/2014/main" id="{2F7CE4CA-35BD-6241-8908-2968C6ED9579}"/>
                  </a:ext>
                </a:extLst>
              </p:cNvPr>
              <p:cNvSpPr txBox="1">
                <a:spLocks/>
              </p:cNvSpPr>
              <p:nvPr/>
            </p:nvSpPr>
            <p:spPr>
              <a:xfrm>
                <a:off x="12815415" y="473705"/>
                <a:ext cx="1244092" cy="341046"/>
              </a:xfrm>
              <a:prstGeom prst="rect">
                <a:avLst/>
              </a:prstGeom>
            </p:spPr>
            <p:txBody>
              <a:bodyPr tIns="0" bIns="0" anchor="ctr" anchorCtr="0"/>
              <a:lstStyle>
                <a:lvl1pPr marL="0" indent="0" algn="ctr" defTabSz="1097198" rtl="0" eaLnBrk="1" latinLnBrk="0" hangingPunct="1">
                  <a:lnSpc>
                    <a:spcPct val="90000"/>
                  </a:lnSpc>
                  <a:spcBef>
                    <a:spcPts val="1200"/>
                  </a:spcBef>
                  <a:buFont typeface="Arial" panose="020B0604020202020204" pitchFamily="34" charset="0"/>
                  <a:buNone/>
                  <a:defRPr lang="en-US" sz="8000" b="1" i="0" kern="1200" dirty="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ts val="1300"/>
                  </a:lnSpc>
                  <a:spcBef>
                    <a:spcPts val="0"/>
                  </a:spcBef>
                </a:pPr>
                <a:r>
                  <a:rPr lang="en-US" sz="1100" dirty="0">
                    <a:solidFill>
                      <a:srgbClr val="FFFFFF"/>
                    </a:solidFill>
                  </a:rPr>
                  <a:t>Marketability</a:t>
                </a:r>
              </a:p>
            </p:txBody>
          </p:sp>
        </p:grpSp>
        <p:grpSp>
          <p:nvGrpSpPr>
            <p:cNvPr id="55" name="Group 54">
              <a:extLst>
                <a:ext uri="{FF2B5EF4-FFF2-40B4-BE49-F238E27FC236}">
                  <a16:creationId xmlns:a16="http://schemas.microsoft.com/office/drawing/2014/main" id="{34D6C0C3-B06B-A14B-B110-23DF9AAB52FB}"/>
                </a:ext>
              </a:extLst>
            </p:cNvPr>
            <p:cNvGrpSpPr/>
            <p:nvPr/>
          </p:nvGrpSpPr>
          <p:grpSpPr>
            <a:xfrm>
              <a:off x="9413252" y="5728162"/>
              <a:ext cx="1922647" cy="709231"/>
              <a:chOff x="12597014" y="283545"/>
              <a:chExt cx="1576089" cy="709231"/>
            </a:xfrm>
          </p:grpSpPr>
          <p:pic>
            <p:nvPicPr>
              <p:cNvPr id="56" name="Graphic 55">
                <a:extLst>
                  <a:ext uri="{FF2B5EF4-FFF2-40B4-BE49-F238E27FC236}">
                    <a16:creationId xmlns:a16="http://schemas.microsoft.com/office/drawing/2014/main" id="{1CE1C2DE-4EAC-A548-B00B-0546AD37F9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597014" y="283545"/>
                <a:ext cx="1576089" cy="709231"/>
              </a:xfrm>
              <a:prstGeom prst="rect">
                <a:avLst/>
              </a:prstGeom>
            </p:spPr>
          </p:pic>
          <p:sp>
            <p:nvSpPr>
              <p:cNvPr id="57" name="Text Placeholder 2">
                <a:extLst>
                  <a:ext uri="{FF2B5EF4-FFF2-40B4-BE49-F238E27FC236}">
                    <a16:creationId xmlns:a16="http://schemas.microsoft.com/office/drawing/2014/main" id="{D2E29C91-9180-D24B-AAF8-B42F87AE7DDE}"/>
                  </a:ext>
                </a:extLst>
              </p:cNvPr>
              <p:cNvSpPr txBox="1">
                <a:spLocks/>
              </p:cNvSpPr>
              <p:nvPr/>
            </p:nvSpPr>
            <p:spPr>
              <a:xfrm>
                <a:off x="12736535" y="457930"/>
                <a:ext cx="1369660" cy="341046"/>
              </a:xfrm>
              <a:prstGeom prst="rect">
                <a:avLst/>
              </a:prstGeom>
            </p:spPr>
            <p:txBody>
              <a:bodyPr tIns="0" bIns="0" anchor="ctr" anchorCtr="0"/>
              <a:lstStyle>
                <a:lvl1pPr marL="0" indent="0" algn="ctr" defTabSz="1097198" rtl="0" eaLnBrk="1" latinLnBrk="0" hangingPunct="1">
                  <a:lnSpc>
                    <a:spcPct val="90000"/>
                  </a:lnSpc>
                  <a:spcBef>
                    <a:spcPts val="1200"/>
                  </a:spcBef>
                  <a:buFont typeface="Arial" panose="020B0604020202020204" pitchFamily="34" charset="0"/>
                  <a:buNone/>
                  <a:defRPr lang="en-US" sz="8000" b="1" i="0" kern="1200" dirty="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ts val="1300"/>
                  </a:lnSpc>
                  <a:spcBef>
                    <a:spcPts val="0"/>
                  </a:spcBef>
                </a:pPr>
                <a:r>
                  <a:rPr lang="en-US" sz="1100" dirty="0">
                    <a:solidFill>
                      <a:srgbClr val="FFFFFF"/>
                    </a:solidFill>
                  </a:rPr>
                  <a:t>Financial </a:t>
                </a:r>
                <a:br>
                  <a:rPr lang="en-US" sz="1100" dirty="0">
                    <a:solidFill>
                      <a:srgbClr val="FFFFFF"/>
                    </a:solidFill>
                  </a:rPr>
                </a:br>
                <a:r>
                  <a:rPr lang="en-US" sz="1100" dirty="0">
                    <a:solidFill>
                      <a:srgbClr val="FFFFFF"/>
                    </a:solidFill>
                  </a:rPr>
                  <a:t>savviness creation</a:t>
                </a:r>
              </a:p>
            </p:txBody>
          </p:sp>
        </p:grpSp>
        <p:grpSp>
          <p:nvGrpSpPr>
            <p:cNvPr id="58" name="Group 57">
              <a:extLst>
                <a:ext uri="{FF2B5EF4-FFF2-40B4-BE49-F238E27FC236}">
                  <a16:creationId xmlns:a16="http://schemas.microsoft.com/office/drawing/2014/main" id="{51906B26-C92D-4C4F-A4A0-6C5907EC2FB5}"/>
                </a:ext>
              </a:extLst>
            </p:cNvPr>
            <p:cNvGrpSpPr/>
            <p:nvPr/>
          </p:nvGrpSpPr>
          <p:grpSpPr>
            <a:xfrm>
              <a:off x="11144621" y="5728162"/>
              <a:ext cx="1922647" cy="709231"/>
              <a:chOff x="12597014" y="283545"/>
              <a:chExt cx="1576089" cy="709231"/>
            </a:xfrm>
          </p:grpSpPr>
          <p:pic>
            <p:nvPicPr>
              <p:cNvPr id="59" name="Graphic 58">
                <a:extLst>
                  <a:ext uri="{FF2B5EF4-FFF2-40B4-BE49-F238E27FC236}">
                    <a16:creationId xmlns:a16="http://schemas.microsoft.com/office/drawing/2014/main" id="{F84C17A7-738E-024B-88F0-BBEE7C41D25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597014" y="283545"/>
                <a:ext cx="1576089" cy="709231"/>
              </a:xfrm>
              <a:prstGeom prst="rect">
                <a:avLst/>
              </a:prstGeom>
            </p:spPr>
          </p:pic>
          <p:sp>
            <p:nvSpPr>
              <p:cNvPr id="60" name="Text Placeholder 2">
                <a:extLst>
                  <a:ext uri="{FF2B5EF4-FFF2-40B4-BE49-F238E27FC236}">
                    <a16:creationId xmlns:a16="http://schemas.microsoft.com/office/drawing/2014/main" id="{54388DD1-447F-6043-B7F7-6F96BA03803B}"/>
                  </a:ext>
                </a:extLst>
              </p:cNvPr>
              <p:cNvSpPr txBox="1">
                <a:spLocks/>
              </p:cNvSpPr>
              <p:nvPr/>
            </p:nvSpPr>
            <p:spPr>
              <a:xfrm>
                <a:off x="12791471" y="464080"/>
                <a:ext cx="1244092" cy="341046"/>
              </a:xfrm>
              <a:prstGeom prst="rect">
                <a:avLst/>
              </a:prstGeom>
            </p:spPr>
            <p:txBody>
              <a:bodyPr tIns="0" bIns="0" anchor="ctr" anchorCtr="0"/>
              <a:lstStyle>
                <a:lvl1pPr marL="0" indent="0" algn="ctr" defTabSz="1097198" rtl="0" eaLnBrk="1" latinLnBrk="0" hangingPunct="1">
                  <a:lnSpc>
                    <a:spcPct val="90000"/>
                  </a:lnSpc>
                  <a:spcBef>
                    <a:spcPts val="1200"/>
                  </a:spcBef>
                  <a:buFont typeface="Arial" panose="020B0604020202020204" pitchFamily="34" charset="0"/>
                  <a:buNone/>
                  <a:defRPr lang="en-US" sz="8000" b="1" i="0" kern="1200" dirty="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ts val="1300"/>
                  </a:lnSpc>
                  <a:spcBef>
                    <a:spcPts val="0"/>
                  </a:spcBef>
                </a:pPr>
                <a:r>
                  <a:rPr lang="en-US" sz="1100" dirty="0">
                    <a:solidFill>
                      <a:schemeClr val="bg2"/>
                    </a:solidFill>
                  </a:rPr>
                  <a:t>Advertising</a:t>
                </a:r>
              </a:p>
            </p:txBody>
          </p:sp>
        </p:grpSp>
        <p:grpSp>
          <p:nvGrpSpPr>
            <p:cNvPr id="61" name="Group 60">
              <a:extLst>
                <a:ext uri="{FF2B5EF4-FFF2-40B4-BE49-F238E27FC236}">
                  <a16:creationId xmlns:a16="http://schemas.microsoft.com/office/drawing/2014/main" id="{223C5BC2-3FC7-724D-A397-E8AFA1969210}"/>
                </a:ext>
              </a:extLst>
            </p:cNvPr>
            <p:cNvGrpSpPr/>
            <p:nvPr/>
          </p:nvGrpSpPr>
          <p:grpSpPr>
            <a:xfrm>
              <a:off x="12890594" y="5728162"/>
              <a:ext cx="1922647" cy="709231"/>
              <a:chOff x="12608986" y="283545"/>
              <a:chExt cx="1576089" cy="709231"/>
            </a:xfrm>
          </p:grpSpPr>
          <p:pic>
            <p:nvPicPr>
              <p:cNvPr id="62" name="Graphic 61">
                <a:extLst>
                  <a:ext uri="{FF2B5EF4-FFF2-40B4-BE49-F238E27FC236}">
                    <a16:creationId xmlns:a16="http://schemas.microsoft.com/office/drawing/2014/main" id="{76857517-3F17-4D4C-B46A-71EB3D5652C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608986" y="283545"/>
                <a:ext cx="1576089" cy="709231"/>
              </a:xfrm>
              <a:prstGeom prst="rect">
                <a:avLst/>
              </a:prstGeom>
            </p:spPr>
          </p:pic>
          <p:sp>
            <p:nvSpPr>
              <p:cNvPr id="63" name="Text Placeholder 2">
                <a:extLst>
                  <a:ext uri="{FF2B5EF4-FFF2-40B4-BE49-F238E27FC236}">
                    <a16:creationId xmlns:a16="http://schemas.microsoft.com/office/drawing/2014/main" id="{8A2BC2C5-CD8F-F94E-A9B6-9D3AACD506CA}"/>
                  </a:ext>
                </a:extLst>
              </p:cNvPr>
              <p:cNvSpPr txBox="1">
                <a:spLocks/>
              </p:cNvSpPr>
              <p:nvPr/>
            </p:nvSpPr>
            <p:spPr>
              <a:xfrm>
                <a:off x="12815415" y="464080"/>
                <a:ext cx="1244092" cy="341046"/>
              </a:xfrm>
              <a:prstGeom prst="rect">
                <a:avLst/>
              </a:prstGeom>
            </p:spPr>
            <p:txBody>
              <a:bodyPr tIns="0" bIns="0" anchor="ctr" anchorCtr="0"/>
              <a:lstStyle>
                <a:lvl1pPr marL="0" indent="0" algn="ctr" defTabSz="1097198" rtl="0" eaLnBrk="1" latinLnBrk="0" hangingPunct="1">
                  <a:lnSpc>
                    <a:spcPct val="90000"/>
                  </a:lnSpc>
                  <a:spcBef>
                    <a:spcPts val="1200"/>
                  </a:spcBef>
                  <a:buFont typeface="Arial" panose="020B0604020202020204" pitchFamily="34" charset="0"/>
                  <a:buNone/>
                  <a:defRPr lang="en-US" sz="8000" b="1" i="0" kern="1200" dirty="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ts val="1300"/>
                  </a:lnSpc>
                  <a:spcBef>
                    <a:spcPts val="0"/>
                  </a:spcBef>
                </a:pPr>
                <a:r>
                  <a:rPr lang="en-US" sz="1100" dirty="0">
                    <a:solidFill>
                      <a:schemeClr val="bg2"/>
                    </a:solidFill>
                  </a:rPr>
                  <a:t>Product creation</a:t>
                </a:r>
              </a:p>
            </p:txBody>
          </p:sp>
        </p:grpSp>
      </p:grpSp>
      <p:sp>
        <p:nvSpPr>
          <p:cNvPr id="64" name="Text Placeholder 3">
            <a:extLst>
              <a:ext uri="{FF2B5EF4-FFF2-40B4-BE49-F238E27FC236}">
                <a16:creationId xmlns:a16="http://schemas.microsoft.com/office/drawing/2014/main" id="{9AF2C7DA-E82B-754F-A9B9-2DCA9F47F744}"/>
              </a:ext>
            </a:extLst>
          </p:cNvPr>
          <p:cNvSpPr txBox="1">
            <a:spLocks/>
          </p:cNvSpPr>
          <p:nvPr/>
        </p:nvSpPr>
        <p:spPr>
          <a:xfrm>
            <a:off x="7594594" y="6641084"/>
            <a:ext cx="5524183" cy="716544"/>
          </a:xfrm>
          <a:prstGeom prst="rect">
            <a:avLst/>
          </a:prstGeom>
        </p:spPr>
        <p:txBody>
          <a:bodyPr lIns="0" rIns="0" anchor="ctr" anchorCtr="0"/>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1900"/>
              </a:lnSpc>
              <a:buNone/>
            </a:pPr>
            <a:r>
              <a:rPr lang="en-US" altLang="en-US" sz="1400" spc="-10" dirty="0">
                <a:solidFill>
                  <a:srgbClr val="002577"/>
                </a:solidFill>
                <a:latin typeface="Segoe UI" panose="020B0502040204020203" pitchFamily="34" charset="0"/>
                <a:cs typeface="Segoe UI" panose="020B0502040204020203" pitchFamily="34" charset="0"/>
              </a:rPr>
              <a:t>Once the head judge confirms the timer is ready, they will announce teams may begin the exercise.</a:t>
            </a:r>
          </a:p>
        </p:txBody>
      </p:sp>
      <p:grpSp>
        <p:nvGrpSpPr>
          <p:cNvPr id="68" name="Group 67">
            <a:extLst>
              <a:ext uri="{FF2B5EF4-FFF2-40B4-BE49-F238E27FC236}">
                <a16:creationId xmlns:a16="http://schemas.microsoft.com/office/drawing/2014/main" id="{1C9A4854-49FC-D244-B0A7-D609E514FAC5}"/>
              </a:ext>
            </a:extLst>
          </p:cNvPr>
          <p:cNvGrpSpPr/>
          <p:nvPr/>
        </p:nvGrpSpPr>
        <p:grpSpPr>
          <a:xfrm>
            <a:off x="457202" y="3996660"/>
            <a:ext cx="716544" cy="716544"/>
            <a:chOff x="-2257018" y="2166398"/>
            <a:chExt cx="872718" cy="872718"/>
          </a:xfrm>
        </p:grpSpPr>
        <p:sp>
          <p:nvSpPr>
            <p:cNvPr id="69" name="Oval 68">
              <a:extLst>
                <a:ext uri="{FF2B5EF4-FFF2-40B4-BE49-F238E27FC236}">
                  <a16:creationId xmlns:a16="http://schemas.microsoft.com/office/drawing/2014/main" id="{F075C7D0-59F0-9146-A501-A8FEE486B9CC}"/>
                </a:ext>
              </a:extLst>
            </p:cNvPr>
            <p:cNvSpPr/>
            <p:nvPr/>
          </p:nvSpPr>
          <p:spPr>
            <a:xfrm>
              <a:off x="-2257018" y="2166398"/>
              <a:ext cx="872718" cy="87271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 Placeholder 1">
              <a:extLst>
                <a:ext uri="{FF2B5EF4-FFF2-40B4-BE49-F238E27FC236}">
                  <a16:creationId xmlns:a16="http://schemas.microsoft.com/office/drawing/2014/main" id="{C67B11D0-9F47-DF4C-8D68-AF468CF825A6}"/>
                </a:ext>
              </a:extLst>
            </p:cNvPr>
            <p:cNvSpPr txBox="1">
              <a:spLocks/>
            </p:cNvSpPr>
            <p:nvPr/>
          </p:nvSpPr>
          <p:spPr>
            <a:xfrm>
              <a:off x="-2257018" y="2344070"/>
              <a:ext cx="872718" cy="517374"/>
            </a:xfrm>
            <a:prstGeom prst="rect">
              <a:avLst/>
            </a:prstGeom>
          </p:spPr>
          <p:txBody>
            <a:bodyPr anchor="ctr" anchorCtr="0"/>
            <a:lstStyle>
              <a:lvl1pPr marL="0" indent="0" algn="l" defTabSz="1097198" rtl="0" eaLnBrk="1" latinLnBrk="0" hangingPunct="1">
                <a:lnSpc>
                  <a:spcPct val="90000"/>
                </a:lnSpc>
                <a:spcBef>
                  <a:spcPts val="1200"/>
                </a:spcBef>
                <a:buFont typeface="Arial" panose="020B0604020202020204" pitchFamily="34" charset="0"/>
                <a:buNone/>
                <a:defRPr sz="4500" b="1" i="0" kern="1200">
                  <a:solidFill>
                    <a:srgbClr val="3369FF"/>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spcBef>
                  <a:spcPts val="800"/>
                </a:spcBef>
              </a:pPr>
              <a:r>
                <a:rPr lang="en-US" altLang="en-US" sz="1400" spc="-20" dirty="0">
                  <a:solidFill>
                    <a:srgbClr val="FFFFFF"/>
                  </a:solidFill>
                </a:rPr>
                <a:t>Step 2</a:t>
              </a:r>
            </a:p>
          </p:txBody>
        </p:sp>
      </p:grpSp>
      <p:grpSp>
        <p:nvGrpSpPr>
          <p:cNvPr id="77" name="Group 76">
            <a:extLst>
              <a:ext uri="{FF2B5EF4-FFF2-40B4-BE49-F238E27FC236}">
                <a16:creationId xmlns:a16="http://schemas.microsoft.com/office/drawing/2014/main" id="{1E2932D6-85B4-0948-B85B-19D6C6FDC767}"/>
              </a:ext>
            </a:extLst>
          </p:cNvPr>
          <p:cNvGrpSpPr/>
          <p:nvPr/>
        </p:nvGrpSpPr>
        <p:grpSpPr>
          <a:xfrm>
            <a:off x="457202" y="2510280"/>
            <a:ext cx="716544" cy="716544"/>
            <a:chOff x="-2257018" y="2166398"/>
            <a:chExt cx="872718" cy="872718"/>
          </a:xfrm>
        </p:grpSpPr>
        <p:sp>
          <p:nvSpPr>
            <p:cNvPr id="78" name="Oval 77">
              <a:extLst>
                <a:ext uri="{FF2B5EF4-FFF2-40B4-BE49-F238E27FC236}">
                  <a16:creationId xmlns:a16="http://schemas.microsoft.com/office/drawing/2014/main" id="{7CC54304-6FB7-DB46-BCF6-923E70EFA1AC}"/>
                </a:ext>
              </a:extLst>
            </p:cNvPr>
            <p:cNvSpPr/>
            <p:nvPr/>
          </p:nvSpPr>
          <p:spPr>
            <a:xfrm>
              <a:off x="-2257018" y="2166398"/>
              <a:ext cx="872718" cy="87271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 Placeholder 1">
              <a:extLst>
                <a:ext uri="{FF2B5EF4-FFF2-40B4-BE49-F238E27FC236}">
                  <a16:creationId xmlns:a16="http://schemas.microsoft.com/office/drawing/2014/main" id="{22EB0290-9846-0841-A4C3-9CFAF5B2B952}"/>
                </a:ext>
              </a:extLst>
            </p:cNvPr>
            <p:cNvSpPr txBox="1">
              <a:spLocks/>
            </p:cNvSpPr>
            <p:nvPr/>
          </p:nvSpPr>
          <p:spPr>
            <a:xfrm>
              <a:off x="-2257018" y="2344070"/>
              <a:ext cx="872718" cy="517374"/>
            </a:xfrm>
            <a:prstGeom prst="rect">
              <a:avLst/>
            </a:prstGeom>
          </p:spPr>
          <p:txBody>
            <a:bodyPr anchor="ctr" anchorCtr="0"/>
            <a:lstStyle>
              <a:lvl1pPr marL="0" indent="0" algn="l" defTabSz="1097198" rtl="0" eaLnBrk="1" latinLnBrk="0" hangingPunct="1">
                <a:lnSpc>
                  <a:spcPct val="90000"/>
                </a:lnSpc>
                <a:spcBef>
                  <a:spcPts val="1200"/>
                </a:spcBef>
                <a:buFont typeface="Arial" panose="020B0604020202020204" pitchFamily="34" charset="0"/>
                <a:buNone/>
                <a:defRPr sz="4500" b="1" i="0" kern="1200">
                  <a:solidFill>
                    <a:srgbClr val="3369FF"/>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spcBef>
                  <a:spcPts val="800"/>
                </a:spcBef>
              </a:pPr>
              <a:r>
                <a:rPr lang="en-US" altLang="en-US" sz="1400" spc="-20" dirty="0">
                  <a:solidFill>
                    <a:srgbClr val="FFFFFF"/>
                  </a:solidFill>
                </a:rPr>
                <a:t>Step 1</a:t>
              </a:r>
            </a:p>
          </p:txBody>
        </p:sp>
      </p:grpSp>
      <p:grpSp>
        <p:nvGrpSpPr>
          <p:cNvPr id="80" name="Group 79">
            <a:extLst>
              <a:ext uri="{FF2B5EF4-FFF2-40B4-BE49-F238E27FC236}">
                <a16:creationId xmlns:a16="http://schemas.microsoft.com/office/drawing/2014/main" id="{9E2FC9D6-E5F3-9940-98BE-A9F17BC7AE25}"/>
              </a:ext>
            </a:extLst>
          </p:cNvPr>
          <p:cNvGrpSpPr/>
          <p:nvPr/>
        </p:nvGrpSpPr>
        <p:grpSpPr>
          <a:xfrm>
            <a:off x="6522442" y="2510280"/>
            <a:ext cx="716544" cy="716544"/>
            <a:chOff x="-2257018" y="2166398"/>
            <a:chExt cx="872718" cy="872718"/>
          </a:xfrm>
        </p:grpSpPr>
        <p:sp>
          <p:nvSpPr>
            <p:cNvPr id="81" name="Oval 80">
              <a:extLst>
                <a:ext uri="{FF2B5EF4-FFF2-40B4-BE49-F238E27FC236}">
                  <a16:creationId xmlns:a16="http://schemas.microsoft.com/office/drawing/2014/main" id="{4518ADBA-A52C-A44C-8B40-C09EEE83269D}"/>
                </a:ext>
              </a:extLst>
            </p:cNvPr>
            <p:cNvSpPr/>
            <p:nvPr/>
          </p:nvSpPr>
          <p:spPr>
            <a:xfrm>
              <a:off x="-2257018" y="2166398"/>
              <a:ext cx="872718" cy="87271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 Placeholder 1">
              <a:extLst>
                <a:ext uri="{FF2B5EF4-FFF2-40B4-BE49-F238E27FC236}">
                  <a16:creationId xmlns:a16="http://schemas.microsoft.com/office/drawing/2014/main" id="{509E2E8E-6421-894C-A498-A1E6A71314BB}"/>
                </a:ext>
              </a:extLst>
            </p:cNvPr>
            <p:cNvSpPr txBox="1">
              <a:spLocks/>
            </p:cNvSpPr>
            <p:nvPr/>
          </p:nvSpPr>
          <p:spPr>
            <a:xfrm>
              <a:off x="-2257018" y="2344070"/>
              <a:ext cx="872718" cy="517374"/>
            </a:xfrm>
            <a:prstGeom prst="rect">
              <a:avLst/>
            </a:prstGeom>
          </p:spPr>
          <p:txBody>
            <a:bodyPr anchor="ctr" anchorCtr="0"/>
            <a:lstStyle>
              <a:lvl1pPr marL="0" indent="0" algn="l" defTabSz="1097198" rtl="0" eaLnBrk="1" latinLnBrk="0" hangingPunct="1">
                <a:lnSpc>
                  <a:spcPct val="90000"/>
                </a:lnSpc>
                <a:spcBef>
                  <a:spcPts val="1200"/>
                </a:spcBef>
                <a:buFont typeface="Arial" panose="020B0604020202020204" pitchFamily="34" charset="0"/>
                <a:buNone/>
                <a:defRPr sz="4500" b="1" i="0" kern="1200">
                  <a:solidFill>
                    <a:srgbClr val="3369FF"/>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spcBef>
                  <a:spcPts val="800"/>
                </a:spcBef>
              </a:pPr>
              <a:r>
                <a:rPr lang="en-US" altLang="en-US" sz="1400" spc="-20" dirty="0">
                  <a:solidFill>
                    <a:srgbClr val="FFFFFF"/>
                  </a:solidFill>
                </a:rPr>
                <a:t>Step 3</a:t>
              </a:r>
            </a:p>
          </p:txBody>
        </p:sp>
      </p:grpSp>
      <p:grpSp>
        <p:nvGrpSpPr>
          <p:cNvPr id="83" name="Group 82">
            <a:extLst>
              <a:ext uri="{FF2B5EF4-FFF2-40B4-BE49-F238E27FC236}">
                <a16:creationId xmlns:a16="http://schemas.microsoft.com/office/drawing/2014/main" id="{ACFF80F7-E20D-7F4A-9D6C-28F8B6422381}"/>
              </a:ext>
            </a:extLst>
          </p:cNvPr>
          <p:cNvGrpSpPr/>
          <p:nvPr/>
        </p:nvGrpSpPr>
        <p:grpSpPr>
          <a:xfrm>
            <a:off x="6522442" y="6641085"/>
            <a:ext cx="716544" cy="716544"/>
            <a:chOff x="-2257018" y="2166398"/>
            <a:chExt cx="872718" cy="872718"/>
          </a:xfrm>
        </p:grpSpPr>
        <p:sp>
          <p:nvSpPr>
            <p:cNvPr id="84" name="Oval 83">
              <a:extLst>
                <a:ext uri="{FF2B5EF4-FFF2-40B4-BE49-F238E27FC236}">
                  <a16:creationId xmlns:a16="http://schemas.microsoft.com/office/drawing/2014/main" id="{A5AE3869-F69F-D240-821A-020108568561}"/>
                </a:ext>
              </a:extLst>
            </p:cNvPr>
            <p:cNvSpPr/>
            <p:nvPr/>
          </p:nvSpPr>
          <p:spPr>
            <a:xfrm>
              <a:off x="-2257018" y="2166398"/>
              <a:ext cx="872718" cy="87271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 Placeholder 1">
              <a:extLst>
                <a:ext uri="{FF2B5EF4-FFF2-40B4-BE49-F238E27FC236}">
                  <a16:creationId xmlns:a16="http://schemas.microsoft.com/office/drawing/2014/main" id="{97D6FE8F-6FC8-9B4A-BA34-6192D97B7E40}"/>
                </a:ext>
              </a:extLst>
            </p:cNvPr>
            <p:cNvSpPr txBox="1">
              <a:spLocks/>
            </p:cNvSpPr>
            <p:nvPr/>
          </p:nvSpPr>
          <p:spPr>
            <a:xfrm>
              <a:off x="-2257018" y="2344070"/>
              <a:ext cx="872718" cy="517374"/>
            </a:xfrm>
            <a:prstGeom prst="rect">
              <a:avLst/>
            </a:prstGeom>
          </p:spPr>
          <p:txBody>
            <a:bodyPr anchor="ctr" anchorCtr="0"/>
            <a:lstStyle>
              <a:lvl1pPr marL="0" indent="0" algn="l" defTabSz="1097198" rtl="0" eaLnBrk="1" latinLnBrk="0" hangingPunct="1">
                <a:lnSpc>
                  <a:spcPct val="90000"/>
                </a:lnSpc>
                <a:spcBef>
                  <a:spcPts val="1200"/>
                </a:spcBef>
                <a:buFont typeface="Arial" panose="020B0604020202020204" pitchFamily="34" charset="0"/>
                <a:buNone/>
                <a:defRPr sz="4500" b="1" i="0" kern="1200">
                  <a:solidFill>
                    <a:srgbClr val="3369FF"/>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spcBef>
                  <a:spcPts val="800"/>
                </a:spcBef>
              </a:pPr>
              <a:r>
                <a:rPr lang="en-US" altLang="en-US" sz="1400" spc="-20" dirty="0">
                  <a:solidFill>
                    <a:srgbClr val="FFFFFF"/>
                  </a:solidFill>
                </a:rPr>
                <a:t>Step 4</a:t>
              </a:r>
            </a:p>
          </p:txBody>
        </p:sp>
      </p:grpSp>
      <p:grpSp>
        <p:nvGrpSpPr>
          <p:cNvPr id="3" name="Group 2">
            <a:extLst>
              <a:ext uri="{FF2B5EF4-FFF2-40B4-BE49-F238E27FC236}">
                <a16:creationId xmlns:a16="http://schemas.microsoft.com/office/drawing/2014/main" id="{59A7B57E-6D4C-FFE5-E8E3-02D16BEEA3B4}"/>
              </a:ext>
            </a:extLst>
          </p:cNvPr>
          <p:cNvGrpSpPr/>
          <p:nvPr/>
        </p:nvGrpSpPr>
        <p:grpSpPr>
          <a:xfrm>
            <a:off x="12280378" y="271822"/>
            <a:ext cx="1922647" cy="709231"/>
            <a:chOff x="12608986" y="283545"/>
            <a:chExt cx="1576089" cy="709231"/>
          </a:xfrm>
        </p:grpSpPr>
        <p:pic>
          <p:nvPicPr>
            <p:cNvPr id="4" name="Graphic 3">
              <a:extLst>
                <a:ext uri="{FF2B5EF4-FFF2-40B4-BE49-F238E27FC236}">
                  <a16:creationId xmlns:a16="http://schemas.microsoft.com/office/drawing/2014/main" id="{F2D45157-FEFA-0918-D10F-C19FF66D91F5}"/>
                </a:ext>
              </a:extLst>
            </p:cNvPr>
            <p:cNvPicPr>
              <a:picLocks noChangeAspect="1"/>
            </p:cNvPicPr>
            <p:nvPr/>
          </p:nvPicPr>
          <p:blipFill>
            <a:blip r:embed="rId7">
              <a:extLst>
                <a:ext uri="{96DAC541-7B7A-43D3-8B79-37D633B846F1}">
                  <asvg:svgBlip xmlns:asvg="http://schemas.microsoft.com/office/drawing/2016/SVG/main" r:embed="rId15"/>
                </a:ext>
              </a:extLst>
            </a:blip>
            <a:stretch>
              <a:fillRect/>
            </a:stretch>
          </p:blipFill>
          <p:spPr>
            <a:xfrm>
              <a:off x="12608986" y="283545"/>
              <a:ext cx="1576089" cy="709231"/>
            </a:xfrm>
            <a:prstGeom prst="rect">
              <a:avLst/>
            </a:prstGeom>
          </p:spPr>
        </p:pic>
        <p:sp>
          <p:nvSpPr>
            <p:cNvPr id="5" name="Text Placeholder 2">
              <a:extLst>
                <a:ext uri="{FF2B5EF4-FFF2-40B4-BE49-F238E27FC236}">
                  <a16:creationId xmlns:a16="http://schemas.microsoft.com/office/drawing/2014/main" id="{72D0C615-8ABE-3CBF-FC04-9B6EFF571D12}"/>
                </a:ext>
              </a:extLst>
            </p:cNvPr>
            <p:cNvSpPr txBox="1">
              <a:spLocks/>
            </p:cNvSpPr>
            <p:nvPr/>
          </p:nvSpPr>
          <p:spPr>
            <a:xfrm>
              <a:off x="12815415" y="483330"/>
              <a:ext cx="1244092" cy="341046"/>
            </a:xfrm>
            <a:prstGeom prst="rect">
              <a:avLst/>
            </a:prstGeom>
          </p:spPr>
          <p:txBody>
            <a:bodyPr tIns="0" bIns="0" anchor="ctr" anchorCtr="0"/>
            <a:lstStyle>
              <a:lvl1pPr marL="0" indent="0" algn="ctr" defTabSz="1097198" rtl="0" eaLnBrk="1" latinLnBrk="0" hangingPunct="1">
                <a:lnSpc>
                  <a:spcPct val="90000"/>
                </a:lnSpc>
                <a:spcBef>
                  <a:spcPts val="1200"/>
                </a:spcBef>
                <a:buFont typeface="Arial" panose="020B0604020202020204" pitchFamily="34" charset="0"/>
                <a:buNone/>
                <a:defRPr lang="en-US" sz="8000" b="1" i="0" kern="1200" dirty="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ts val="1300"/>
                </a:lnSpc>
                <a:spcBef>
                  <a:spcPts val="0"/>
                </a:spcBef>
              </a:pPr>
              <a:r>
                <a:rPr lang="en-US" sz="1300" spc="-10" dirty="0">
                  <a:solidFill>
                    <a:srgbClr val="FFFFFF"/>
                  </a:solidFill>
                </a:rPr>
                <a:t>Entrepreneurship</a:t>
              </a:r>
            </a:p>
          </p:txBody>
        </p:sp>
        <p:sp>
          <p:nvSpPr>
            <p:cNvPr id="7" name="Text Placeholder 3">
              <a:extLst>
                <a:ext uri="{FF2B5EF4-FFF2-40B4-BE49-F238E27FC236}">
                  <a16:creationId xmlns:a16="http://schemas.microsoft.com/office/drawing/2014/main" id="{B093F462-E71B-EFA1-E298-D9B60FD2909A}"/>
                </a:ext>
              </a:extLst>
            </p:cNvPr>
            <p:cNvSpPr txBox="1">
              <a:spLocks/>
            </p:cNvSpPr>
            <p:nvPr/>
          </p:nvSpPr>
          <p:spPr>
            <a:xfrm>
              <a:off x="12841440" y="371353"/>
              <a:ext cx="1142587" cy="214251"/>
            </a:xfrm>
            <a:prstGeom prst="rect">
              <a:avLst/>
            </a:prstGeom>
          </p:spPr>
          <p:txBody>
            <a:bodyPr/>
            <a:lstStyle>
              <a:lvl1pPr marL="0" indent="0" algn="ctr" defTabSz="1097198" rtl="0" eaLnBrk="1" latinLnBrk="0" hangingPunct="1">
                <a:lnSpc>
                  <a:spcPct val="90000"/>
                </a:lnSpc>
                <a:spcBef>
                  <a:spcPts val="1200"/>
                </a:spcBef>
                <a:buFont typeface="Arial" panose="020B0604020202020204" pitchFamily="34" charset="0"/>
                <a:buNone/>
                <a:defRPr sz="1800" b="0"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sz="800" dirty="0">
                  <a:solidFill>
                    <a:srgbClr val="FFFFFF"/>
                  </a:solidFill>
                </a:rPr>
                <a:t>Lesson 10</a:t>
              </a:r>
            </a:p>
          </p:txBody>
        </p:sp>
      </p:grpSp>
      <p:grpSp>
        <p:nvGrpSpPr>
          <p:cNvPr id="12" name="Group 11">
            <a:extLst>
              <a:ext uri="{FF2B5EF4-FFF2-40B4-BE49-F238E27FC236}">
                <a16:creationId xmlns:a16="http://schemas.microsoft.com/office/drawing/2014/main" id="{8A2226C3-EEEA-DF9B-F8DD-3A460F153EAF}"/>
              </a:ext>
            </a:extLst>
          </p:cNvPr>
          <p:cNvGrpSpPr/>
          <p:nvPr/>
        </p:nvGrpSpPr>
        <p:grpSpPr>
          <a:xfrm>
            <a:off x="1800406" y="7528334"/>
            <a:ext cx="609419" cy="380591"/>
            <a:chOff x="1800406" y="7528334"/>
            <a:chExt cx="609419" cy="380591"/>
          </a:xfrm>
        </p:grpSpPr>
        <p:cxnSp>
          <p:nvCxnSpPr>
            <p:cNvPr id="13" name="Straight Connector 12">
              <a:extLst>
                <a:ext uri="{FF2B5EF4-FFF2-40B4-BE49-F238E27FC236}">
                  <a16:creationId xmlns:a16="http://schemas.microsoft.com/office/drawing/2014/main" id="{5C3F2F1D-B467-73FA-CD2B-201E764EDB1A}"/>
                </a:ext>
              </a:extLst>
            </p:cNvPr>
            <p:cNvCxnSpPr>
              <a:cxnSpLocks/>
            </p:cNvCxnSpPr>
            <p:nvPr/>
          </p:nvCxnSpPr>
          <p:spPr>
            <a:xfrm>
              <a:off x="1800406" y="7606284"/>
              <a:ext cx="0" cy="255012"/>
            </a:xfrm>
            <a:prstGeom prst="line">
              <a:avLst/>
            </a:prstGeom>
            <a:ln>
              <a:solidFill>
                <a:srgbClr val="002577"/>
              </a:solidFill>
            </a:ln>
            <a:effectLst/>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1AEC24E1-51FD-E203-943E-A31594EB3F4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838939" y="7528334"/>
              <a:ext cx="570886" cy="380591"/>
            </a:xfrm>
            <a:prstGeom prst="rect">
              <a:avLst/>
            </a:prstGeom>
          </p:spPr>
        </p:pic>
      </p:grpSp>
      <p:sp>
        <p:nvSpPr>
          <p:cNvPr id="15" name="Text Placeholder 1">
            <a:extLst>
              <a:ext uri="{FF2B5EF4-FFF2-40B4-BE49-F238E27FC236}">
                <a16:creationId xmlns:a16="http://schemas.microsoft.com/office/drawing/2014/main" id="{C8CE6D7F-B74F-B9D0-27FD-D729A2B69D4A}"/>
              </a:ext>
            </a:extLst>
          </p:cNvPr>
          <p:cNvSpPr txBox="1">
            <a:spLocks/>
          </p:cNvSpPr>
          <p:nvPr/>
        </p:nvSpPr>
        <p:spPr>
          <a:xfrm>
            <a:off x="390392" y="1799044"/>
            <a:ext cx="7310845" cy="334099"/>
          </a:xfrm>
          <a:prstGeom prst="rect">
            <a:avLst/>
          </a:prstGeom>
        </p:spPr>
        <p:txBody>
          <a:bodyPr/>
          <a:lstStyle>
            <a:lvl1pPr marL="0" indent="0" algn="l" defTabSz="1097198" rtl="0" eaLnBrk="1" latinLnBrk="0" hangingPunct="1">
              <a:lnSpc>
                <a:spcPct val="90000"/>
              </a:lnSpc>
              <a:spcBef>
                <a:spcPts val="1200"/>
              </a:spcBef>
              <a:buFont typeface="Arial" panose="020B0604020202020204" pitchFamily="34" charset="0"/>
              <a:buNone/>
              <a:defRPr sz="7500" b="1" i="0" kern="1200">
                <a:solidFill>
                  <a:srgbClr val="3369FF"/>
                </a:solidFill>
                <a:latin typeface="Segoe UI" panose="020B0502040204020203" pitchFamily="34" charset="0"/>
                <a:ea typeface="+mn-ea"/>
                <a:cs typeface="Segoe UI" panose="020B0502040204020203" pitchFamily="34" charset="0"/>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2000"/>
              </a:lnSpc>
              <a:buNone/>
              <a:tabLst>
                <a:tab pos="457200" algn="l"/>
              </a:tabLst>
            </a:pPr>
            <a:r>
              <a:rPr lang="en-US" sz="2000" b="1" dirty="0">
                <a:solidFill>
                  <a:srgbClr val="002677"/>
                </a:solidFill>
                <a:latin typeface="Segoe UI" panose="020B0502040204020203" pitchFamily="34" charset="0"/>
                <a:cs typeface="Segoe UI" panose="020B0502040204020203" pitchFamily="34" charset="0"/>
              </a:rPr>
              <a:t>Worksheet 10-3: create an ad</a:t>
            </a:r>
          </a:p>
        </p:txBody>
      </p:sp>
    </p:spTree>
    <p:extLst>
      <p:ext uri="{BB962C8B-B14F-4D97-AF65-F5344CB8AC3E}">
        <p14:creationId xmlns:p14="http://schemas.microsoft.com/office/powerpoint/2010/main" val="3459198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0030E78-2C01-474F-8E81-854E8C90D733}"/>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51906"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60030E78-2C01-474F-8E81-854E8C90D733}"/>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6" name="Slide Number Placeholder 2">
            <a:extLst>
              <a:ext uri="{FF2B5EF4-FFF2-40B4-BE49-F238E27FC236}">
                <a16:creationId xmlns:a16="http://schemas.microsoft.com/office/drawing/2014/main" id="{5DF4FFEE-C157-CE41-ADB0-A2ADDF9434D6}"/>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8</a:t>
            </a:fld>
            <a:endParaRPr lang="en-US" dirty="0">
              <a:latin typeface="Segoe UI" panose="020B0502040204020203" pitchFamily="34" charset="0"/>
              <a:sym typeface="Segoe UI" panose="020B0502040204020203" pitchFamily="34" charset="0"/>
            </a:endParaRPr>
          </a:p>
        </p:txBody>
      </p:sp>
      <p:sp>
        <p:nvSpPr>
          <p:cNvPr id="7" name="Footer Placeholder 3">
            <a:extLst>
              <a:ext uri="{FF2B5EF4-FFF2-40B4-BE49-F238E27FC236}">
                <a16:creationId xmlns:a16="http://schemas.microsoft.com/office/drawing/2014/main" id="{14351D20-78AB-0C42-8B11-180E502A65D7}"/>
              </a:ext>
            </a:extLst>
          </p:cNvPr>
          <p:cNvSpPr>
            <a:spLocks noGrp="1"/>
          </p:cNvSpPr>
          <p:nvPr>
            <p:ph type="ftr" sz="quarter" idx="3"/>
          </p:nvPr>
        </p:nvSpPr>
        <p:spPr>
          <a:xfrm>
            <a:off x="8945879" y="7623912"/>
            <a:ext cx="4937760" cy="218918"/>
          </a:xfrm>
        </p:spPr>
        <p:txBody>
          <a:bodyPr rIns="0"/>
          <a:lstStyle/>
          <a:p>
            <a:pPr>
              <a:defRPr/>
            </a:pPr>
            <a:r>
              <a:rPr lang="en-US" dirty="0">
                <a:solidFill>
                  <a:srgbClr val="002577"/>
                </a:solidFill>
              </a:rPr>
              <a:t>Entrepreneurship — Month 00, 2023</a:t>
            </a:r>
            <a:endParaRPr lang="en-US" b="0" dirty="0">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0" name="Text Placeholder 5">
            <a:extLst>
              <a:ext uri="{FF2B5EF4-FFF2-40B4-BE49-F238E27FC236}">
                <a16:creationId xmlns:a16="http://schemas.microsoft.com/office/drawing/2014/main" id="{0598B693-ABA2-E54C-981F-BB4D061E9A38}"/>
              </a:ext>
            </a:extLst>
          </p:cNvPr>
          <p:cNvSpPr txBox="1">
            <a:spLocks/>
          </p:cNvSpPr>
          <p:nvPr/>
        </p:nvSpPr>
        <p:spPr>
          <a:xfrm>
            <a:off x="457200" y="1829209"/>
            <a:ext cx="13715999" cy="1850250"/>
          </a:xfrm>
          <a:prstGeom prst="rect">
            <a:avLst/>
          </a:prstGeom>
        </p:spPr>
        <p:txBody>
          <a:bodyPr wrap="square" lIns="0" rIns="0" numCol="1" spcCol="365760">
            <a:spAutoFit/>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100" dirty="0">
                <a:solidFill>
                  <a:srgbClr val="75787B"/>
                </a:solidFill>
                <a:latin typeface="Segoe UI" panose="020B0502040204020203" pitchFamily="34" charset="0"/>
                <a:ea typeface="Segoe UI Historic" panose="020B0502040204020203" pitchFamily="34" charset="0"/>
                <a:cs typeface="Segoe UI" panose="020B0502040204020203" pitchFamily="34" charset="0"/>
              </a:rPr>
              <a:t>Equitable is the brand name of the retirement and protection subsidiaries of Equitable Holdings, Inc., including Equitable Financial Life Insurance Company (NY, NY); Equitable Financial Life Insurance Company of America, </a:t>
            </a:r>
            <a:br>
              <a:rPr lang="en-US" sz="1100" dirty="0">
                <a:solidFill>
                  <a:srgbClr val="75787B"/>
                </a:solidFill>
                <a:latin typeface="Segoe UI" panose="020B0502040204020203" pitchFamily="34" charset="0"/>
                <a:ea typeface="Segoe UI Historic" panose="020B0502040204020203" pitchFamily="34" charset="0"/>
                <a:cs typeface="Segoe UI" panose="020B0502040204020203" pitchFamily="34" charset="0"/>
              </a:rPr>
            </a:br>
            <a:r>
              <a:rPr lang="en-US" sz="1100" dirty="0">
                <a:solidFill>
                  <a:srgbClr val="75787B"/>
                </a:solidFill>
                <a:latin typeface="Segoe UI" panose="020B0502040204020203" pitchFamily="34" charset="0"/>
                <a:ea typeface="Segoe UI Historic" panose="020B0502040204020203" pitchFamily="34" charset="0"/>
                <a:cs typeface="Segoe UI" panose="020B0502040204020203" pitchFamily="34" charset="0"/>
              </a:rPr>
              <a:t>an AZ stock company; and Equitable Distributors, LLC. Equitable Advisors is the brand name of Equitable Advisors, LLC (member FINRA, SIPC) (Equitable Financial Advisors in MI &amp; TN). The obligations of Equitable Financial and Equitable America are backed solely by their claims-paying abilities.</a:t>
            </a:r>
          </a:p>
          <a:p>
            <a:pPr marL="0" indent="0">
              <a:lnSpc>
                <a:spcPct val="100000"/>
              </a:lnSpc>
              <a:buNone/>
            </a:pPr>
            <a:r>
              <a:rPr lang="en-US" sz="1100" dirty="0">
                <a:solidFill>
                  <a:srgbClr val="75787B"/>
                </a:solidFill>
                <a:latin typeface="Segoe UI" panose="020B0502040204020203" pitchFamily="34" charset="0"/>
                <a:ea typeface="Segoe UI Historic" panose="020B0502040204020203" pitchFamily="34" charset="0"/>
                <a:cs typeface="Segoe UI" panose="020B0502040204020203" pitchFamily="34" charset="0"/>
              </a:rPr>
              <a:t>© 2023 Equitable Holdings, Inc. All rights reserved. GE-</a:t>
            </a:r>
            <a:r>
              <a:rPr lang="en-US" sz="1100" dirty="0">
                <a:solidFill>
                  <a:srgbClr val="75787B"/>
                </a:solidFill>
                <a:effectLst/>
                <a:latin typeface="Segoe UI" panose="020B0502040204020203" pitchFamily="34" charset="0"/>
                <a:cs typeface="Segoe UI" panose="020B0502040204020203" pitchFamily="34" charset="0"/>
              </a:rPr>
              <a:t>5492696.1 (3/23) (Exp. 3/25)  </a:t>
            </a:r>
            <a:r>
              <a:rPr lang="en-US" sz="1100" dirty="0">
                <a:solidFill>
                  <a:srgbClr val="75787B"/>
                </a:solidFill>
                <a:latin typeface="Segoe UI" panose="020B0502040204020203" pitchFamily="34" charset="0"/>
                <a:ea typeface="Segoe UI Historic" panose="020B0502040204020203" pitchFamily="34" charset="0"/>
                <a:cs typeface="Segoe UI" panose="020B0502040204020203" pitchFamily="34" charset="0"/>
              </a:rPr>
              <a:t>|  G2090167  |  Cat. #162169 (3/23)</a:t>
            </a:r>
          </a:p>
          <a:p>
            <a:pPr marL="0" indent="0">
              <a:spcBef>
                <a:spcPts val="1000"/>
              </a:spcBef>
              <a:buFont typeface="Arial" panose="020B0604020202020204" pitchFamily="34" charset="0"/>
              <a:buNone/>
            </a:pPr>
            <a:endParaRPr lang="en-US" sz="1100" dirty="0">
              <a:solidFill>
                <a:srgbClr val="75787B"/>
              </a:solidFill>
              <a:latin typeface="Segoe UI Historic" panose="020B0502040204020203" pitchFamily="34" charset="0"/>
              <a:ea typeface="Segoe UI Historic" panose="020B0502040204020203" pitchFamily="34" charset="0"/>
              <a:cs typeface="Segoe UI Historic" panose="020B0502040204020203" pitchFamily="34" charset="0"/>
            </a:endParaRPr>
          </a:p>
          <a:p>
            <a:pPr marL="0" indent="0">
              <a:lnSpc>
                <a:spcPct val="100000"/>
              </a:lnSpc>
              <a:buFont typeface="Arial" panose="020B0604020202020204" pitchFamily="34" charset="0"/>
              <a:buNone/>
            </a:pPr>
            <a:endParaRPr lang="en-US" sz="1100" dirty="0">
              <a:solidFill>
                <a:srgbClr val="75787B"/>
              </a:solidFill>
              <a:latin typeface="Segoe UI Historic" panose="020B0502040204020203" pitchFamily="34" charset="0"/>
              <a:ea typeface="Segoe UI Historic" panose="020B0502040204020203" pitchFamily="34" charset="0"/>
              <a:cs typeface="Segoe UI Historic" panose="020B0502040204020203" pitchFamily="34" charset="0"/>
            </a:endParaRPr>
          </a:p>
          <a:p>
            <a:pPr marL="0" indent="0">
              <a:lnSpc>
                <a:spcPct val="100000"/>
              </a:lnSpc>
              <a:buFont typeface="Arial" panose="020B0604020202020204" pitchFamily="34" charset="0"/>
              <a:buNone/>
            </a:pPr>
            <a:endParaRPr lang="en-US" sz="1100" dirty="0">
              <a:solidFill>
                <a:srgbClr val="75787B"/>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5" name="Text Placeholder 6">
            <a:extLst>
              <a:ext uri="{FF2B5EF4-FFF2-40B4-BE49-F238E27FC236}">
                <a16:creationId xmlns:a16="http://schemas.microsoft.com/office/drawing/2014/main" id="{9097110C-E30B-D7B0-0B8A-B58F3D198E56}"/>
              </a:ext>
            </a:extLst>
          </p:cNvPr>
          <p:cNvSpPr txBox="1">
            <a:spLocks/>
          </p:cNvSpPr>
          <p:nvPr/>
        </p:nvSpPr>
        <p:spPr>
          <a:xfrm>
            <a:off x="342146" y="469852"/>
            <a:ext cx="8839953" cy="568835"/>
          </a:xfrm>
          <a:prstGeom prst="rect">
            <a:avLst/>
          </a:prstGeom>
        </p:spPr>
        <p:txBody>
          <a:bodyPr>
            <a:noAutofit/>
          </a:bodyPr>
          <a:lstStyle>
            <a:lvl1pPr marL="0" indent="0" algn="l" defTabSz="1097198" rtl="0" eaLnBrk="1" latinLnBrk="0" hangingPunct="1">
              <a:lnSpc>
                <a:spcPts val="3000"/>
              </a:lnSpc>
              <a:spcBef>
                <a:spcPts val="1200"/>
              </a:spcBef>
              <a:buFont typeface="Arial" panose="020B0604020202020204" pitchFamily="34" charset="0"/>
              <a:buNone/>
              <a:defRPr sz="3500" b="1" i="0" kern="1200">
                <a:solidFill>
                  <a:srgbClr val="0026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dirty="0">
                <a:solidFill>
                  <a:srgbClr val="002577"/>
                </a:solidFill>
                <a:cs typeface="Segoe UI" panose="020B0502040204020203" pitchFamily="34" charset="0"/>
              </a:rPr>
              <a:t>Important information</a:t>
            </a:r>
          </a:p>
        </p:txBody>
      </p:sp>
      <p:grpSp>
        <p:nvGrpSpPr>
          <p:cNvPr id="2" name="Group 1">
            <a:extLst>
              <a:ext uri="{FF2B5EF4-FFF2-40B4-BE49-F238E27FC236}">
                <a16:creationId xmlns:a16="http://schemas.microsoft.com/office/drawing/2014/main" id="{EB964530-863E-A4CB-D109-533ADF8C4814}"/>
              </a:ext>
            </a:extLst>
          </p:cNvPr>
          <p:cNvGrpSpPr/>
          <p:nvPr/>
        </p:nvGrpSpPr>
        <p:grpSpPr>
          <a:xfrm>
            <a:off x="1800406" y="7528334"/>
            <a:ext cx="609419" cy="380591"/>
            <a:chOff x="1800406" y="7528334"/>
            <a:chExt cx="609419" cy="380591"/>
          </a:xfrm>
        </p:grpSpPr>
        <p:cxnSp>
          <p:nvCxnSpPr>
            <p:cNvPr id="4" name="Straight Connector 3">
              <a:extLst>
                <a:ext uri="{FF2B5EF4-FFF2-40B4-BE49-F238E27FC236}">
                  <a16:creationId xmlns:a16="http://schemas.microsoft.com/office/drawing/2014/main" id="{57D5304B-44C9-10D4-6EFB-E7EB2DB4F985}"/>
                </a:ext>
              </a:extLst>
            </p:cNvPr>
            <p:cNvCxnSpPr>
              <a:cxnSpLocks/>
            </p:cNvCxnSpPr>
            <p:nvPr/>
          </p:nvCxnSpPr>
          <p:spPr>
            <a:xfrm>
              <a:off x="1800406" y="7606284"/>
              <a:ext cx="0" cy="255012"/>
            </a:xfrm>
            <a:prstGeom prst="line">
              <a:avLst/>
            </a:prstGeom>
            <a:ln>
              <a:solidFill>
                <a:srgbClr val="002577"/>
              </a:solidFill>
            </a:ln>
            <a:effectLst/>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90FA50E6-684B-BA6E-1317-C0294C86BB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38939" y="7528334"/>
              <a:ext cx="570886" cy="380591"/>
            </a:xfrm>
            <a:prstGeom prst="rect">
              <a:avLst/>
            </a:prstGeom>
          </p:spPr>
        </p:pic>
      </p:grpSp>
    </p:spTree>
    <p:extLst>
      <p:ext uri="{BB962C8B-B14F-4D97-AF65-F5344CB8AC3E}">
        <p14:creationId xmlns:p14="http://schemas.microsoft.com/office/powerpoint/2010/main" val="3504210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466EA2-3923-8D49-B14F-211B741237F1}"/>
              </a:ext>
            </a:extLst>
          </p:cNvPr>
          <p:cNvGraphicFramePr>
            <a:graphicFrameLocks noChangeAspect="1"/>
          </p:cNvGraphicFramePr>
          <p:nvPr>
            <p:custDataLst>
              <p:tags r:id="rId2"/>
            </p:custDataLst>
            <p:extLst>
              <p:ext uri="{D42A27DB-BD31-4B8C-83A1-F6EECF244321}">
                <p14:modId xmlns:p14="http://schemas.microsoft.com/office/powerpoint/2010/main" val="220447454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52930"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5" name="Graphic 4">
            <a:extLst>
              <a:ext uri="{FF2B5EF4-FFF2-40B4-BE49-F238E27FC236}">
                <a16:creationId xmlns:a16="http://schemas.microsoft.com/office/drawing/2014/main" id="{9B65CEAB-02ED-0E4D-A4D3-F588CB2385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79006" y="2514601"/>
            <a:ext cx="3587745" cy="3187460"/>
          </a:xfrm>
          <a:prstGeom prst="rect">
            <a:avLst/>
          </a:prstGeom>
        </p:spPr>
      </p:pic>
      <p:grpSp>
        <p:nvGrpSpPr>
          <p:cNvPr id="2" name="Group 1">
            <a:extLst>
              <a:ext uri="{FF2B5EF4-FFF2-40B4-BE49-F238E27FC236}">
                <a16:creationId xmlns:a16="http://schemas.microsoft.com/office/drawing/2014/main" id="{856DADE0-B7E8-EF80-6773-5B671F226F80}"/>
              </a:ext>
            </a:extLst>
          </p:cNvPr>
          <p:cNvGrpSpPr/>
          <p:nvPr/>
        </p:nvGrpSpPr>
        <p:grpSpPr>
          <a:xfrm>
            <a:off x="1797939" y="7525214"/>
            <a:ext cx="602157" cy="379183"/>
            <a:chOff x="1797939" y="7525214"/>
            <a:chExt cx="602157" cy="379183"/>
          </a:xfrm>
        </p:grpSpPr>
        <p:pic>
          <p:nvPicPr>
            <p:cNvPr id="10" name="Graphic 9">
              <a:extLst>
                <a:ext uri="{FF2B5EF4-FFF2-40B4-BE49-F238E27FC236}">
                  <a16:creationId xmlns:a16="http://schemas.microsoft.com/office/drawing/2014/main" id="{34014E9E-39A7-5343-9333-C8FF7D58068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31321" y="7525214"/>
              <a:ext cx="568775" cy="379183"/>
            </a:xfrm>
            <a:prstGeom prst="rect">
              <a:avLst/>
            </a:prstGeom>
          </p:spPr>
        </p:pic>
        <p:cxnSp>
          <p:nvCxnSpPr>
            <p:cNvPr id="7" name="Straight Connector 6">
              <a:extLst>
                <a:ext uri="{FF2B5EF4-FFF2-40B4-BE49-F238E27FC236}">
                  <a16:creationId xmlns:a16="http://schemas.microsoft.com/office/drawing/2014/main" id="{205C1D2E-03D4-404D-A19C-251CE5C88A15}"/>
                </a:ext>
              </a:extLst>
            </p:cNvPr>
            <p:cNvCxnSpPr>
              <a:cxnSpLocks/>
            </p:cNvCxnSpPr>
            <p:nvPr/>
          </p:nvCxnSpPr>
          <p:spPr>
            <a:xfrm>
              <a:off x="1797939" y="7606284"/>
              <a:ext cx="0" cy="255012"/>
            </a:xfrm>
            <a:prstGeom prst="line">
              <a:avLst/>
            </a:prstGeom>
            <a:ln>
              <a:solidFill>
                <a:srgbClr val="FFFFFF"/>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34193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White_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6500" b="1" dirty="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Q Blue Master Slides">
  <a:themeElements>
    <a:clrScheme name="Custom 1">
      <a:dk1>
        <a:srgbClr val="002577"/>
      </a:dk1>
      <a:lt1>
        <a:srgbClr val="3369FF"/>
      </a:lt1>
      <a:dk2>
        <a:srgbClr val="73BEFF"/>
      </a:dk2>
      <a:lt2>
        <a:srgbClr val="FFFFFF"/>
      </a:lt2>
      <a:accent1>
        <a:srgbClr val="E9E9E9"/>
      </a:accent1>
      <a:accent2>
        <a:srgbClr val="74787B"/>
      </a:accent2>
      <a:accent3>
        <a:srgbClr val="000000"/>
      </a:accent3>
      <a:accent4>
        <a:srgbClr val="7153FA"/>
      </a:accent4>
      <a:accent5>
        <a:srgbClr val="8C2432"/>
      </a:accent5>
      <a:accent6>
        <a:srgbClr val="FF6157"/>
      </a:accent6>
      <a:hlink>
        <a:srgbClr val="F3CD30"/>
      </a:hlink>
      <a:folHlink>
        <a:srgbClr val="0025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White_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6500" b="1" dirty="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edium Blue 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EQ Blue Master Slides">
  <a:themeElements>
    <a:clrScheme name="Custom 1">
      <a:dk1>
        <a:srgbClr val="002577"/>
      </a:dk1>
      <a:lt1>
        <a:srgbClr val="3369FF"/>
      </a:lt1>
      <a:dk2>
        <a:srgbClr val="73BEFF"/>
      </a:dk2>
      <a:lt2>
        <a:srgbClr val="FFFFFF"/>
      </a:lt2>
      <a:accent1>
        <a:srgbClr val="E9E9E9"/>
      </a:accent1>
      <a:accent2>
        <a:srgbClr val="74787B"/>
      </a:accent2>
      <a:accent3>
        <a:srgbClr val="000000"/>
      </a:accent3>
      <a:accent4>
        <a:srgbClr val="7153FA"/>
      </a:accent4>
      <a:accent5>
        <a:srgbClr val="8C2432"/>
      </a:accent5>
      <a:accent6>
        <a:srgbClr val="FF6157"/>
      </a:accent6>
      <a:hlink>
        <a:srgbClr val="F3CD30"/>
      </a:hlink>
      <a:folHlink>
        <a:srgbClr val="0025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White_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6500" b="1" dirty="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White_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6500" b="1" dirty="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Medium Blue 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271695DA6ED46499AFC2D5AC1350244" ma:contentTypeVersion="4" ma:contentTypeDescription="Create a new document." ma:contentTypeScope="" ma:versionID="1f88391c98b5fc0c3dbc93315d304e11">
  <xsd:schema xmlns:xsd="http://www.w3.org/2001/XMLSchema" xmlns:xs="http://www.w3.org/2001/XMLSchema" xmlns:p="http://schemas.microsoft.com/office/2006/metadata/properties" xmlns:ns2="774a2e2c-3244-4393-9de4-de0c7b6b284a" targetNamespace="http://schemas.microsoft.com/office/2006/metadata/properties" ma:root="true" ma:fieldsID="33ab26d8439cc76b0e36fd732a55a13c" ns2:_="">
    <xsd:import namespace="774a2e2c-3244-4393-9de4-de0c7b6b284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4a2e2c-3244-4393-9de4-de0c7b6b28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82384E-967A-431D-A596-41414D53C627}">
  <ds:schemaRefs>
    <ds:schemaRef ds:uri="http://schemas.microsoft.com/sharepoint/v3/contenttype/forms"/>
  </ds:schemaRefs>
</ds:datastoreItem>
</file>

<file path=customXml/itemProps2.xml><?xml version="1.0" encoding="utf-8"?>
<ds:datastoreItem xmlns:ds="http://schemas.openxmlformats.org/officeDocument/2006/customXml" ds:itemID="{2B77FAA2-A4F3-41E8-817F-855624335B93}">
  <ds:schemaRefs>
    <ds:schemaRef ds:uri="http://schemas.openxmlformats.org/package/2006/metadata/core-properties"/>
    <ds:schemaRef ds:uri="http://purl.org/dc/elements/1.1/"/>
    <ds:schemaRef ds:uri="f92df280-f664-4e53-92ab-78521e5922ac"/>
    <ds:schemaRef ds:uri="http://schemas.microsoft.com/office/infopath/2007/PartnerControls"/>
    <ds:schemaRef ds:uri="c031d8b5-d2bb-4885-8d92-af75111ff13d"/>
    <ds:schemaRef ds:uri="http://purl.org/dc/terms/"/>
    <ds:schemaRef ds:uri="http://schemas.microsoft.com/office/2006/documentManagement/typ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292FE051-55D3-409D-A379-12C7429F424C}"/>
</file>

<file path=docProps/app.xml><?xml version="1.0" encoding="utf-8"?>
<Properties xmlns="http://schemas.openxmlformats.org/officeDocument/2006/extended-properties" xmlns:vt="http://schemas.openxmlformats.org/officeDocument/2006/docPropsVTypes">
  <Template>Office Theme</Template>
  <TotalTime>33450</TotalTime>
  <Words>1279</Words>
  <Application>Microsoft Office PowerPoint</Application>
  <PresentationFormat>Custom</PresentationFormat>
  <Paragraphs>136</Paragraphs>
  <Slides>11</Slides>
  <Notes>11</Notes>
  <HiddenSlides>0</HiddenSlides>
  <MMClips>0</MMClips>
  <ScaleCrop>false</ScaleCrop>
  <HeadingPairs>
    <vt:vector size="8" baseType="variant">
      <vt:variant>
        <vt:lpstr>Fonts Used</vt:lpstr>
      </vt:variant>
      <vt:variant>
        <vt:i4>10</vt:i4>
      </vt:variant>
      <vt:variant>
        <vt:lpstr>Theme</vt:lpstr>
      </vt:variant>
      <vt:variant>
        <vt:i4>8</vt:i4>
      </vt:variant>
      <vt:variant>
        <vt:lpstr>Embedded OLE Servers</vt:lpstr>
      </vt:variant>
      <vt:variant>
        <vt:i4>1</vt:i4>
      </vt:variant>
      <vt:variant>
        <vt:lpstr>Slide Titles</vt:lpstr>
      </vt:variant>
      <vt:variant>
        <vt:i4>11</vt:i4>
      </vt:variant>
    </vt:vector>
  </HeadingPairs>
  <TitlesOfParts>
    <vt:vector size="30" baseType="lpstr">
      <vt:lpstr>Arial</vt:lpstr>
      <vt:lpstr>Calibri</vt:lpstr>
      <vt:lpstr>Courier New</vt:lpstr>
      <vt:lpstr>GT America</vt:lpstr>
      <vt:lpstr>Helvetica</vt:lpstr>
      <vt:lpstr>IBM Eliot Sans Medium</vt:lpstr>
      <vt:lpstr>IBM Plex Sans Medium</vt:lpstr>
      <vt:lpstr>Segoe UI</vt:lpstr>
      <vt:lpstr>Segoe UI Historic</vt:lpstr>
      <vt:lpstr>Segoe UI Semibold</vt:lpstr>
      <vt:lpstr>2_White_Master slides</vt:lpstr>
      <vt:lpstr>EQ Blue Master Slides</vt:lpstr>
      <vt:lpstr>5_White_Master slides</vt:lpstr>
      <vt:lpstr>Medium Blue Master slides</vt:lpstr>
      <vt:lpstr>1_EQ Blue Master Slides</vt:lpstr>
      <vt:lpstr>3_White_Master slides</vt:lpstr>
      <vt:lpstr>4_White_Master slides</vt:lpstr>
      <vt:lpstr>1_Medium Blue Master slides</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Hammock;tgg@kapgraph.com</dc:creator>
  <cp:lastModifiedBy>Asante-Ansong, Bridget</cp:lastModifiedBy>
  <cp:revision>1958</cp:revision>
  <cp:lastPrinted>2019-08-28T13:05:59Z</cp:lastPrinted>
  <dcterms:created xsi:type="dcterms:W3CDTF">2019-07-19T18:11:56Z</dcterms:created>
  <dcterms:modified xsi:type="dcterms:W3CDTF">2023-03-17T15:04:50Z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0x0101001271695DA6ED46499AFC2D5AC1350244</vt:lpwstr>
  </property>
</Properties>
</file>